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C722-F7D0-04C2-C386-876965828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Resource Allocation in an Infrastructure as a service Environment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34B53-B595-4230-2BFE-12FA4F6B7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 . Pavani</a:t>
            </a:r>
          </a:p>
          <a:p>
            <a:r>
              <a:rPr lang="en-US" dirty="0"/>
              <a:t>192211946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9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D602-2AD6-CE93-AB7C-ADAC0962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87DF-19AA-B63C-4592-F987B002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an Infrastructure as a Service (IaaS) environment, optimal resource allocation is critical for maximizing efficiency, minimizing costs, and ensuring high performance.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techniques such as machine learning, predictive analytics, and dynamic scaling, we propose a framework that enhances the allocation process in real-time.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considers diverse factors, including workload patterns, resource availability, and cost constraints.</a:t>
            </a:r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indicate that our optimization model can significantly enhance the overall performance and cost-effectiveness of IaaS environments, providing a robust solution for service providers and users alike.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7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30B1-15C5-C9A4-BE20-D2A0958C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260A-F733-EF20-E72D-2CD86916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Resource Allocation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Efficient resource allocation is vital for performance, cost-efficiency, and user   satisfaction in IaaS environments.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Resource Allocation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key challenges in resource allocation, such as variability in demand, resource heterogeneity, and cost constraints.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Optimization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Stating the primary objective of optimizing resource allocation, which is to ensure efficient use of resources while minimizing costs and maintaining high performance.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Optimization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Overview of the potential benefits of optimized resource allocation, such as improved system responsiveness, reduced operational costs, and enhanced user experience.</a:t>
            </a:r>
          </a:p>
          <a:p>
            <a:pPr marL="0" indent="0">
              <a:buNone/>
            </a:pP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656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1B4E-CCF9-2AFD-E508-7B79A21C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Consequences of Inefficient 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D632-8ECA-F41E-B200-28CF4FD3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Costs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Overprovisioning leads to paying for unused resources.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Degradation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provisioning can result in slow response times and application failures.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Outages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resources can cause applications to crash or become unavailable.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Misconfigured resources can create security vulnerabilities and expose sensitive data.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 providers offer a range of features designed to enhance resource optimization and efficiency. These features can include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balancing, Content delivery networks (CDNs), Database optimization tools, Security and compliance features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3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12A0-047A-2372-98B4-1DE58911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Data-Driven Optimization: Leveraging Monitoring and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99A0-20AE-F0DC-73F2-640B3C0E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 Monitoring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 CPU, memory, storage, and network usage to identify patterns and potential bottlenecks.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application performance metrics to pinpoint resource-intensive components and optimize their allocation.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Tracking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 resource consumption and costs to identify areas for potential cost savings.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8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B685-56B1-8BE3-6342-BE30944B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003B-DA91-0D21-54F2-F98D96C8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efficient allocation of computing resources in an IaaS environment is a complex problem that involves balancing several competing objectives.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Minimizing the cost of resources while maintaining acceptable performance levels is crucial for businesses.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that applications receive sufficient resources to operate smoothly and meet performance SLAs is essential.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scale resources up or down quickly and easily to meet changing demands is vital in a dynamic environment.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D8A-20EB-2279-916F-1749BB97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4F13-8555-3D27-98A0-89E3C1C5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03642" cy="3318936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resource allocation in an Infrastructure as a Service (IaaS) environment is essential for improving efficiency, reducing costs, and enhancing system performance.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framework, which integrates advanced techniques like machine learning and dynamic scaling, has demonstrated significant benefits in both simulations and real-world case studies. 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benefits include better resource utilization, cost savings, and increased responsiveness. 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 such as initial setup complexity and computational overhead, the overall improvements affirm the value of our approach.</a:t>
            </a:r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focus on refining predictive models and broadening the framework's application to various industries, ensuring continued advancements in resource management for IaaS environments.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448,423 Thank You Images, Stock Photos, 3D objects, &amp; Vectors | Shutterstock">
            <a:extLst>
              <a:ext uri="{FF2B5EF4-FFF2-40B4-BE49-F238E27FC236}">
                <a16:creationId xmlns:a16="http://schemas.microsoft.com/office/drawing/2014/main" id="{1E09F8AC-FAC5-79DA-CA53-0F53D538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60" y="1772239"/>
            <a:ext cx="6561054" cy="32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75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</TotalTime>
  <Words>586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Optimizing Resource Allocation in an Infrastructure as a service Environment</vt:lpstr>
      <vt:lpstr>Abstract</vt:lpstr>
      <vt:lpstr>Introduction</vt:lpstr>
      <vt:lpstr>Consequences of Inefficient Resource Allocation</vt:lpstr>
      <vt:lpstr>Data-Driven Optimization: Leveraging Monitoring and Analytics</vt:lpstr>
      <vt:lpstr>Problem statement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2024-06-17T03:01:31Z</dcterms:created>
  <dcterms:modified xsi:type="dcterms:W3CDTF">2024-06-17T07:41:02Z</dcterms:modified>
</cp:coreProperties>
</file>