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handoutMasterIdLst>
    <p:handoutMasterId r:id="rId16"/>
  </p:handoutMasterIdLst>
  <p:sldIdLst>
    <p:sldId id="470" r:id="rId2"/>
    <p:sldId id="258" r:id="rId3"/>
    <p:sldId id="348" r:id="rId4"/>
    <p:sldId id="471" r:id="rId5"/>
    <p:sldId id="460" r:id="rId6"/>
    <p:sldId id="496" r:id="rId7"/>
    <p:sldId id="499" r:id="rId8"/>
    <p:sldId id="500" r:id="rId9"/>
    <p:sldId id="457" r:id="rId10"/>
    <p:sldId id="497" r:id="rId11"/>
    <p:sldId id="498" r:id="rId12"/>
    <p:sldId id="469" r:id="rId13"/>
    <p:sldId id="467" r:id="rId14"/>
  </p:sldIdLst>
  <p:sldSz cx="9144000" cy="5143500" type="screen16x9"/>
  <p:notesSz cx="7010400" cy="9296400"/>
  <p:defaultTextStyle>
    <a:defPPr>
      <a:defRPr lang="en-US"/>
    </a:defPPr>
    <a:lvl1pPr marL="0" lvl="0"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vl6pPr marL="2286000" lvl="5"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6pPr>
    <a:lvl7pPr marL="2743200" lvl="6"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7pPr>
    <a:lvl8pPr marL="3200400" lvl="7"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8pPr>
    <a:lvl9pPr marL="3657600" lvl="8"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1641" userDrawn="1">
          <p15:clr>
            <a:srgbClr val="A4A3A4"/>
          </p15:clr>
        </p15:guide>
        <p15:guide id="2" pos="283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66"/>
    <a:srgbClr val="0000CC"/>
    <a:srgbClr val="A50021"/>
    <a:srgbClr val="66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130"/>
    <p:restoredTop sz="87621"/>
  </p:normalViewPr>
  <p:slideViewPr>
    <p:cSldViewPr showGuides="1">
      <p:cViewPr varScale="1">
        <p:scale>
          <a:sx n="61" d="100"/>
          <a:sy n="61" d="100"/>
        </p:scale>
        <p:origin x="67" y="802"/>
      </p:cViewPr>
      <p:guideLst>
        <p:guide orient="horz" pos="1641"/>
        <p:guide pos="2832"/>
      </p:guideLst>
    </p:cSldViewPr>
  </p:slideViewPr>
  <p:notesTextViewPr>
    <p:cViewPr>
      <p:scale>
        <a:sx n="100" d="100"/>
        <a:sy n="100" d="100"/>
      </p:scale>
      <p:origin x="0" y="0"/>
    </p:cViewPr>
  </p:notesTextViewPr>
  <p:sorterViewPr showFormatting="0">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3550"/>
          </a:xfrm>
          <a:prstGeom prst="rect">
            <a:avLst/>
          </a:prstGeom>
        </p:spPr>
        <p:txBody>
          <a:bodyPr vert="horz" lIns="95571" tIns="47786" rIns="95571" bIns="47786" rtlCol="0"/>
          <a:lstStyle>
            <a:lvl1pPr algn="l" eaLnBrk="1" fontAlgn="auto" hangingPunct="1">
              <a:spcBef>
                <a:spcPts val="0"/>
              </a:spcBef>
              <a:spcAft>
                <a:spcPts val="0"/>
              </a:spcAft>
              <a:defRPr sz="1300">
                <a:latin typeface="+mn-lt"/>
                <a:cs typeface="+mn-cs"/>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300" b="0" i="0" u="none" strike="noStrike" kern="1200" cap="none" spc="0" normalizeH="0" baseline="0" noProof="0">
              <a:ln>
                <a:noFill/>
              </a:ln>
              <a:solidFill>
                <a:schemeClr val="tx1"/>
              </a:solidFill>
              <a:effectLst/>
              <a:uLnTx/>
              <a:uFillTx/>
              <a:latin typeface="+mn-lt"/>
              <a:ea typeface="+mn-ea"/>
              <a:cs typeface="+mn-cs"/>
            </a:endParaRPr>
          </a:p>
        </p:txBody>
      </p:sp>
      <p:sp>
        <p:nvSpPr>
          <p:cNvPr id="3" name="Date Placeholder 2"/>
          <p:cNvSpPr>
            <a:spLocks noGrp="1"/>
          </p:cNvSpPr>
          <p:nvPr>
            <p:ph type="dt" sz="quarter" idx="1"/>
          </p:nvPr>
        </p:nvSpPr>
        <p:spPr>
          <a:xfrm>
            <a:off x="3970338" y="0"/>
            <a:ext cx="3038475" cy="463550"/>
          </a:xfrm>
          <a:prstGeom prst="rect">
            <a:avLst/>
          </a:prstGeom>
        </p:spPr>
        <p:txBody>
          <a:bodyPr vert="horz" lIns="95571" tIns="47786" rIns="95571" bIns="47786" rtlCol="0"/>
          <a:lstStyle>
            <a:lvl1pPr algn="r" eaLnBrk="1" fontAlgn="auto" hangingPunct="1">
              <a:spcBef>
                <a:spcPts val="0"/>
              </a:spcBef>
              <a:spcAft>
                <a:spcPts val="0"/>
              </a:spcAft>
              <a:defRPr sz="1300">
                <a:latin typeface="+mn-lt"/>
                <a:cs typeface="+mn-cs"/>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D759E500-DD59-4B88-9534-BC14165EA7CB}" type="datetimeFigureOut">
              <a:rPr kumimoji="0" lang="en-US" sz="1300" b="0" i="0" u="none" strike="noStrike" kern="1200" cap="none" spc="0" normalizeH="0" baseline="0" noProof="0">
                <a:ln>
                  <a:noFill/>
                </a:ln>
                <a:solidFill>
                  <a:schemeClr val="tx1"/>
                </a:solidFill>
                <a:effectLst/>
                <a:uLnTx/>
                <a:uFillTx/>
                <a:latin typeface="+mn-lt"/>
                <a:ea typeface="+mn-ea"/>
                <a:cs typeface="+mn-cs"/>
              </a:rPr>
              <a:t>4/29/2024</a:t>
            </a:fld>
            <a:endParaRPr kumimoji="0" lang="en-US" sz="1300" b="0" i="0" u="none" strike="noStrike" kern="1200" cap="none" spc="0" normalizeH="0" baseline="0" noProof="0" dirty="0">
              <a:ln>
                <a:noFill/>
              </a:ln>
              <a:solidFill>
                <a:schemeClr val="tx1"/>
              </a:solidFill>
              <a:effectLst/>
              <a:uLnTx/>
              <a:uFillTx/>
              <a:latin typeface="+mn-lt"/>
              <a:ea typeface="+mn-ea"/>
              <a:cs typeface="+mn-cs"/>
            </a:endParaRPr>
          </a:p>
        </p:txBody>
      </p:sp>
      <p:sp>
        <p:nvSpPr>
          <p:cNvPr id="4" name="Footer Placeholder 3"/>
          <p:cNvSpPr>
            <a:spLocks noGrp="1"/>
          </p:cNvSpPr>
          <p:nvPr>
            <p:ph type="ftr" sz="quarter" idx="2"/>
          </p:nvPr>
        </p:nvSpPr>
        <p:spPr>
          <a:xfrm>
            <a:off x="0" y="8831263"/>
            <a:ext cx="3038475" cy="463550"/>
          </a:xfrm>
          <a:prstGeom prst="rect">
            <a:avLst/>
          </a:prstGeom>
        </p:spPr>
        <p:txBody>
          <a:bodyPr vert="horz" lIns="95571" tIns="47786" rIns="95571" bIns="47786" rtlCol="0" anchor="b"/>
          <a:lstStyle>
            <a:lvl1pPr algn="l" eaLnBrk="1" fontAlgn="auto" hangingPunct="1">
              <a:spcBef>
                <a:spcPts val="0"/>
              </a:spcBef>
              <a:spcAft>
                <a:spcPts val="0"/>
              </a:spcAft>
              <a:defRPr sz="1300">
                <a:latin typeface="+mn-lt"/>
                <a:cs typeface="+mn-cs"/>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300" b="0" i="0" u="none" strike="noStrike" kern="1200" cap="none" spc="0" normalizeH="0" baseline="0" noProof="0">
              <a:ln>
                <a:noFill/>
              </a:ln>
              <a:solidFill>
                <a:schemeClr val="tx1"/>
              </a:solidFill>
              <a:effectLst/>
              <a:uLnTx/>
              <a:uFillTx/>
              <a:latin typeface="+mn-lt"/>
              <a:ea typeface="+mn-ea"/>
              <a:cs typeface="+mn-cs"/>
            </a:endParaRPr>
          </a:p>
        </p:txBody>
      </p:sp>
      <p:sp>
        <p:nvSpPr>
          <p:cNvPr id="5" name="Slide Number Placeholder 4"/>
          <p:cNvSpPr>
            <a:spLocks noGrp="1"/>
          </p:cNvSpPr>
          <p:nvPr>
            <p:ph type="sldNum" sz="quarter" idx="3"/>
          </p:nvPr>
        </p:nvSpPr>
        <p:spPr>
          <a:xfrm>
            <a:off x="3970338" y="8831263"/>
            <a:ext cx="3038475" cy="463550"/>
          </a:xfrm>
          <a:prstGeom prst="rect">
            <a:avLst/>
          </a:prstGeom>
        </p:spPr>
        <p:txBody>
          <a:bodyPr vert="horz" wrap="square" lIns="95571" tIns="47786" rIns="95571" bIns="47786" numCol="1" anchor="b" anchorCtr="0" compatLnSpc="1"/>
          <a:lstStyle>
            <a:lvl1pPr algn="r" eaLnBrk="1" hangingPunct="1">
              <a:defRPr sz="1300">
                <a:latin typeface="Calibri" panose="020F0502020204030204"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2BD8D8F3-E563-43B7-9804-92A93B4B0C6F}" type="slidenum">
              <a:rPr kumimoji="0" lang="en-US" altLang="en-US" sz="1300" b="0" i="0" u="none" strike="noStrike" kern="1200" cap="none" spc="0" normalizeH="0" baseline="0" noProof="0">
                <a:ln>
                  <a:noFill/>
                </a:ln>
                <a:solidFill>
                  <a:schemeClr val="tx1"/>
                </a:solidFill>
                <a:effectLst/>
                <a:uLnTx/>
                <a:uFillTx/>
                <a:latin typeface="Calibri" panose="020F0502020204030204" pitchFamily="34" charset="0"/>
                <a:ea typeface="+mn-ea"/>
                <a:cs typeface="Arial" panose="020B0604020202020204" pitchFamily="34" charset="0"/>
              </a:rPr>
              <a:t>‹#›</a:t>
            </a:fld>
            <a:endParaRPr kumimoji="0" lang="en-US" altLang="en-US" sz="1300" b="0" i="0" u="none" strike="noStrike" kern="1200" cap="none" spc="0" normalizeH="0" baseline="0" noProof="0">
              <a:ln>
                <a:noFill/>
              </a:ln>
              <a:solidFill>
                <a:schemeClr val="tx1"/>
              </a:solidFill>
              <a:effectLst/>
              <a:uLnTx/>
              <a:uFillTx/>
              <a:latin typeface="Calibri" panose="020F0502020204030204" pitchFamily="34" charset="0"/>
              <a:ea typeface="+mn-ea"/>
              <a:cs typeface="Arial" panose="020B0604020202020204" pitchFamily="34" charset="0"/>
            </a:endParaRPr>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3550"/>
          </a:xfrm>
          <a:prstGeom prst="rect">
            <a:avLst/>
          </a:prstGeom>
        </p:spPr>
        <p:txBody>
          <a:bodyPr vert="horz" lIns="95571" tIns="47786" rIns="95571" bIns="47786" rtlCol="0"/>
          <a:lstStyle>
            <a:lvl1pPr algn="l" eaLnBrk="1" fontAlgn="auto" hangingPunct="1">
              <a:spcBef>
                <a:spcPts val="0"/>
              </a:spcBef>
              <a:spcAft>
                <a:spcPts val="0"/>
              </a:spcAft>
              <a:defRPr sz="1300">
                <a:latin typeface="+mn-lt"/>
                <a:cs typeface="+mn-cs"/>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300" b="0" i="0" u="none" strike="noStrike" kern="1200" cap="none" spc="0" normalizeH="0" baseline="0" noProof="0">
              <a:ln>
                <a:noFill/>
              </a:ln>
              <a:solidFill>
                <a:schemeClr val="tx1"/>
              </a:solidFill>
              <a:effectLst/>
              <a:uLnTx/>
              <a:uFillTx/>
              <a:latin typeface="+mn-lt"/>
              <a:ea typeface="+mn-ea"/>
              <a:cs typeface="+mn-cs"/>
            </a:endParaRPr>
          </a:p>
        </p:txBody>
      </p:sp>
      <p:sp>
        <p:nvSpPr>
          <p:cNvPr id="3" name="Date Placeholder 2"/>
          <p:cNvSpPr>
            <a:spLocks noGrp="1"/>
          </p:cNvSpPr>
          <p:nvPr>
            <p:ph type="dt" idx="1"/>
          </p:nvPr>
        </p:nvSpPr>
        <p:spPr>
          <a:xfrm>
            <a:off x="3970338" y="0"/>
            <a:ext cx="3038475" cy="463550"/>
          </a:xfrm>
          <a:prstGeom prst="rect">
            <a:avLst/>
          </a:prstGeom>
        </p:spPr>
        <p:txBody>
          <a:bodyPr vert="horz" lIns="95571" tIns="47786" rIns="95571" bIns="47786" rtlCol="0"/>
          <a:lstStyle>
            <a:lvl1pPr algn="r" eaLnBrk="1" fontAlgn="auto" hangingPunct="1">
              <a:spcBef>
                <a:spcPts val="0"/>
              </a:spcBef>
              <a:spcAft>
                <a:spcPts val="0"/>
              </a:spcAft>
              <a:defRPr sz="1300">
                <a:latin typeface="+mn-lt"/>
                <a:cs typeface="+mn-cs"/>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D1FF41E4-4F28-4AD6-8F49-52CD0CAEDEAC}" type="datetimeFigureOut">
              <a:rPr kumimoji="0" lang="en-US" sz="1300" b="0" i="0" u="none" strike="noStrike" kern="1200" cap="none" spc="0" normalizeH="0" baseline="0" noProof="0">
                <a:ln>
                  <a:noFill/>
                </a:ln>
                <a:solidFill>
                  <a:schemeClr val="tx1"/>
                </a:solidFill>
                <a:effectLst/>
                <a:uLnTx/>
                <a:uFillTx/>
                <a:latin typeface="+mn-lt"/>
                <a:ea typeface="+mn-ea"/>
                <a:cs typeface="+mn-cs"/>
              </a:rPr>
              <a:t>4/29/2024</a:t>
            </a:fld>
            <a:endParaRPr kumimoji="0" lang="en-US" sz="1300" b="0" i="0" u="none" strike="noStrike" kern="1200" cap="none" spc="0" normalizeH="0" baseline="0" noProof="0" dirty="0">
              <a:ln>
                <a:noFill/>
              </a:ln>
              <a:solidFill>
                <a:schemeClr val="tx1"/>
              </a:solidFill>
              <a:effectLst/>
              <a:uLnTx/>
              <a:uFillTx/>
              <a:latin typeface="+mn-lt"/>
              <a:ea typeface="+mn-ea"/>
              <a:cs typeface="+mn-cs"/>
            </a:endParaRPr>
          </a:p>
        </p:txBody>
      </p:sp>
      <p:sp>
        <p:nvSpPr>
          <p:cNvPr id="4" name="Slide Image Placeholder 3"/>
          <p:cNvSpPr>
            <a:spLocks noGrp="1" noRot="1" noChangeAspect="1"/>
          </p:cNvSpPr>
          <p:nvPr>
            <p:ph type="sldImg" idx="2"/>
          </p:nvPr>
        </p:nvSpPr>
        <p:spPr>
          <a:xfrm>
            <a:off x="407988" y="698500"/>
            <a:ext cx="6194425" cy="3484563"/>
          </a:xfrm>
          <a:prstGeom prst="rect">
            <a:avLst/>
          </a:prstGeom>
          <a:noFill/>
          <a:ln w="12700">
            <a:solidFill>
              <a:prstClr val="black"/>
            </a:solidFill>
          </a:ln>
        </p:spPr>
        <p:txBody>
          <a:bodyPr vert="horz" lIns="95571" tIns="47786" rIns="95571" bIns="47786" rtlCol="0" anchor="ctr"/>
          <a:lstStyle/>
          <a:p>
            <a:pPr marL="0" marR="0" lvl="0" indent="0" algn="l" defTabSz="914400" rtl="0" eaLnBrk="0" fontAlgn="base" latinLnBrk="0" hangingPunct="0">
              <a:lnSpc>
                <a:spcPct val="100000"/>
              </a:lnSpc>
              <a:spcBef>
                <a:spcPct val="30000"/>
              </a:spcBef>
              <a:spcAft>
                <a:spcPct val="0"/>
              </a:spcAft>
              <a:buClrTx/>
              <a:buSzTx/>
              <a:buFontTx/>
              <a:buNone/>
              <a:defRPr/>
            </a:pPr>
            <a:endParaRPr kumimoji="0" lang="en-US" sz="1200" b="0" i="0" u="none" strike="noStrike" kern="1200" cap="none" spc="0" normalizeH="0" baseline="0" noProof="0" dirty="0">
              <a:ln>
                <a:noFill/>
              </a:ln>
              <a:solidFill>
                <a:schemeClr val="tx1"/>
              </a:solidFill>
              <a:effectLst/>
              <a:uLnTx/>
              <a:uFillTx/>
              <a:latin typeface="+mn-lt"/>
              <a:ea typeface="+mn-ea"/>
              <a:cs typeface="+mn-cs"/>
            </a:endParaRPr>
          </a:p>
        </p:txBody>
      </p:sp>
      <p:sp>
        <p:nvSpPr>
          <p:cNvPr id="5" name="Notes Placeholder 4"/>
          <p:cNvSpPr>
            <a:spLocks noGrp="1"/>
          </p:cNvSpPr>
          <p:nvPr>
            <p:ph type="body" sz="quarter" idx="3"/>
          </p:nvPr>
        </p:nvSpPr>
        <p:spPr>
          <a:xfrm>
            <a:off x="700088" y="4414838"/>
            <a:ext cx="5610225" cy="4183063"/>
          </a:xfrm>
          <a:prstGeom prst="rect">
            <a:avLst/>
          </a:prstGeom>
        </p:spPr>
        <p:txBody>
          <a:bodyPr vert="horz" lIns="95571" tIns="47786" rIns="95571" bIns="47786" rtlCol="0">
            <a:normAutofit/>
          </a:bodyPr>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mn-lt"/>
                <a:ea typeface="+mn-ea"/>
                <a:cs typeface="+mn-cs"/>
              </a:rPr>
              <a:t>Click to edit Master text styles</a:t>
            </a: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mn-lt"/>
                <a:ea typeface="+mn-ea"/>
                <a:cs typeface="+mn-cs"/>
              </a:rPr>
              <a:t>Second level</a:t>
            </a: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mn-lt"/>
                <a:ea typeface="+mn-ea"/>
                <a:cs typeface="+mn-cs"/>
              </a:rPr>
              <a:t>Third level</a:t>
            </a: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mn-lt"/>
                <a:ea typeface="+mn-ea"/>
                <a:cs typeface="+mn-cs"/>
              </a:rPr>
              <a:t>Fourth level</a:t>
            </a: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mn-lt"/>
                <a:ea typeface="+mn-ea"/>
                <a:cs typeface="+mn-cs"/>
              </a:rPr>
              <a:t>Fifth level</a:t>
            </a:r>
          </a:p>
        </p:txBody>
      </p:sp>
      <p:sp>
        <p:nvSpPr>
          <p:cNvPr id="6" name="Footer Placeholder 5"/>
          <p:cNvSpPr>
            <a:spLocks noGrp="1"/>
          </p:cNvSpPr>
          <p:nvPr>
            <p:ph type="ftr" sz="quarter" idx="4"/>
          </p:nvPr>
        </p:nvSpPr>
        <p:spPr>
          <a:xfrm>
            <a:off x="0" y="8831263"/>
            <a:ext cx="3038475" cy="463550"/>
          </a:xfrm>
          <a:prstGeom prst="rect">
            <a:avLst/>
          </a:prstGeom>
        </p:spPr>
        <p:txBody>
          <a:bodyPr vert="horz" lIns="95571" tIns="47786" rIns="95571" bIns="47786" rtlCol="0" anchor="b"/>
          <a:lstStyle>
            <a:lvl1pPr algn="l" eaLnBrk="1" fontAlgn="auto" hangingPunct="1">
              <a:spcBef>
                <a:spcPts val="0"/>
              </a:spcBef>
              <a:spcAft>
                <a:spcPts val="0"/>
              </a:spcAft>
              <a:defRPr sz="1300">
                <a:latin typeface="+mn-lt"/>
                <a:cs typeface="+mn-cs"/>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300" b="0" i="0" u="none" strike="noStrike" kern="1200" cap="none" spc="0" normalizeH="0" baseline="0" noProof="0">
              <a:ln>
                <a:noFill/>
              </a:ln>
              <a:solidFill>
                <a:schemeClr val="tx1"/>
              </a:solidFill>
              <a:effectLst/>
              <a:uLnTx/>
              <a:uFillTx/>
              <a:latin typeface="+mn-lt"/>
              <a:ea typeface="+mn-ea"/>
              <a:cs typeface="+mn-cs"/>
            </a:endParaRPr>
          </a:p>
        </p:txBody>
      </p:sp>
      <p:sp>
        <p:nvSpPr>
          <p:cNvPr id="7" name="Slide Number Placeholder 6"/>
          <p:cNvSpPr>
            <a:spLocks noGrp="1"/>
          </p:cNvSpPr>
          <p:nvPr>
            <p:ph type="sldNum" sz="quarter" idx="5"/>
          </p:nvPr>
        </p:nvSpPr>
        <p:spPr>
          <a:xfrm>
            <a:off x="3970338" y="8831263"/>
            <a:ext cx="3038475" cy="463550"/>
          </a:xfrm>
          <a:prstGeom prst="rect">
            <a:avLst/>
          </a:prstGeom>
        </p:spPr>
        <p:txBody>
          <a:bodyPr vert="horz" wrap="square" lIns="95571" tIns="47786" rIns="95571" bIns="47786" numCol="1" anchor="b" anchorCtr="0" compatLnSpc="1"/>
          <a:lstStyle>
            <a:lvl1pPr algn="r" eaLnBrk="1" hangingPunct="1">
              <a:defRPr sz="1300">
                <a:latin typeface="Calibri" panose="020F0502020204030204"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9EA3291-184A-4C46-B926-FB48D3A12E32}" type="slidenum">
              <a:rPr kumimoji="0" lang="en-US" altLang="en-US" sz="1300" b="0" i="0" u="none" strike="noStrike" kern="1200" cap="none" spc="0" normalizeH="0" baseline="0" noProof="0">
                <a:ln>
                  <a:noFill/>
                </a:ln>
                <a:solidFill>
                  <a:schemeClr val="tx1"/>
                </a:solidFill>
                <a:effectLst/>
                <a:uLnTx/>
                <a:uFillTx/>
                <a:latin typeface="Calibri" panose="020F0502020204030204" pitchFamily="34" charset="0"/>
                <a:ea typeface="+mn-ea"/>
                <a:cs typeface="Arial" panose="020B0604020202020204" pitchFamily="34" charset="0"/>
              </a:rPr>
              <a:t>‹#›</a:t>
            </a:fld>
            <a:endParaRPr kumimoji="0" lang="en-US" altLang="en-US" sz="1300" b="0" i="0" u="none" strike="noStrike" kern="1200" cap="none" spc="0" normalizeH="0" baseline="0" noProof="0">
              <a:ln>
                <a:noFill/>
              </a:ln>
              <a:solidFill>
                <a:schemeClr val="tx1"/>
              </a:solidFill>
              <a:effectLst/>
              <a:uLnTx/>
              <a:uFillTx/>
              <a:latin typeface="Calibri" panose="020F0502020204030204" pitchFamily="34" charset="0"/>
              <a:ea typeface="+mn-ea"/>
              <a:cs typeface="Arial" panose="020B0604020202020204" pitchFamily="34" charset="0"/>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Rot="1" noChangeAspect="1" noTextEdit="1"/>
          </p:cNvSpPr>
          <p:nvPr>
            <p:ph type="sldImg"/>
          </p:nvPr>
        </p:nvSpPr>
        <p:spPr>
          <a:ln>
            <a:solidFill>
              <a:srgbClr val="000000">
                <a:alpha val="100000"/>
              </a:srgbClr>
            </a:solidFill>
            <a:miter lim="800000"/>
          </a:ln>
        </p:spPr>
      </p:sp>
      <p:sp>
        <p:nvSpPr>
          <p:cNvPr id="12291" name="Rectangle 2"/>
          <p:cNvSpPr>
            <a:spLocks noGrp="1"/>
          </p:cNvSpPr>
          <p:nvPr>
            <p:ph type="body" idx="1"/>
          </p:nvPr>
        </p:nvSpPr>
        <p:spPr>
          <a:xfrm>
            <a:off x="700088" y="4414838"/>
            <a:ext cx="5610225" cy="4183062"/>
          </a:xfrm>
          <a:noFill/>
          <a:ln>
            <a:noFill/>
          </a:ln>
        </p:spPr>
        <p:txBody>
          <a:bodyPr wrap="square" lIns="95571" tIns="47786" rIns="95571" bIns="47786" anchor="t" anchorCtr="0"/>
          <a:lstStyle/>
          <a:p>
            <a:pPr lvl="0" eaLnBrk="1" hangingPunct="1">
              <a:spcBef>
                <a:spcPct val="0"/>
              </a:spcBef>
            </a:pPr>
            <a:endParaRPr lang="en-US" altLang="en-US" dirty="0"/>
          </a:p>
        </p:txBody>
      </p:sp>
      <p:sp>
        <p:nvSpPr>
          <p:cNvPr id="12292" name="Rectangle 3"/>
          <p:cNvSpPr txBox="1">
            <a:spLocks noGrp="1"/>
          </p:cNvSpPr>
          <p:nvPr>
            <p:ph type="sldNum" sz="quarter"/>
          </p:nvPr>
        </p:nvSpPr>
        <p:spPr>
          <a:xfrm>
            <a:off x="3970338" y="8831263"/>
            <a:ext cx="3038475" cy="463550"/>
          </a:xfrm>
          <a:prstGeom prst="rect">
            <a:avLst/>
          </a:prstGeom>
          <a:noFill/>
          <a:ln w="9525">
            <a:noFill/>
          </a:ln>
        </p:spPr>
        <p:txBody>
          <a:bodyPr lIns="95571" tIns="47786" rIns="95571" bIns="47786" anchor="b" anchorCtr="0"/>
          <a:lstStyle/>
          <a:p>
            <a:pPr lvl="0" algn="r" eaLnBrk="1" hangingPunct="1"/>
            <a:fld id="{9A0DB2DC-4C9A-4742-B13C-FB6460FD3503}" type="slidenum">
              <a:rPr lang="en-US" altLang="en-US" sz="1300" dirty="0">
                <a:latin typeface="Calibri" panose="020F0502020204030204" pitchFamily="34" charset="0"/>
              </a:rPr>
              <a:t>2</a:t>
            </a:fld>
            <a:endParaRPr lang="en-US" altLang="en-US" sz="1300" dirty="0">
              <a:latin typeface="Calibri" panose="020F050202020403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9" name="Rectangle 8"/>
          <p:cNvSpPr/>
          <p:nvPr/>
        </p:nvSpPr>
        <p:spPr bwMode="ltGray">
          <a:xfrm>
            <a:off x="0" y="0"/>
            <a:ext cx="9144000" cy="3851275"/>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1" name="Rectangle 10"/>
          <p:cNvSpPr/>
          <p:nvPr/>
        </p:nvSpPr>
        <p:spPr bwMode="invGray">
          <a:xfrm>
            <a:off x="0" y="3846513"/>
            <a:ext cx="9144000" cy="33338"/>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 name="Title 1"/>
          <p:cNvSpPr>
            <a:spLocks noGrp="1"/>
          </p:cNvSpPr>
          <p:nvPr>
            <p:ph type="ctrTitle"/>
          </p:nvPr>
        </p:nvSpPr>
        <p:spPr>
          <a:xfrm>
            <a:off x="685800" y="2516886"/>
            <a:ext cx="8077200" cy="1255014"/>
          </a:xfrm>
        </p:spPr>
        <p:txBody>
          <a:bodyPr tIns="0" bIns="0" anchor="t"/>
          <a:lstStyle>
            <a:lvl1pPr algn="l">
              <a:defRPr sz="4700" b="1"/>
            </a:lvl1pPr>
          </a:lstStyle>
          <a:p>
            <a:r>
              <a:rPr lang="en-US"/>
              <a:t>Click to edit Master title style</a:t>
            </a:r>
          </a:p>
        </p:txBody>
      </p:sp>
      <p:sp>
        <p:nvSpPr>
          <p:cNvPr id="3" name="Subtitle 2"/>
          <p:cNvSpPr>
            <a:spLocks noGrp="1"/>
          </p:cNvSpPr>
          <p:nvPr>
            <p:ph type="subTitle" idx="1"/>
          </p:nvPr>
        </p:nvSpPr>
        <p:spPr>
          <a:xfrm>
            <a:off x="685800" y="1371600"/>
            <a:ext cx="8077200" cy="1124712"/>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12" name="Date Placeholder 3"/>
          <p:cNvSpPr>
            <a:spLocks noGrp="1"/>
          </p:cNvSpPr>
          <p:nvPr>
            <p:ph type="dt" sz="half" idx="2"/>
          </p:nvPr>
        </p:nvSpPr>
        <p:spPr>
          <a:xfrm>
            <a:off x="457200" y="4857750"/>
            <a:ext cx="2133600" cy="206375"/>
          </a:xfrm>
          <a:prstGeom prst="rect">
            <a:avLst/>
          </a:prstGeom>
        </p:spPr>
        <p:txBody>
          <a:bodyPr vert="horz" lIns="109728" rIns="45720" bIns="0" rtlCol="0" anchor="b"/>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B398CAC5-F301-4CAD-8F0B-DC150C0193A7}" type="datetime1">
              <a:rPr kumimoji="0" lang="en-US" sz="1200" b="0" i="0" u="none" strike="noStrike" kern="1200" cap="none" spc="0" normalizeH="0" baseline="0" noProof="0">
                <a:ln>
                  <a:noFill/>
                </a:ln>
                <a:solidFill>
                  <a:schemeClr val="tx1">
                    <a:tint val="95000"/>
                  </a:schemeClr>
                </a:solidFill>
                <a:effectLst/>
                <a:uLnTx/>
                <a:uFillTx/>
                <a:latin typeface="Arial" panose="020B0604020202020204" pitchFamily="34" charset="0"/>
                <a:ea typeface="+mn-ea"/>
                <a:cs typeface="Arial" panose="020B0604020202020204" pitchFamily="34" charset="0"/>
              </a:rPr>
              <a:t>4/29/2024</a:t>
            </a:fld>
            <a:endParaRPr kumimoji="0" lang="en-US" sz="1200" b="0" i="0" u="none" strike="noStrike" kern="1200" cap="none" spc="0" normalizeH="0" baseline="0" noProof="0" dirty="0">
              <a:ln>
                <a:noFill/>
              </a:ln>
              <a:solidFill>
                <a:schemeClr val="tx1">
                  <a:tint val="95000"/>
                </a:schemeClr>
              </a:solidFill>
              <a:effectLst/>
              <a:uLnTx/>
              <a:uFillTx/>
              <a:latin typeface="Arial" panose="020B0604020202020204" pitchFamily="34" charset="0"/>
              <a:ea typeface="+mn-ea"/>
              <a:cs typeface="Arial" panose="020B0604020202020204" pitchFamily="34" charset="0"/>
            </a:endParaRPr>
          </a:p>
        </p:txBody>
      </p:sp>
      <p:sp>
        <p:nvSpPr>
          <p:cNvPr id="13" name="Footer Placeholder 4"/>
          <p:cNvSpPr>
            <a:spLocks noGrp="1"/>
          </p:cNvSpPr>
          <p:nvPr>
            <p:ph type="ftr" sz="quarter" idx="3"/>
          </p:nvPr>
        </p:nvSpPr>
        <p:spPr>
          <a:xfrm>
            <a:off x="2640013" y="4857750"/>
            <a:ext cx="5508625" cy="206375"/>
          </a:xfrm>
          <a:prstGeom prst="rect">
            <a:avLst/>
          </a:prstGeom>
        </p:spPr>
        <p:txBody>
          <a:bodyPr vert="horz" lIns="45720" rIns="45720" bIns="0" rtlCol="0" anchor="b"/>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1200" b="0" i="0" u="none" strike="noStrike" kern="1200" cap="none" spc="0" normalizeH="0" baseline="0" noProof="0">
                <a:ln>
                  <a:noFill/>
                </a:ln>
                <a:solidFill>
                  <a:schemeClr val="tx1">
                    <a:tint val="95000"/>
                  </a:schemeClr>
                </a:solidFill>
                <a:effectLst/>
                <a:uLnTx/>
                <a:uFillTx/>
                <a:latin typeface="Arial" panose="020B0604020202020204" pitchFamily="34" charset="0"/>
                <a:ea typeface="+mn-ea"/>
                <a:cs typeface="Arial" panose="020B0604020202020204" pitchFamily="34" charset="0"/>
              </a:rPr>
              <a:t>INTERVIEW FOR Ph.D. ADMISSION FOR JANUARY 2022 SESSION</a:t>
            </a:r>
            <a:endParaRPr kumimoji="0" lang="en-US" sz="1200" b="0" i="0" u="none" strike="noStrike" kern="1200" cap="none" spc="0" normalizeH="0" baseline="0" noProof="0" dirty="0">
              <a:ln>
                <a:noFill/>
              </a:ln>
              <a:solidFill>
                <a:schemeClr val="tx1">
                  <a:tint val="95000"/>
                </a:schemeClr>
              </a:solidFill>
              <a:effectLst/>
              <a:uLnTx/>
              <a:uFillTx/>
              <a:latin typeface="Arial" panose="020B0604020202020204" pitchFamily="34" charset="0"/>
              <a:ea typeface="+mn-ea"/>
              <a:cs typeface="Arial" panose="020B0604020202020204" pitchFamily="34" charset="0"/>
            </a:endParaRPr>
          </a:p>
        </p:txBody>
      </p:sp>
      <p:sp>
        <p:nvSpPr>
          <p:cNvPr id="14" name="Slide Number Placeholder 5"/>
          <p:cNvSpPr>
            <a:spLocks noGrp="1"/>
          </p:cNvSpPr>
          <p:nvPr>
            <p:ph type="sldNum" sz="quarter" idx="4"/>
          </p:nvPr>
        </p:nvSpPr>
        <p:spPr>
          <a:xfrm>
            <a:off x="8204200" y="4857750"/>
            <a:ext cx="733425" cy="206375"/>
          </a:xfrm>
          <a:prstGeom prst="rect">
            <a:avLst/>
          </a:prstGeom>
        </p:spPr>
        <p:txBody>
          <a:bodyPr vert="horz" wrap="square" lIns="91440" tIns="45720" rIns="91440" bIns="0" numCol="1" anchor="b" anchorCtr="0" compatLnSpc="1"/>
          <a:lstStyle>
            <a:lvl1pPr>
              <a:defRPr>
                <a:solidFill>
                  <a:srgbClr val="FFFFFF"/>
                </a:solidFill>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248C270E-06B5-453D-AB73-5F1881E15EE1}" type="slidenum">
              <a:rPr kumimoji="0" lang="en-US" altLang="en-US" sz="1200" b="0" i="0" u="none" strike="noStrike" kern="1200" cap="none" spc="0" normalizeH="0" baseline="0" noProof="0">
                <a:ln>
                  <a:noFill/>
                </a:ln>
                <a:solidFill>
                  <a:srgbClr val="FFFFFF"/>
                </a:solidFill>
                <a:effectLst/>
                <a:uLnTx/>
                <a:uFillTx/>
                <a:latin typeface="Arial" panose="020B0604020202020204" pitchFamily="34" charset="0"/>
                <a:ea typeface="+mn-ea"/>
                <a:cs typeface="Arial" panose="020B0604020202020204" pitchFamily="34" charset="0"/>
              </a:rPr>
              <a:t>‹#›</a:t>
            </a:fld>
            <a:endParaRPr kumimoji="0" lang="en-US" altLang="en-US" sz="1200" b="0" i="0" u="none" strike="noStrike" kern="1200" cap="none" spc="0" normalizeH="0" baseline="0" noProof="0">
              <a:ln>
                <a:noFill/>
              </a:ln>
              <a:solidFill>
                <a:srgbClr val="FFFFFF"/>
              </a:solidFill>
              <a:effectLst/>
              <a:uLnTx/>
              <a:uFillTx/>
              <a:latin typeface="Arial" panose="020B0604020202020204" pitchFamily="34" charset="0"/>
              <a:ea typeface="+mn-ea"/>
              <a:cs typeface="Arial" panose="020B0604020202020204" pitchFamily="34" charset="0"/>
            </a:endParaRPr>
          </a:p>
        </p:txBody>
      </p:sp>
    </p:spTree>
  </p:cSld>
  <p:clrMapOvr>
    <a:masterClrMapping/>
  </p:clrMapOvr>
  <p:hf hdr="0" ftr="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C0A4C93D-348F-4CA9-923C-C2E30A4A88A2}" type="datetime1">
              <a:rPr kumimoji="0" lang="en-US" sz="1200" b="0" i="0" u="none" strike="noStrike" kern="1200" cap="none" spc="0" normalizeH="0" baseline="0" noProof="0">
                <a:ln>
                  <a:noFill/>
                </a:ln>
                <a:solidFill>
                  <a:schemeClr val="tx1">
                    <a:tint val="95000"/>
                  </a:schemeClr>
                </a:solidFill>
                <a:effectLst/>
                <a:uLnTx/>
                <a:uFillTx/>
                <a:latin typeface="Arial" panose="020B0604020202020204" pitchFamily="34" charset="0"/>
                <a:ea typeface="+mn-ea"/>
                <a:cs typeface="Arial" panose="020B0604020202020204" pitchFamily="34" charset="0"/>
              </a:rPr>
              <a:t>4/29/2024</a:t>
            </a:fld>
            <a:endParaRPr kumimoji="0" lang="en-US" sz="1200" b="0" i="0" u="none" strike="noStrike" kern="1200" cap="none" spc="0" normalizeH="0" baseline="0" noProof="0" dirty="0">
              <a:ln>
                <a:noFill/>
              </a:ln>
              <a:solidFill>
                <a:schemeClr val="tx1">
                  <a:tint val="95000"/>
                </a:schemeClr>
              </a:solidFill>
              <a:effectLst/>
              <a:uLnTx/>
              <a:uFillTx/>
              <a:latin typeface="Arial" panose="020B0604020202020204" pitchFamily="34" charset="0"/>
              <a:ea typeface="+mn-ea"/>
              <a:cs typeface="Arial" panose="020B0604020202020204" pitchFamily="34" charset="0"/>
            </a:endParaRPr>
          </a:p>
        </p:txBody>
      </p:sp>
      <p:sp>
        <p:nvSpPr>
          <p:cNvPr id="5" name="Footer Placeholder 4"/>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1200" b="0" i="0" u="none" strike="noStrike" kern="1200" cap="none" spc="0" normalizeH="0" baseline="0" noProof="0">
                <a:ln>
                  <a:noFill/>
                </a:ln>
                <a:solidFill>
                  <a:schemeClr val="tx1">
                    <a:tint val="95000"/>
                  </a:schemeClr>
                </a:solidFill>
                <a:effectLst/>
                <a:uLnTx/>
                <a:uFillTx/>
                <a:latin typeface="Arial" panose="020B0604020202020204" pitchFamily="34" charset="0"/>
                <a:ea typeface="+mn-ea"/>
                <a:cs typeface="Arial" panose="020B0604020202020204" pitchFamily="34" charset="0"/>
              </a:rPr>
              <a:t>INTERVIEW FOR Ph.D. ADMISSION FOR JANUARY 2022 SESSION</a:t>
            </a:r>
            <a:endParaRPr kumimoji="0" lang="en-US" sz="1200" b="0" i="0" u="none" strike="noStrike" kern="1200" cap="none" spc="0" normalizeH="0" baseline="0" noProof="0" dirty="0">
              <a:ln>
                <a:noFill/>
              </a:ln>
              <a:solidFill>
                <a:schemeClr val="tx1">
                  <a:tint val="95000"/>
                </a:schemeClr>
              </a:solidFill>
              <a:effectLst/>
              <a:uLnTx/>
              <a:uFillTx/>
              <a:latin typeface="Arial" panose="020B0604020202020204" pitchFamily="34" charset="0"/>
              <a:ea typeface="+mn-ea"/>
              <a:cs typeface="Arial" panose="020B0604020202020204" pitchFamily="34" charset="0"/>
            </a:endParaRPr>
          </a:p>
        </p:txBody>
      </p:sp>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3FD6D609-BB3D-4314-8C74-0AD1CD8B2DF2}" type="slidenum">
              <a:rPr kumimoji="0" lang="en-US" altLang="en-US" sz="1200" b="0" i="0" u="none" strike="noStrike" kern="1200" cap="none" spc="0" normalizeH="0" baseline="0" noProof="0">
                <a:ln>
                  <a:noFill/>
                </a:ln>
                <a:solidFill>
                  <a:srgbClr val="3F3F3F"/>
                </a:solidFill>
                <a:effectLst/>
                <a:uLnTx/>
                <a:uFillTx/>
                <a:latin typeface="Arial" panose="020B0604020202020204" pitchFamily="34" charset="0"/>
                <a:ea typeface="+mn-ea"/>
                <a:cs typeface="Arial" panose="020B0604020202020204" pitchFamily="34" charset="0"/>
              </a:rPr>
              <a:t>‹#›</a:t>
            </a:fld>
            <a:endParaRPr kumimoji="0" lang="en-US" altLang="en-US" sz="1200" b="0" i="0" u="none" strike="noStrike" kern="1200" cap="none" spc="0" normalizeH="0" baseline="0" noProof="0">
              <a:ln>
                <a:noFill/>
              </a:ln>
              <a:solidFill>
                <a:srgbClr val="3F3F3F"/>
              </a:solidFill>
              <a:effectLst/>
              <a:uLnTx/>
              <a:uFillTx/>
              <a:latin typeface="Arial" panose="020B0604020202020204" pitchFamily="34" charset="0"/>
              <a:ea typeface="+mn-ea"/>
              <a:cs typeface="Arial" panose="020B0604020202020204" pitchFamily="34" charset="0"/>
            </a:endParaRPr>
          </a:p>
        </p:txBody>
      </p:sp>
    </p:spTree>
  </p:cSld>
  <p:clrMapOvr>
    <a:masterClrMapping/>
  </p:clrMapOvr>
  <p:hf hdr="0" ftr="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Pr>
        <a:solidFill>
          <a:schemeClr val="bg1"/>
        </a:solidFill>
        <a:effectLst/>
      </p:bgPr>
    </p:bg>
    <p:spTree>
      <p:nvGrpSpPr>
        <p:cNvPr id="1" name=""/>
        <p:cNvGrpSpPr/>
        <p:nvPr/>
      </p:nvGrpSpPr>
      <p:grpSpPr>
        <a:xfrm>
          <a:off x="0" y="0"/>
          <a:ext cx="0" cy="0"/>
          <a:chOff x="0" y="0"/>
          <a:chExt cx="0" cy="0"/>
        </a:xfrm>
      </p:grpSpPr>
      <p:sp>
        <p:nvSpPr>
          <p:cNvPr id="9" name="Rectangle 8"/>
          <p:cNvSpPr/>
          <p:nvPr/>
        </p:nvSpPr>
        <p:spPr bwMode="invGray">
          <a:xfrm>
            <a:off x="6599238" y="0"/>
            <a:ext cx="46038" cy="51435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1" name="Rectangle 10"/>
          <p:cNvSpPr/>
          <p:nvPr/>
        </p:nvSpPr>
        <p:spPr bwMode="ltGray">
          <a:xfrm>
            <a:off x="6648450" y="0"/>
            <a:ext cx="2514600" cy="51435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 name="Vertical Title 1"/>
          <p:cNvSpPr>
            <a:spLocks noGrp="1"/>
          </p:cNvSpPr>
          <p:nvPr>
            <p:ph type="title" orient="vert"/>
          </p:nvPr>
        </p:nvSpPr>
        <p:spPr>
          <a:xfrm>
            <a:off x="6781800" y="205980"/>
            <a:ext cx="19050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28600"/>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Date Placeholder 3"/>
          <p:cNvSpPr>
            <a:spLocks noGrp="1"/>
          </p:cNvSpPr>
          <p:nvPr>
            <p:ph type="dt" sz="half" idx="2"/>
          </p:nvPr>
        </p:nvSpPr>
        <p:spPr>
          <a:xfrm>
            <a:off x="457200" y="4857750"/>
            <a:ext cx="2133600" cy="206375"/>
          </a:xfrm>
          <a:prstGeom prst="rect">
            <a:avLst/>
          </a:prstGeom>
        </p:spPr>
        <p:txBody>
          <a:bodyPr vert="horz" lIns="109728" rIns="45720" bIns="0" rtlCol="0" anchor="b"/>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BD2A90A4-A970-4EB3-915A-2FB5FD1B16DD}" type="datetime1">
              <a:rPr kumimoji="0" lang="en-US" sz="1200" b="0" i="0" u="none" strike="noStrike" kern="1200" cap="none" spc="0" normalizeH="0" baseline="0" noProof="0">
                <a:ln>
                  <a:noFill/>
                </a:ln>
                <a:solidFill>
                  <a:schemeClr val="tx1">
                    <a:tint val="95000"/>
                  </a:schemeClr>
                </a:solidFill>
                <a:effectLst/>
                <a:uLnTx/>
                <a:uFillTx/>
                <a:latin typeface="Arial" panose="020B0604020202020204" pitchFamily="34" charset="0"/>
                <a:ea typeface="+mn-ea"/>
                <a:cs typeface="Arial" panose="020B0604020202020204" pitchFamily="34" charset="0"/>
              </a:rPr>
              <a:t>4/29/2024</a:t>
            </a:fld>
            <a:endParaRPr kumimoji="0" lang="en-US" sz="1200" b="0" i="0" u="none" strike="noStrike" kern="1200" cap="none" spc="0" normalizeH="0" baseline="0" noProof="0" dirty="0">
              <a:ln>
                <a:noFill/>
              </a:ln>
              <a:solidFill>
                <a:schemeClr val="tx1">
                  <a:tint val="95000"/>
                </a:schemeClr>
              </a:solidFill>
              <a:effectLst/>
              <a:uLnTx/>
              <a:uFillTx/>
              <a:latin typeface="Arial" panose="020B0604020202020204" pitchFamily="34" charset="0"/>
              <a:ea typeface="+mn-ea"/>
              <a:cs typeface="Arial" panose="020B0604020202020204" pitchFamily="34" charset="0"/>
            </a:endParaRPr>
          </a:p>
        </p:txBody>
      </p:sp>
      <p:sp>
        <p:nvSpPr>
          <p:cNvPr id="13" name="Footer Placeholder 4"/>
          <p:cNvSpPr>
            <a:spLocks noGrp="1"/>
          </p:cNvSpPr>
          <p:nvPr>
            <p:ph type="ftr" sz="quarter" idx="3"/>
          </p:nvPr>
        </p:nvSpPr>
        <p:spPr>
          <a:xfrm>
            <a:off x="2640013" y="4783138"/>
            <a:ext cx="3836988" cy="273050"/>
          </a:xfrm>
          <a:prstGeom prst="rect">
            <a:avLst/>
          </a:prstGeom>
        </p:spPr>
        <p:txBody>
          <a:bodyPr vert="horz" lIns="45720" rIns="45720" bIns="0" rtlCol="0" anchor="b"/>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1200" b="0" i="0" u="none" strike="noStrike" kern="1200" cap="none" spc="0" normalizeH="0" baseline="0" noProof="0">
                <a:ln>
                  <a:noFill/>
                </a:ln>
                <a:solidFill>
                  <a:schemeClr val="tx1">
                    <a:tint val="95000"/>
                  </a:schemeClr>
                </a:solidFill>
                <a:effectLst/>
                <a:uLnTx/>
                <a:uFillTx/>
                <a:latin typeface="Arial" panose="020B0604020202020204" pitchFamily="34" charset="0"/>
                <a:ea typeface="+mn-ea"/>
                <a:cs typeface="Arial" panose="020B0604020202020204" pitchFamily="34" charset="0"/>
              </a:rPr>
              <a:t>INTERVIEW FOR Ph.D. ADMISSION FOR JANUARY 2022 SESSION</a:t>
            </a:r>
            <a:endParaRPr kumimoji="0" lang="en-US" sz="1200" b="0" i="0" u="none" strike="noStrike" kern="1200" cap="none" spc="0" normalizeH="0" baseline="0" noProof="0" dirty="0">
              <a:ln>
                <a:noFill/>
              </a:ln>
              <a:solidFill>
                <a:schemeClr val="tx1">
                  <a:tint val="95000"/>
                </a:schemeClr>
              </a:solidFill>
              <a:effectLst/>
              <a:uLnTx/>
              <a:uFillTx/>
              <a:latin typeface="Arial" panose="020B0604020202020204" pitchFamily="34" charset="0"/>
              <a:ea typeface="+mn-ea"/>
              <a:cs typeface="Arial" panose="020B0604020202020204" pitchFamily="34" charset="0"/>
            </a:endParaRPr>
          </a:p>
        </p:txBody>
      </p:sp>
      <p:sp>
        <p:nvSpPr>
          <p:cNvPr id="14" name="Slide Number Placeholder 5"/>
          <p:cNvSpPr>
            <a:spLocks noGrp="1"/>
          </p:cNvSpPr>
          <p:nvPr>
            <p:ph type="sldNum" sz="quarter" idx="4"/>
          </p:nvPr>
        </p:nvSpPr>
        <p:spPr>
          <a:xfrm>
            <a:off x="8204200" y="4857750"/>
            <a:ext cx="733425" cy="206375"/>
          </a:xfrm>
          <a:prstGeom prst="rect">
            <a:avLst/>
          </a:prstGeom>
        </p:spPr>
        <p:txBody>
          <a:bodyPr vert="horz" wrap="square" lIns="91440" tIns="45720" rIns="91440" bIns="0" numCol="1" anchor="b"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80724B9D-210E-499A-AEBF-70722ECCA16A}" type="slidenum">
              <a:rPr kumimoji="0" lang="en-US" altLang="en-US" sz="1200" b="0" i="0" u="none" strike="noStrike" kern="1200" cap="none" spc="0" normalizeH="0" baseline="0" noProof="0">
                <a:ln>
                  <a:noFill/>
                </a:ln>
                <a:solidFill>
                  <a:srgbClr val="3F3F3F"/>
                </a:solidFill>
                <a:effectLst/>
                <a:uLnTx/>
                <a:uFillTx/>
                <a:latin typeface="Arial" panose="020B0604020202020204" pitchFamily="34" charset="0"/>
                <a:ea typeface="+mn-ea"/>
                <a:cs typeface="Arial" panose="020B0604020202020204" pitchFamily="34" charset="0"/>
              </a:rPr>
              <a:t>‹#›</a:t>
            </a:fld>
            <a:endParaRPr kumimoji="0" lang="en-US" altLang="en-US" sz="1200" b="0" i="0" u="none" strike="noStrike" kern="1200" cap="none" spc="0" normalizeH="0" baseline="0" noProof="0">
              <a:ln>
                <a:noFill/>
              </a:ln>
              <a:solidFill>
                <a:srgbClr val="3F3F3F"/>
              </a:solidFill>
              <a:effectLst/>
              <a:uLnTx/>
              <a:uFillTx/>
              <a:latin typeface="Arial" panose="020B0604020202020204" pitchFamily="34" charset="0"/>
              <a:ea typeface="+mn-ea"/>
              <a:cs typeface="Arial" panose="020B0604020202020204" pitchFamily="34" charset="0"/>
            </a:endParaRPr>
          </a:p>
        </p:txBody>
      </p:sp>
    </p:spTree>
  </p:cSld>
  <p:clrMapOvr>
    <a:masterClrMapping/>
  </p:clrMapOvr>
  <p:hf hdr="0" ftr="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16586"/>
            <a:ext cx="8229600" cy="939546"/>
          </a:xfrm>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C0A4C93D-348F-4CA9-923C-C2E30A4A88A2}" type="datetime1">
              <a:rPr kumimoji="0" lang="en-US" sz="1200" b="0" i="0" u="none" strike="noStrike" kern="1200" cap="none" spc="0" normalizeH="0" baseline="0" noProof="0">
                <a:ln>
                  <a:noFill/>
                </a:ln>
                <a:solidFill>
                  <a:schemeClr val="tx1">
                    <a:tint val="95000"/>
                  </a:schemeClr>
                </a:solidFill>
                <a:effectLst/>
                <a:uLnTx/>
                <a:uFillTx/>
                <a:latin typeface="Arial" panose="020B0604020202020204" pitchFamily="34" charset="0"/>
                <a:ea typeface="+mn-ea"/>
                <a:cs typeface="Arial" panose="020B0604020202020204" pitchFamily="34" charset="0"/>
              </a:rPr>
              <a:t>4/29/2024</a:t>
            </a:fld>
            <a:endParaRPr kumimoji="0" lang="en-US" sz="1200" b="0" i="0" u="none" strike="noStrike" kern="1200" cap="none" spc="0" normalizeH="0" baseline="0" noProof="0" dirty="0">
              <a:ln>
                <a:noFill/>
              </a:ln>
              <a:solidFill>
                <a:schemeClr val="tx1">
                  <a:tint val="95000"/>
                </a:schemeClr>
              </a:solidFill>
              <a:effectLst/>
              <a:uLnTx/>
              <a:uFillTx/>
              <a:latin typeface="Arial" panose="020B0604020202020204" pitchFamily="34" charset="0"/>
              <a:ea typeface="+mn-ea"/>
              <a:cs typeface="Arial" panose="020B0604020202020204" pitchFamily="34" charset="0"/>
            </a:endParaRPr>
          </a:p>
        </p:txBody>
      </p:sp>
      <p:sp>
        <p:nvSpPr>
          <p:cNvPr id="5" name="Footer Placeholder 4"/>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1200" b="0" i="0" u="none" strike="noStrike" kern="1200" cap="none" spc="0" normalizeH="0" baseline="0" noProof="0">
                <a:ln>
                  <a:noFill/>
                </a:ln>
                <a:solidFill>
                  <a:schemeClr val="tx1">
                    <a:tint val="95000"/>
                  </a:schemeClr>
                </a:solidFill>
                <a:effectLst/>
                <a:uLnTx/>
                <a:uFillTx/>
                <a:latin typeface="Arial" panose="020B0604020202020204" pitchFamily="34" charset="0"/>
                <a:ea typeface="+mn-ea"/>
                <a:cs typeface="Arial" panose="020B0604020202020204" pitchFamily="34" charset="0"/>
              </a:rPr>
              <a:t>INTERVIEW FOR Ph.D. ADMISSION FOR JANUARY 2022 SESSION</a:t>
            </a:r>
            <a:endParaRPr kumimoji="0" lang="en-US" sz="1200" b="0" i="0" u="none" strike="noStrike" kern="1200" cap="none" spc="0" normalizeH="0" baseline="0" noProof="0" dirty="0">
              <a:ln>
                <a:noFill/>
              </a:ln>
              <a:solidFill>
                <a:schemeClr val="tx1">
                  <a:tint val="95000"/>
                </a:schemeClr>
              </a:solidFill>
              <a:effectLst/>
              <a:uLnTx/>
              <a:uFillTx/>
              <a:latin typeface="Arial" panose="020B0604020202020204" pitchFamily="34" charset="0"/>
              <a:ea typeface="+mn-ea"/>
              <a:cs typeface="Arial" panose="020B0604020202020204" pitchFamily="34" charset="0"/>
            </a:endParaRPr>
          </a:p>
        </p:txBody>
      </p:sp>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3FD6D609-BB3D-4314-8C74-0AD1CD8B2DF2}" type="slidenum">
              <a:rPr kumimoji="0" lang="en-US" altLang="en-US" sz="1200" b="0" i="0" u="none" strike="noStrike" kern="1200" cap="none" spc="0" normalizeH="0" baseline="0" noProof="0">
                <a:ln>
                  <a:noFill/>
                </a:ln>
                <a:solidFill>
                  <a:srgbClr val="3F3F3F"/>
                </a:solidFill>
                <a:effectLst/>
                <a:uLnTx/>
                <a:uFillTx/>
                <a:latin typeface="Arial" panose="020B0604020202020204" pitchFamily="34" charset="0"/>
                <a:ea typeface="+mn-ea"/>
                <a:cs typeface="Arial" panose="020B0604020202020204" pitchFamily="34" charset="0"/>
              </a:rPr>
              <a:t>‹#›</a:t>
            </a:fld>
            <a:endParaRPr kumimoji="0" lang="en-US" altLang="en-US" sz="1200" b="0" i="0" u="none" strike="noStrike" kern="1200" cap="none" spc="0" normalizeH="0" baseline="0" noProof="0">
              <a:ln>
                <a:noFill/>
              </a:ln>
              <a:solidFill>
                <a:srgbClr val="3F3F3F"/>
              </a:solidFill>
              <a:effectLst/>
              <a:uLnTx/>
              <a:uFillTx/>
              <a:latin typeface="Arial" panose="020B0604020202020204" pitchFamily="34" charset="0"/>
              <a:ea typeface="+mn-ea"/>
              <a:cs typeface="Arial" panose="020B0604020202020204" pitchFamily="34" charset="0"/>
            </a:endParaRPr>
          </a:p>
        </p:txBody>
      </p:sp>
    </p:spTree>
  </p:cSld>
  <p:clrMapOvr>
    <a:masterClrMapping/>
  </p:clrMapOvr>
  <p:hf hdr="0" ftr="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9" name="Rectangle 8"/>
          <p:cNvSpPr/>
          <p:nvPr/>
        </p:nvSpPr>
        <p:spPr bwMode="ltGray">
          <a:xfrm>
            <a:off x="0" y="0"/>
            <a:ext cx="9144000" cy="1952625"/>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1" name="Rectangle 10"/>
          <p:cNvSpPr/>
          <p:nvPr/>
        </p:nvSpPr>
        <p:spPr bwMode="invGray">
          <a:xfrm>
            <a:off x="0" y="1952625"/>
            <a:ext cx="9144000" cy="33338"/>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 name="Title 1"/>
          <p:cNvSpPr>
            <a:spLocks noGrp="1"/>
          </p:cNvSpPr>
          <p:nvPr>
            <p:ph type="title"/>
          </p:nvPr>
        </p:nvSpPr>
        <p:spPr>
          <a:xfrm>
            <a:off x="749808" y="89154"/>
            <a:ext cx="8013192" cy="1227582"/>
          </a:xfrm>
        </p:spPr>
        <p:txBody>
          <a:bodyPr tIns="0" rIns="91440" bIns="0" anchor="b"/>
          <a:lstStyle>
            <a:lvl1pPr algn="l">
              <a:defRPr sz="4700" b="1" cap="none" baseline="0"/>
            </a:lvl1pPr>
          </a:lstStyle>
          <a:p>
            <a:r>
              <a:rPr lang="en-US"/>
              <a:t>Click to edit Master title style</a:t>
            </a:r>
          </a:p>
        </p:txBody>
      </p:sp>
      <p:sp>
        <p:nvSpPr>
          <p:cNvPr id="3" name="Text Placeholder 2"/>
          <p:cNvSpPr>
            <a:spLocks noGrp="1"/>
          </p:cNvSpPr>
          <p:nvPr>
            <p:ph type="body" idx="1"/>
          </p:nvPr>
        </p:nvSpPr>
        <p:spPr>
          <a:xfrm>
            <a:off x="740664" y="1371600"/>
            <a:ext cx="8022336" cy="514350"/>
          </a:xfrm>
        </p:spPr>
        <p:txBody>
          <a:bodyPr lIns="146304" tIns="0" rIns="45720" bIns="0"/>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2" name="Date Placeholder 3"/>
          <p:cNvSpPr>
            <a:spLocks noGrp="1"/>
          </p:cNvSpPr>
          <p:nvPr>
            <p:ph type="dt" sz="half" idx="2"/>
          </p:nvPr>
        </p:nvSpPr>
        <p:spPr>
          <a:xfrm>
            <a:off x="457200" y="4857750"/>
            <a:ext cx="2133600" cy="206375"/>
          </a:xfrm>
          <a:prstGeom prst="rect">
            <a:avLst/>
          </a:prstGeom>
        </p:spPr>
        <p:txBody>
          <a:bodyPr vert="horz" lIns="109728" rIns="45720" bIns="0" rtlCol="0" anchor="b"/>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0C35537F-4BCB-48DC-AD95-D264B55C1ECC}" type="datetime1">
              <a:rPr kumimoji="0" lang="en-US" sz="1200" b="0" i="0" u="none" strike="noStrike" kern="1200" cap="none" spc="0" normalizeH="0" baseline="0" noProof="0">
                <a:ln>
                  <a:noFill/>
                </a:ln>
                <a:solidFill>
                  <a:schemeClr val="tx1">
                    <a:tint val="95000"/>
                  </a:schemeClr>
                </a:solidFill>
                <a:effectLst/>
                <a:uLnTx/>
                <a:uFillTx/>
                <a:latin typeface="Arial" panose="020B0604020202020204" pitchFamily="34" charset="0"/>
                <a:ea typeface="+mn-ea"/>
                <a:cs typeface="Arial" panose="020B0604020202020204" pitchFamily="34" charset="0"/>
              </a:rPr>
              <a:t>4/29/2024</a:t>
            </a:fld>
            <a:endParaRPr kumimoji="0" lang="en-US" sz="1200" b="0" i="0" u="none" strike="noStrike" kern="1200" cap="none" spc="0" normalizeH="0" baseline="0" noProof="0" dirty="0">
              <a:ln>
                <a:noFill/>
              </a:ln>
              <a:solidFill>
                <a:schemeClr val="tx1">
                  <a:tint val="95000"/>
                </a:schemeClr>
              </a:solidFill>
              <a:effectLst/>
              <a:uLnTx/>
              <a:uFillTx/>
              <a:latin typeface="Arial" panose="020B0604020202020204" pitchFamily="34" charset="0"/>
              <a:ea typeface="+mn-ea"/>
              <a:cs typeface="Arial" panose="020B0604020202020204" pitchFamily="34" charset="0"/>
            </a:endParaRPr>
          </a:p>
        </p:txBody>
      </p:sp>
      <p:sp>
        <p:nvSpPr>
          <p:cNvPr id="13" name="Footer Placeholder 4"/>
          <p:cNvSpPr>
            <a:spLocks noGrp="1"/>
          </p:cNvSpPr>
          <p:nvPr>
            <p:ph type="ftr" sz="quarter" idx="3"/>
          </p:nvPr>
        </p:nvSpPr>
        <p:spPr>
          <a:xfrm>
            <a:off x="2640013" y="4857750"/>
            <a:ext cx="5508625" cy="206375"/>
          </a:xfrm>
          <a:prstGeom prst="rect">
            <a:avLst/>
          </a:prstGeom>
        </p:spPr>
        <p:txBody>
          <a:bodyPr vert="horz" lIns="45720" rIns="45720" bIns="0" rtlCol="0" anchor="b"/>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1200" b="0" i="0" u="none" strike="noStrike" kern="1200" cap="none" spc="0" normalizeH="0" baseline="0" noProof="0">
                <a:ln>
                  <a:noFill/>
                </a:ln>
                <a:solidFill>
                  <a:schemeClr val="tx1">
                    <a:tint val="95000"/>
                  </a:schemeClr>
                </a:solidFill>
                <a:effectLst/>
                <a:uLnTx/>
                <a:uFillTx/>
                <a:latin typeface="Arial" panose="020B0604020202020204" pitchFamily="34" charset="0"/>
                <a:ea typeface="+mn-ea"/>
                <a:cs typeface="Arial" panose="020B0604020202020204" pitchFamily="34" charset="0"/>
              </a:rPr>
              <a:t>INTERVIEW FOR Ph.D. ADMISSION FOR JANUARY 2022 SESSION</a:t>
            </a:r>
            <a:endParaRPr kumimoji="0" lang="en-US" sz="1200" b="0" i="0" u="none" strike="noStrike" kern="1200" cap="none" spc="0" normalizeH="0" baseline="0" noProof="0" dirty="0">
              <a:ln>
                <a:noFill/>
              </a:ln>
              <a:solidFill>
                <a:schemeClr val="tx1">
                  <a:tint val="95000"/>
                </a:schemeClr>
              </a:solidFill>
              <a:effectLst/>
              <a:uLnTx/>
              <a:uFillTx/>
              <a:latin typeface="Arial" panose="020B0604020202020204" pitchFamily="34" charset="0"/>
              <a:ea typeface="+mn-ea"/>
              <a:cs typeface="Arial" panose="020B0604020202020204" pitchFamily="34" charset="0"/>
            </a:endParaRPr>
          </a:p>
        </p:txBody>
      </p:sp>
      <p:sp>
        <p:nvSpPr>
          <p:cNvPr id="14" name="Slide Number Placeholder 5"/>
          <p:cNvSpPr>
            <a:spLocks noGrp="1"/>
          </p:cNvSpPr>
          <p:nvPr>
            <p:ph type="sldNum" sz="quarter" idx="4"/>
          </p:nvPr>
        </p:nvSpPr>
        <p:spPr>
          <a:xfrm>
            <a:off x="8204200" y="4857750"/>
            <a:ext cx="733425" cy="206375"/>
          </a:xfrm>
          <a:prstGeom prst="rect">
            <a:avLst/>
          </a:prstGeom>
        </p:spPr>
        <p:txBody>
          <a:bodyPr vert="horz" wrap="square" lIns="91440" tIns="45720" rIns="91440" bIns="0" numCol="1" anchor="b" anchorCtr="0" compatLnSpc="1"/>
          <a:lstStyle>
            <a:lvl1pPr>
              <a:defRPr>
                <a:solidFill>
                  <a:srgbClr val="FFFFFF"/>
                </a:solidFill>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BD3884E7-42BA-4BAF-AC71-0EE5822883C9}" type="slidenum">
              <a:rPr kumimoji="0" lang="en-US" altLang="en-US" sz="1200" b="0" i="0" u="none" strike="noStrike" kern="1200" cap="none" spc="0" normalizeH="0" baseline="0" noProof="0">
                <a:ln>
                  <a:noFill/>
                </a:ln>
                <a:solidFill>
                  <a:srgbClr val="FFFFFF"/>
                </a:solidFill>
                <a:effectLst/>
                <a:uLnTx/>
                <a:uFillTx/>
                <a:latin typeface="Arial" panose="020B0604020202020204" pitchFamily="34" charset="0"/>
                <a:ea typeface="+mn-ea"/>
                <a:cs typeface="Arial" panose="020B0604020202020204" pitchFamily="34" charset="0"/>
              </a:rPr>
              <a:t>‹#›</a:t>
            </a:fld>
            <a:endParaRPr kumimoji="0" lang="en-US" altLang="en-US" sz="1200" b="0" i="0" u="none" strike="noStrike" kern="1200" cap="none" spc="0" normalizeH="0" baseline="0" noProof="0">
              <a:ln>
                <a:noFill/>
              </a:ln>
              <a:solidFill>
                <a:srgbClr val="FFFFFF"/>
              </a:solidFill>
              <a:effectLst/>
              <a:uLnTx/>
              <a:uFillTx/>
              <a:latin typeface="Arial" panose="020B0604020202020204" pitchFamily="34" charset="0"/>
              <a:ea typeface="+mn-ea"/>
              <a:cs typeface="Arial" panose="020B0604020202020204" pitchFamily="34" charset="0"/>
            </a:endParaRPr>
          </a:p>
        </p:txBody>
      </p:sp>
    </p:spTree>
  </p:cSld>
  <p:clrMapOvr>
    <a:masterClrMapping/>
  </p:clrMapOvr>
  <p:hf hdr="0" ftr="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330452"/>
            <a:ext cx="4038600" cy="3467862"/>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330452"/>
            <a:ext cx="4038600" cy="34678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C0A4C93D-348F-4CA9-923C-C2E30A4A88A2}" type="datetime1">
              <a:rPr kumimoji="0" lang="en-US" sz="1200" b="0" i="0" u="none" strike="noStrike" kern="1200" cap="none" spc="0" normalizeH="0" baseline="0" noProof="0">
                <a:ln>
                  <a:noFill/>
                </a:ln>
                <a:solidFill>
                  <a:schemeClr val="tx1">
                    <a:tint val="95000"/>
                  </a:schemeClr>
                </a:solidFill>
                <a:effectLst/>
                <a:uLnTx/>
                <a:uFillTx/>
                <a:latin typeface="Arial" panose="020B0604020202020204" pitchFamily="34" charset="0"/>
                <a:ea typeface="+mn-ea"/>
                <a:cs typeface="Arial" panose="020B0604020202020204" pitchFamily="34" charset="0"/>
              </a:rPr>
              <a:t>4/29/2024</a:t>
            </a:fld>
            <a:endParaRPr kumimoji="0" lang="en-US" sz="1200" b="0" i="0" u="none" strike="noStrike" kern="1200" cap="none" spc="0" normalizeH="0" baseline="0" noProof="0" dirty="0">
              <a:ln>
                <a:noFill/>
              </a:ln>
              <a:solidFill>
                <a:schemeClr val="tx1">
                  <a:tint val="95000"/>
                </a:schemeClr>
              </a:solidFill>
              <a:effectLst/>
              <a:uLnTx/>
              <a:uFillTx/>
              <a:latin typeface="Arial" panose="020B0604020202020204" pitchFamily="34" charset="0"/>
              <a:ea typeface="+mn-ea"/>
              <a:cs typeface="Arial" panose="020B0604020202020204" pitchFamily="34" charset="0"/>
            </a:endParaRPr>
          </a:p>
        </p:txBody>
      </p:sp>
      <p:sp>
        <p:nvSpPr>
          <p:cNvPr id="6" name="Footer Placeholder 5"/>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1200" b="0" i="0" u="none" strike="noStrike" kern="1200" cap="none" spc="0" normalizeH="0" baseline="0" noProof="0">
                <a:ln>
                  <a:noFill/>
                </a:ln>
                <a:solidFill>
                  <a:schemeClr val="tx1">
                    <a:tint val="95000"/>
                  </a:schemeClr>
                </a:solidFill>
                <a:effectLst/>
                <a:uLnTx/>
                <a:uFillTx/>
                <a:latin typeface="Arial" panose="020B0604020202020204" pitchFamily="34" charset="0"/>
                <a:ea typeface="+mn-ea"/>
                <a:cs typeface="Arial" panose="020B0604020202020204" pitchFamily="34" charset="0"/>
              </a:rPr>
              <a:t>INTERVIEW FOR Ph.D. ADMISSION FOR JANUARY 2022 SESSION</a:t>
            </a:r>
            <a:endParaRPr kumimoji="0" lang="en-US" sz="1200" b="0" i="0" u="none" strike="noStrike" kern="1200" cap="none" spc="0" normalizeH="0" baseline="0" noProof="0" dirty="0">
              <a:ln>
                <a:noFill/>
              </a:ln>
              <a:solidFill>
                <a:schemeClr val="tx1">
                  <a:tint val="95000"/>
                </a:schemeClr>
              </a:solidFill>
              <a:effectLst/>
              <a:uLnTx/>
              <a:uFillTx/>
              <a:latin typeface="Arial" panose="020B0604020202020204" pitchFamily="34" charset="0"/>
              <a:ea typeface="+mn-ea"/>
              <a:cs typeface="Arial" panose="020B0604020202020204" pitchFamily="34" charset="0"/>
            </a:endParaRPr>
          </a:p>
        </p:txBody>
      </p:sp>
      <p:sp>
        <p:nvSpPr>
          <p:cNvPr id="7" name="Slide Number Placeholder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3FD6D609-BB3D-4314-8C74-0AD1CD8B2DF2}" type="slidenum">
              <a:rPr kumimoji="0" lang="en-US" altLang="en-US" sz="1200" b="0" i="0" u="none" strike="noStrike" kern="1200" cap="none" spc="0" normalizeH="0" baseline="0" noProof="0">
                <a:ln>
                  <a:noFill/>
                </a:ln>
                <a:solidFill>
                  <a:srgbClr val="3F3F3F"/>
                </a:solidFill>
                <a:effectLst/>
                <a:uLnTx/>
                <a:uFillTx/>
                <a:latin typeface="Arial" panose="020B0604020202020204" pitchFamily="34" charset="0"/>
                <a:ea typeface="+mn-ea"/>
                <a:cs typeface="Arial" panose="020B0604020202020204" pitchFamily="34" charset="0"/>
              </a:rPr>
              <a:t>‹#›</a:t>
            </a:fld>
            <a:endParaRPr kumimoji="0" lang="en-US" altLang="en-US" sz="1200" b="0" i="0" u="none" strike="noStrike" kern="1200" cap="none" spc="0" normalizeH="0" baseline="0" noProof="0">
              <a:ln>
                <a:noFill/>
              </a:ln>
              <a:solidFill>
                <a:srgbClr val="3F3F3F"/>
              </a:solidFill>
              <a:effectLst/>
              <a:uLnTx/>
              <a:uFillTx/>
              <a:latin typeface="Arial" panose="020B0604020202020204" pitchFamily="34" charset="0"/>
              <a:ea typeface="+mn-ea"/>
              <a:cs typeface="Arial" panose="020B0604020202020204" pitchFamily="34" charset="0"/>
            </a:endParaRPr>
          </a:p>
        </p:txBody>
      </p:sp>
    </p:spTree>
  </p:cSld>
  <p:clrMapOvr>
    <a:masterClrMapping/>
  </p:clrMapOvr>
  <p:hf hdr="0" ftr="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274241"/>
            <a:ext cx="4040188" cy="536516"/>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837134"/>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274241"/>
            <a:ext cx="4041775" cy="536516"/>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1837134"/>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C0A4C93D-348F-4CA9-923C-C2E30A4A88A2}" type="datetime1">
              <a:rPr kumimoji="0" lang="en-US" sz="1200" b="0" i="0" u="none" strike="noStrike" kern="1200" cap="none" spc="0" normalizeH="0" baseline="0" noProof="0">
                <a:ln>
                  <a:noFill/>
                </a:ln>
                <a:solidFill>
                  <a:schemeClr val="tx1">
                    <a:tint val="95000"/>
                  </a:schemeClr>
                </a:solidFill>
                <a:effectLst/>
                <a:uLnTx/>
                <a:uFillTx/>
                <a:latin typeface="Arial" panose="020B0604020202020204" pitchFamily="34" charset="0"/>
                <a:ea typeface="+mn-ea"/>
                <a:cs typeface="Arial" panose="020B0604020202020204" pitchFamily="34" charset="0"/>
              </a:rPr>
              <a:t>4/29/2024</a:t>
            </a:fld>
            <a:endParaRPr kumimoji="0" lang="en-US" sz="1200" b="0" i="0" u="none" strike="noStrike" kern="1200" cap="none" spc="0" normalizeH="0" baseline="0" noProof="0" dirty="0">
              <a:ln>
                <a:noFill/>
              </a:ln>
              <a:solidFill>
                <a:schemeClr val="tx1">
                  <a:tint val="95000"/>
                </a:schemeClr>
              </a:solidFill>
              <a:effectLst/>
              <a:uLnTx/>
              <a:uFillTx/>
              <a:latin typeface="Arial" panose="020B0604020202020204" pitchFamily="34" charset="0"/>
              <a:ea typeface="+mn-ea"/>
              <a:cs typeface="Arial" panose="020B0604020202020204" pitchFamily="34" charset="0"/>
            </a:endParaRPr>
          </a:p>
        </p:txBody>
      </p:sp>
      <p:sp>
        <p:nvSpPr>
          <p:cNvPr id="8" name="Footer Placeholder 7"/>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1200" b="0" i="0" u="none" strike="noStrike" kern="1200" cap="none" spc="0" normalizeH="0" baseline="0" noProof="0">
                <a:ln>
                  <a:noFill/>
                </a:ln>
                <a:solidFill>
                  <a:schemeClr val="tx1">
                    <a:tint val="95000"/>
                  </a:schemeClr>
                </a:solidFill>
                <a:effectLst/>
                <a:uLnTx/>
                <a:uFillTx/>
                <a:latin typeface="Arial" panose="020B0604020202020204" pitchFamily="34" charset="0"/>
                <a:ea typeface="+mn-ea"/>
                <a:cs typeface="Arial" panose="020B0604020202020204" pitchFamily="34" charset="0"/>
              </a:rPr>
              <a:t>INTERVIEW FOR Ph.D. ADMISSION FOR JANUARY 2022 SESSION</a:t>
            </a:r>
            <a:endParaRPr kumimoji="0" lang="en-US" sz="1200" b="0" i="0" u="none" strike="noStrike" kern="1200" cap="none" spc="0" normalizeH="0" baseline="0" noProof="0" dirty="0">
              <a:ln>
                <a:noFill/>
              </a:ln>
              <a:solidFill>
                <a:schemeClr val="tx1">
                  <a:tint val="95000"/>
                </a:schemeClr>
              </a:solidFill>
              <a:effectLst/>
              <a:uLnTx/>
              <a:uFillTx/>
              <a:latin typeface="Arial" panose="020B0604020202020204" pitchFamily="34" charset="0"/>
              <a:ea typeface="+mn-ea"/>
              <a:cs typeface="Arial" panose="020B0604020202020204" pitchFamily="34" charset="0"/>
            </a:endParaRPr>
          </a:p>
        </p:txBody>
      </p:sp>
      <p:sp>
        <p:nvSpPr>
          <p:cNvPr id="9" name="Slide Number Placeholder 8"/>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3FD6D609-BB3D-4314-8C74-0AD1CD8B2DF2}" type="slidenum">
              <a:rPr kumimoji="0" lang="en-US" altLang="en-US" sz="1200" b="0" i="0" u="none" strike="noStrike" kern="1200" cap="none" spc="0" normalizeH="0" baseline="0" noProof="0">
                <a:ln>
                  <a:noFill/>
                </a:ln>
                <a:solidFill>
                  <a:srgbClr val="3F3F3F"/>
                </a:solidFill>
                <a:effectLst/>
                <a:uLnTx/>
                <a:uFillTx/>
                <a:latin typeface="Arial" panose="020B0604020202020204" pitchFamily="34" charset="0"/>
                <a:ea typeface="+mn-ea"/>
                <a:cs typeface="Arial" panose="020B0604020202020204" pitchFamily="34" charset="0"/>
              </a:rPr>
              <a:t>‹#›</a:t>
            </a:fld>
            <a:endParaRPr kumimoji="0" lang="en-US" altLang="en-US" sz="1200" b="0" i="0" u="none" strike="noStrike" kern="1200" cap="none" spc="0" normalizeH="0" baseline="0" noProof="0">
              <a:ln>
                <a:noFill/>
              </a:ln>
              <a:solidFill>
                <a:srgbClr val="3F3F3F"/>
              </a:solidFill>
              <a:effectLst/>
              <a:uLnTx/>
              <a:uFillTx/>
              <a:latin typeface="Arial" panose="020B0604020202020204" pitchFamily="34" charset="0"/>
              <a:ea typeface="+mn-ea"/>
              <a:cs typeface="Arial" panose="020B0604020202020204" pitchFamily="34" charset="0"/>
            </a:endParaRPr>
          </a:p>
        </p:txBody>
      </p:sp>
    </p:spTree>
  </p:cSld>
  <p:clrMapOvr>
    <a:masterClrMapping/>
  </p:clrMapOvr>
  <p:hf hdr="0" ftr="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C0A4C93D-348F-4CA9-923C-C2E30A4A88A2}" type="datetime1">
              <a:rPr kumimoji="0" lang="en-US" sz="1200" b="0" i="0" u="none" strike="noStrike" kern="1200" cap="none" spc="0" normalizeH="0" baseline="0" noProof="0">
                <a:ln>
                  <a:noFill/>
                </a:ln>
                <a:solidFill>
                  <a:schemeClr val="tx1">
                    <a:tint val="95000"/>
                  </a:schemeClr>
                </a:solidFill>
                <a:effectLst/>
                <a:uLnTx/>
                <a:uFillTx/>
                <a:latin typeface="Arial" panose="020B0604020202020204" pitchFamily="34" charset="0"/>
                <a:ea typeface="+mn-ea"/>
                <a:cs typeface="Arial" panose="020B0604020202020204" pitchFamily="34" charset="0"/>
              </a:rPr>
              <a:t>4/29/2024</a:t>
            </a:fld>
            <a:endParaRPr kumimoji="0" lang="en-US" sz="1200" b="0" i="0" u="none" strike="noStrike" kern="1200" cap="none" spc="0" normalizeH="0" baseline="0" noProof="0" dirty="0">
              <a:ln>
                <a:noFill/>
              </a:ln>
              <a:solidFill>
                <a:schemeClr val="tx1">
                  <a:tint val="95000"/>
                </a:schemeClr>
              </a:solidFill>
              <a:effectLst/>
              <a:uLnTx/>
              <a:uFillTx/>
              <a:latin typeface="Arial" panose="020B0604020202020204" pitchFamily="34" charset="0"/>
              <a:ea typeface="+mn-ea"/>
              <a:cs typeface="Arial" panose="020B0604020202020204" pitchFamily="34" charset="0"/>
            </a:endParaRPr>
          </a:p>
        </p:txBody>
      </p:sp>
      <p:sp>
        <p:nvSpPr>
          <p:cNvPr id="4" name="Footer Placeholder 3"/>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1200" b="0" i="0" u="none" strike="noStrike" kern="1200" cap="none" spc="0" normalizeH="0" baseline="0" noProof="0">
                <a:ln>
                  <a:noFill/>
                </a:ln>
                <a:solidFill>
                  <a:schemeClr val="tx1">
                    <a:tint val="95000"/>
                  </a:schemeClr>
                </a:solidFill>
                <a:effectLst/>
                <a:uLnTx/>
                <a:uFillTx/>
                <a:latin typeface="Arial" panose="020B0604020202020204" pitchFamily="34" charset="0"/>
                <a:ea typeface="+mn-ea"/>
                <a:cs typeface="Arial" panose="020B0604020202020204" pitchFamily="34" charset="0"/>
              </a:rPr>
              <a:t>INTERVIEW FOR Ph.D. ADMISSION FOR JANUARY 2022 SESSION</a:t>
            </a:r>
            <a:endParaRPr kumimoji="0" lang="en-US" sz="1200" b="0" i="0" u="none" strike="noStrike" kern="1200" cap="none" spc="0" normalizeH="0" baseline="0" noProof="0" dirty="0">
              <a:ln>
                <a:noFill/>
              </a:ln>
              <a:solidFill>
                <a:schemeClr val="tx1">
                  <a:tint val="95000"/>
                </a:schemeClr>
              </a:solidFill>
              <a:effectLst/>
              <a:uLnTx/>
              <a:uFillTx/>
              <a:latin typeface="Arial" panose="020B0604020202020204" pitchFamily="34" charset="0"/>
              <a:ea typeface="+mn-ea"/>
              <a:cs typeface="Arial" panose="020B0604020202020204" pitchFamily="34" charset="0"/>
            </a:endParaRPr>
          </a:p>
        </p:txBody>
      </p:sp>
      <p:sp>
        <p:nvSpPr>
          <p:cNvPr id="5" name="Slide Number Placeholder 4"/>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3FD6D609-BB3D-4314-8C74-0AD1CD8B2DF2}" type="slidenum">
              <a:rPr kumimoji="0" lang="en-US" altLang="en-US" sz="1200" b="0" i="0" u="none" strike="noStrike" kern="1200" cap="none" spc="0" normalizeH="0" baseline="0" noProof="0">
                <a:ln>
                  <a:noFill/>
                </a:ln>
                <a:solidFill>
                  <a:srgbClr val="3F3F3F"/>
                </a:solidFill>
                <a:effectLst/>
                <a:uLnTx/>
                <a:uFillTx/>
                <a:latin typeface="Arial" panose="020B0604020202020204" pitchFamily="34" charset="0"/>
                <a:ea typeface="+mn-ea"/>
                <a:cs typeface="Arial" panose="020B0604020202020204" pitchFamily="34" charset="0"/>
              </a:rPr>
              <a:t>‹#›</a:t>
            </a:fld>
            <a:endParaRPr kumimoji="0" lang="en-US" altLang="en-US" sz="1200" b="0" i="0" u="none" strike="noStrike" kern="1200" cap="none" spc="0" normalizeH="0" baseline="0" noProof="0">
              <a:ln>
                <a:noFill/>
              </a:ln>
              <a:solidFill>
                <a:srgbClr val="3F3F3F"/>
              </a:solidFill>
              <a:effectLst/>
              <a:uLnTx/>
              <a:uFillTx/>
              <a:latin typeface="Arial" panose="020B0604020202020204" pitchFamily="34" charset="0"/>
              <a:ea typeface="+mn-ea"/>
              <a:cs typeface="Arial" panose="020B0604020202020204" pitchFamily="34" charset="0"/>
            </a:endParaRPr>
          </a:p>
        </p:txBody>
      </p:sp>
    </p:spTree>
  </p:cSld>
  <p:clrMapOvr>
    <a:masterClrMapping/>
  </p:clrMapOvr>
  <p:hf hdr="0" ftr="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chemeClr val="bg1"/>
        </a:solidFill>
        <a:effectLst/>
      </p:bgPr>
    </p:bg>
    <p:spTree>
      <p:nvGrpSpPr>
        <p:cNvPr id="1" name=""/>
        <p:cNvGrpSpPr/>
        <p:nvPr/>
      </p:nvGrpSpPr>
      <p:grpSpPr>
        <a:xfrm>
          <a:off x="0" y="0"/>
          <a:ext cx="0" cy="0"/>
          <a:chOff x="0" y="0"/>
          <a:chExt cx="0" cy="0"/>
        </a:xfrm>
      </p:grpSpPr>
      <p:sp>
        <p:nvSpPr>
          <p:cNvPr id="9" name="Date Placeholder 1"/>
          <p:cNvSpPr>
            <a:spLocks noGrp="1"/>
          </p:cNvSpPr>
          <p:nvPr>
            <p:ph type="dt" sz="half" idx="2"/>
          </p:nvPr>
        </p:nvSpPr>
        <p:spPr>
          <a:xfrm>
            <a:off x="457200" y="4857750"/>
            <a:ext cx="2133600" cy="206375"/>
          </a:xfrm>
          <a:prstGeom prst="rect">
            <a:avLst/>
          </a:prstGeom>
        </p:spPr>
        <p:txBody>
          <a:bodyPr vert="horz" lIns="109728" rIns="45720" bIns="0" rtlCol="0" anchor="b"/>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DD365198-8C54-4E11-8772-8067431B2BA3}" type="datetime1">
              <a:rPr kumimoji="0" lang="en-US" sz="1200" b="0" i="0" u="none" strike="noStrike" kern="1200" cap="none" spc="0" normalizeH="0" baseline="0" noProof="0">
                <a:ln>
                  <a:noFill/>
                </a:ln>
                <a:solidFill>
                  <a:schemeClr val="tx1">
                    <a:tint val="95000"/>
                  </a:schemeClr>
                </a:solidFill>
                <a:effectLst/>
                <a:uLnTx/>
                <a:uFillTx/>
                <a:latin typeface="Arial" panose="020B0604020202020204" pitchFamily="34" charset="0"/>
                <a:ea typeface="+mn-ea"/>
                <a:cs typeface="Arial" panose="020B0604020202020204" pitchFamily="34" charset="0"/>
              </a:rPr>
              <a:t>4/29/2024</a:t>
            </a:fld>
            <a:endParaRPr kumimoji="0" lang="en-US" sz="1200" b="0" i="0" u="none" strike="noStrike" kern="1200" cap="none" spc="0" normalizeH="0" baseline="0" noProof="0" dirty="0">
              <a:ln>
                <a:noFill/>
              </a:ln>
              <a:solidFill>
                <a:schemeClr val="tx1">
                  <a:tint val="95000"/>
                </a:schemeClr>
              </a:solidFill>
              <a:effectLst/>
              <a:uLnTx/>
              <a:uFillTx/>
              <a:latin typeface="Arial" panose="020B0604020202020204" pitchFamily="34" charset="0"/>
              <a:ea typeface="+mn-ea"/>
              <a:cs typeface="Arial" panose="020B0604020202020204" pitchFamily="34" charset="0"/>
            </a:endParaRPr>
          </a:p>
        </p:txBody>
      </p:sp>
      <p:sp>
        <p:nvSpPr>
          <p:cNvPr id="11" name="Footer Placeholder 2"/>
          <p:cNvSpPr>
            <a:spLocks noGrp="1"/>
          </p:cNvSpPr>
          <p:nvPr>
            <p:ph type="ftr" sz="quarter" idx="3"/>
          </p:nvPr>
        </p:nvSpPr>
        <p:spPr>
          <a:xfrm>
            <a:off x="2640013" y="4857750"/>
            <a:ext cx="5508625" cy="206375"/>
          </a:xfrm>
          <a:prstGeom prst="rect">
            <a:avLst/>
          </a:prstGeom>
        </p:spPr>
        <p:txBody>
          <a:bodyPr vert="horz" lIns="45720" rIns="45720" bIns="0" rtlCol="0" anchor="b"/>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1200" b="0" i="0" u="none" strike="noStrike" kern="1200" cap="none" spc="0" normalizeH="0" baseline="0" noProof="0">
                <a:ln>
                  <a:noFill/>
                </a:ln>
                <a:solidFill>
                  <a:schemeClr val="tx1">
                    <a:tint val="95000"/>
                  </a:schemeClr>
                </a:solidFill>
                <a:effectLst/>
                <a:uLnTx/>
                <a:uFillTx/>
                <a:latin typeface="Arial" panose="020B0604020202020204" pitchFamily="34" charset="0"/>
                <a:ea typeface="+mn-ea"/>
                <a:cs typeface="Arial" panose="020B0604020202020204" pitchFamily="34" charset="0"/>
              </a:rPr>
              <a:t>INTERVIEW FOR Ph.D. ADMISSION FOR JANUARY 2022 SESSION</a:t>
            </a:r>
            <a:endParaRPr kumimoji="0" lang="en-US" sz="1200" b="0" i="0" u="none" strike="noStrike" kern="1200" cap="none" spc="0" normalizeH="0" baseline="0" noProof="0" dirty="0">
              <a:ln>
                <a:noFill/>
              </a:ln>
              <a:solidFill>
                <a:schemeClr val="tx1">
                  <a:tint val="95000"/>
                </a:schemeClr>
              </a:solidFill>
              <a:effectLst/>
              <a:uLnTx/>
              <a:uFillTx/>
              <a:latin typeface="Arial" panose="020B0604020202020204" pitchFamily="34" charset="0"/>
              <a:ea typeface="+mn-ea"/>
              <a:cs typeface="Arial" panose="020B0604020202020204" pitchFamily="34" charset="0"/>
            </a:endParaRPr>
          </a:p>
        </p:txBody>
      </p:sp>
      <p:sp>
        <p:nvSpPr>
          <p:cNvPr id="12" name="Slide Number Placeholder 3"/>
          <p:cNvSpPr>
            <a:spLocks noGrp="1"/>
          </p:cNvSpPr>
          <p:nvPr>
            <p:ph type="sldNum" sz="quarter" idx="4"/>
          </p:nvPr>
        </p:nvSpPr>
        <p:spPr>
          <a:xfrm>
            <a:off x="8204200" y="4857750"/>
            <a:ext cx="733425" cy="206375"/>
          </a:xfrm>
          <a:prstGeom prst="rect">
            <a:avLst/>
          </a:prstGeom>
        </p:spPr>
        <p:txBody>
          <a:bodyPr vert="horz" wrap="square" lIns="91440" tIns="45720" rIns="91440" bIns="0" numCol="1" anchor="b"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40B77D7D-9A4E-4ABC-8359-ED8F9563B882}" type="slidenum">
              <a:rPr kumimoji="0" lang="en-US" altLang="en-US" sz="1200" b="0" i="0" u="none" strike="noStrike" kern="1200" cap="none" spc="0" normalizeH="0" baseline="0" noProof="0">
                <a:ln>
                  <a:noFill/>
                </a:ln>
                <a:solidFill>
                  <a:srgbClr val="3F3F3F"/>
                </a:solidFill>
                <a:effectLst/>
                <a:uLnTx/>
                <a:uFillTx/>
                <a:latin typeface="Arial" panose="020B0604020202020204" pitchFamily="34" charset="0"/>
                <a:ea typeface="+mn-ea"/>
                <a:cs typeface="Arial" panose="020B0604020202020204" pitchFamily="34" charset="0"/>
              </a:rPr>
              <a:t>‹#›</a:t>
            </a:fld>
            <a:endParaRPr kumimoji="0" lang="en-US" altLang="en-US" sz="1200" b="0" i="0" u="none" strike="noStrike" kern="1200" cap="none" spc="0" normalizeH="0" baseline="0" noProof="0">
              <a:ln>
                <a:noFill/>
              </a:ln>
              <a:solidFill>
                <a:srgbClr val="3F3F3F"/>
              </a:solidFill>
              <a:effectLst/>
              <a:uLnTx/>
              <a:uFillTx/>
              <a:latin typeface="Arial" panose="020B0604020202020204" pitchFamily="34" charset="0"/>
              <a:ea typeface="+mn-ea"/>
              <a:cs typeface="Arial" panose="020B0604020202020204" pitchFamily="34" charset="0"/>
            </a:endParaRPr>
          </a:p>
        </p:txBody>
      </p:sp>
    </p:spTree>
  </p:cSld>
  <p:clrMapOvr>
    <a:masterClrMapping/>
  </p:clrMapOvr>
  <p:hf hdr="0" ftr="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bg1"/>
        </a:solidFill>
        <a:effectLst/>
      </p:bgPr>
    </p:bg>
    <p:spTree>
      <p:nvGrpSpPr>
        <p:cNvPr id="1" name=""/>
        <p:cNvGrpSpPr/>
        <p:nvPr/>
      </p:nvGrpSpPr>
      <p:grpSpPr>
        <a:xfrm>
          <a:off x="0" y="0"/>
          <a:ext cx="0" cy="0"/>
          <a:chOff x="0" y="0"/>
          <a:chExt cx="0" cy="0"/>
        </a:xfrm>
      </p:grpSpPr>
      <p:sp>
        <p:nvSpPr>
          <p:cNvPr id="9" name="Rectangle 8"/>
          <p:cNvSpPr/>
          <p:nvPr/>
        </p:nvSpPr>
        <p:spPr bwMode="invGray">
          <a:xfrm>
            <a:off x="2855913" y="0"/>
            <a:ext cx="46038" cy="1090613"/>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1" name="Rectangle 10"/>
          <p:cNvSpPr/>
          <p:nvPr/>
        </p:nvSpPr>
        <p:spPr bwMode="invGray">
          <a:xfrm>
            <a:off x="2855913" y="0"/>
            <a:ext cx="46038" cy="1090613"/>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 name="Title 1"/>
          <p:cNvSpPr>
            <a:spLocks noGrp="1"/>
          </p:cNvSpPr>
          <p:nvPr>
            <p:ph type="title"/>
          </p:nvPr>
        </p:nvSpPr>
        <p:spPr>
          <a:xfrm>
            <a:off x="167838" y="114300"/>
            <a:ext cx="2523744" cy="733806"/>
          </a:xfrm>
        </p:spPr>
        <p:txBody>
          <a:bodyPr lIns="73152" bIns="0" anchor="b">
            <a:sp3d prstMaterial="matte"/>
          </a:bodyPr>
          <a:lstStyle>
            <a:lvl1pPr algn="l">
              <a:defRPr sz="2000" b="0"/>
            </a:lvl1pPr>
          </a:lstStyle>
          <a:p>
            <a:r>
              <a:rPr lang="en-US"/>
              <a:t>Click to edit Master title style</a:t>
            </a:r>
          </a:p>
        </p:txBody>
      </p:sp>
      <p:sp>
        <p:nvSpPr>
          <p:cNvPr id="3" name="Content Placeholder 2"/>
          <p:cNvSpPr>
            <a:spLocks noGrp="1"/>
          </p:cNvSpPr>
          <p:nvPr>
            <p:ph idx="1"/>
          </p:nvPr>
        </p:nvSpPr>
        <p:spPr>
          <a:xfrm>
            <a:off x="3019378" y="1307350"/>
            <a:ext cx="5920641" cy="341916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67838" y="1297514"/>
            <a:ext cx="2468880" cy="3429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2" name="Date Placeholder 4"/>
          <p:cNvSpPr>
            <a:spLocks noGrp="1"/>
          </p:cNvSpPr>
          <p:nvPr>
            <p:ph type="dt" sz="half" idx="12"/>
          </p:nvPr>
        </p:nvSpPr>
        <p:spPr>
          <a:xfrm>
            <a:off x="457200" y="4857750"/>
            <a:ext cx="2133600" cy="206375"/>
          </a:xfrm>
          <a:prstGeom prst="rect">
            <a:avLst/>
          </a:prstGeom>
        </p:spPr>
        <p:txBody>
          <a:bodyPr vert="horz" lIns="109728" rIns="45720" bIns="0" rtlCol="0" anchor="b"/>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4EC1AF76-74FC-4813-BF00-978EA722BA9B}" type="datetime1">
              <a:rPr kumimoji="0" lang="en-US" sz="1200" b="0" i="0" u="none" strike="noStrike" kern="1200" cap="none" spc="0" normalizeH="0" baseline="0" noProof="0">
                <a:ln>
                  <a:noFill/>
                </a:ln>
                <a:solidFill>
                  <a:schemeClr val="tx1">
                    <a:tint val="95000"/>
                  </a:schemeClr>
                </a:solidFill>
                <a:effectLst/>
                <a:uLnTx/>
                <a:uFillTx/>
                <a:latin typeface="Arial" panose="020B0604020202020204" pitchFamily="34" charset="0"/>
                <a:ea typeface="+mn-ea"/>
                <a:cs typeface="Arial" panose="020B0604020202020204" pitchFamily="34" charset="0"/>
              </a:rPr>
              <a:t>4/29/2024</a:t>
            </a:fld>
            <a:endParaRPr kumimoji="0" lang="en-US" sz="1200" b="0" i="0" u="none" strike="noStrike" kern="1200" cap="none" spc="0" normalizeH="0" baseline="0" noProof="0" dirty="0">
              <a:ln>
                <a:noFill/>
              </a:ln>
              <a:solidFill>
                <a:schemeClr val="tx1">
                  <a:tint val="95000"/>
                </a:schemeClr>
              </a:solidFill>
              <a:effectLst/>
              <a:uLnTx/>
              <a:uFillTx/>
              <a:latin typeface="Arial" panose="020B0604020202020204" pitchFamily="34" charset="0"/>
              <a:ea typeface="+mn-ea"/>
              <a:cs typeface="Arial" panose="020B0604020202020204" pitchFamily="34" charset="0"/>
            </a:endParaRPr>
          </a:p>
        </p:txBody>
      </p:sp>
      <p:sp>
        <p:nvSpPr>
          <p:cNvPr id="13" name="Footer Placeholder 5"/>
          <p:cNvSpPr>
            <a:spLocks noGrp="1"/>
          </p:cNvSpPr>
          <p:nvPr>
            <p:ph type="ftr" sz="quarter" idx="3"/>
          </p:nvPr>
        </p:nvSpPr>
        <p:spPr>
          <a:xfrm>
            <a:off x="2640013" y="4857750"/>
            <a:ext cx="5508625" cy="206375"/>
          </a:xfrm>
          <a:prstGeom prst="rect">
            <a:avLst/>
          </a:prstGeom>
        </p:spPr>
        <p:txBody>
          <a:bodyPr vert="horz" lIns="45720" rIns="45720" bIns="0" rtlCol="0" anchor="b"/>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1200" b="0" i="0" u="none" strike="noStrike" kern="1200" cap="none" spc="0" normalizeH="0" baseline="0" noProof="0">
                <a:ln>
                  <a:noFill/>
                </a:ln>
                <a:solidFill>
                  <a:schemeClr val="tx1">
                    <a:tint val="95000"/>
                  </a:schemeClr>
                </a:solidFill>
                <a:effectLst/>
                <a:uLnTx/>
                <a:uFillTx/>
                <a:latin typeface="Arial" panose="020B0604020202020204" pitchFamily="34" charset="0"/>
                <a:ea typeface="+mn-ea"/>
                <a:cs typeface="Arial" panose="020B0604020202020204" pitchFamily="34" charset="0"/>
              </a:rPr>
              <a:t>INTERVIEW FOR Ph.D. ADMISSION FOR JANUARY 2022 SESSION</a:t>
            </a:r>
            <a:endParaRPr kumimoji="0" lang="en-US" sz="1200" b="0" i="0" u="none" strike="noStrike" kern="1200" cap="none" spc="0" normalizeH="0" baseline="0" noProof="0" dirty="0">
              <a:ln>
                <a:noFill/>
              </a:ln>
              <a:solidFill>
                <a:schemeClr val="tx1">
                  <a:tint val="95000"/>
                </a:schemeClr>
              </a:solidFill>
              <a:effectLst/>
              <a:uLnTx/>
              <a:uFillTx/>
              <a:latin typeface="Arial" panose="020B0604020202020204" pitchFamily="34" charset="0"/>
              <a:ea typeface="+mn-ea"/>
              <a:cs typeface="Arial" panose="020B0604020202020204" pitchFamily="34" charset="0"/>
            </a:endParaRPr>
          </a:p>
        </p:txBody>
      </p:sp>
      <p:sp>
        <p:nvSpPr>
          <p:cNvPr id="14" name="Slide Number Placeholder 6"/>
          <p:cNvSpPr>
            <a:spLocks noGrp="1"/>
          </p:cNvSpPr>
          <p:nvPr>
            <p:ph type="sldNum" sz="quarter" idx="4"/>
          </p:nvPr>
        </p:nvSpPr>
        <p:spPr>
          <a:xfrm>
            <a:off x="8204200" y="4857750"/>
            <a:ext cx="733425" cy="206375"/>
          </a:xfrm>
          <a:prstGeom prst="rect">
            <a:avLst/>
          </a:prstGeom>
        </p:spPr>
        <p:txBody>
          <a:bodyPr vert="horz" wrap="square" lIns="91440" tIns="45720" rIns="91440" bIns="0" numCol="1" anchor="b"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6888459D-B5DB-4357-B264-68CB498AD7CE}" type="slidenum">
              <a:rPr kumimoji="0" lang="en-US" altLang="en-US" sz="1200" b="0" i="0" u="none" strike="noStrike" kern="1200" cap="none" spc="0" normalizeH="0" baseline="0" noProof="0">
                <a:ln>
                  <a:noFill/>
                </a:ln>
                <a:solidFill>
                  <a:srgbClr val="3F3F3F"/>
                </a:solidFill>
                <a:effectLst/>
                <a:uLnTx/>
                <a:uFillTx/>
                <a:latin typeface="Arial" panose="020B0604020202020204" pitchFamily="34" charset="0"/>
                <a:ea typeface="+mn-ea"/>
                <a:cs typeface="Arial" panose="020B0604020202020204" pitchFamily="34" charset="0"/>
              </a:rPr>
              <a:t>‹#›</a:t>
            </a:fld>
            <a:endParaRPr kumimoji="0" lang="en-US" altLang="en-US" sz="1200" b="0" i="0" u="none" strike="noStrike" kern="1200" cap="none" spc="0" normalizeH="0" baseline="0" noProof="0">
              <a:ln>
                <a:noFill/>
              </a:ln>
              <a:solidFill>
                <a:srgbClr val="3F3F3F"/>
              </a:solidFill>
              <a:effectLst/>
              <a:uLnTx/>
              <a:uFillTx/>
              <a:latin typeface="Arial" panose="020B0604020202020204" pitchFamily="34" charset="0"/>
              <a:ea typeface="+mn-ea"/>
              <a:cs typeface="Arial" panose="020B0604020202020204" pitchFamily="34" charset="0"/>
            </a:endParaRPr>
          </a:p>
        </p:txBody>
      </p:sp>
    </p:spTree>
  </p:cSld>
  <p:clrMapOvr>
    <a:masterClrMapping/>
  </p:clrMapOvr>
  <p:hf hdr="0" ftr="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bg1"/>
        </a:solidFill>
        <a:effectLst/>
      </p:bgPr>
    </p:bg>
    <p:spTree>
      <p:nvGrpSpPr>
        <p:cNvPr id="1" name=""/>
        <p:cNvGrpSpPr/>
        <p:nvPr/>
      </p:nvGrpSpPr>
      <p:grpSpPr>
        <a:xfrm>
          <a:off x="0" y="0"/>
          <a:ext cx="0" cy="0"/>
          <a:chOff x="0" y="0"/>
          <a:chExt cx="0" cy="0"/>
        </a:xfrm>
      </p:grpSpPr>
      <p:sp>
        <p:nvSpPr>
          <p:cNvPr id="9" name="Rectangle 8"/>
          <p:cNvSpPr/>
          <p:nvPr/>
        </p:nvSpPr>
        <p:spPr>
          <a:xfrm>
            <a:off x="2855913" y="0"/>
            <a:ext cx="46038" cy="51435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1" name="Rectangle 10"/>
          <p:cNvSpPr/>
          <p:nvPr/>
        </p:nvSpPr>
        <p:spPr bwMode="invGray">
          <a:xfrm>
            <a:off x="2855913" y="0"/>
            <a:ext cx="46038" cy="51435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 name="Title 1"/>
          <p:cNvSpPr>
            <a:spLocks noGrp="1"/>
          </p:cNvSpPr>
          <p:nvPr>
            <p:ph type="title"/>
          </p:nvPr>
        </p:nvSpPr>
        <p:spPr>
          <a:xfrm>
            <a:off x="164592" y="116586"/>
            <a:ext cx="2525150" cy="733806"/>
          </a:xfrm>
        </p:spPr>
        <p:txBody>
          <a:bodyPr lIns="73152" bIns="0" anchor="b">
            <a:sp3d prstMaterial="matte"/>
          </a:bodyPr>
          <a:lstStyle>
            <a:lvl1pPr algn="l">
              <a:defRPr sz="2000" b="0"/>
            </a:lvl1pPr>
          </a:lstStyle>
          <a:p>
            <a:r>
              <a:rPr lang="en-US"/>
              <a:t>Click to edit Master title style</a:t>
            </a:r>
          </a:p>
        </p:txBody>
      </p:sp>
      <p:sp>
        <p:nvSpPr>
          <p:cNvPr id="3" name="Picture Placeholder 2"/>
          <p:cNvSpPr>
            <a:spLocks noGrp="1"/>
          </p:cNvSpPr>
          <p:nvPr>
            <p:ph type="pic" idx="1"/>
          </p:nvPr>
        </p:nvSpPr>
        <p:spPr>
          <a:xfrm>
            <a:off x="2903806" y="1113606"/>
            <a:ext cx="6247397" cy="4029894"/>
          </a:xfrm>
          <a:solidFill>
            <a:schemeClr val="bg2">
              <a:shade val="75000"/>
            </a:schemeClr>
          </a:solidFill>
        </p:spPr>
        <p:txBody>
          <a:bodyPr vert="horz" wrap="square" lIns="54864" tIns="91440" rIns="91440" bIns="45720" numCol="1" rtlCol="0" anchor="t" anchorCtr="0" compatLnSpc="1">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0"/>
              </a:spcBef>
              <a:spcAft>
                <a:spcPct val="0"/>
              </a:spcAft>
              <a:buClr>
                <a:schemeClr val="accent1"/>
              </a:buClr>
              <a:buSzPct val="80000"/>
              <a:buFont typeface="Wingdings 2" panose="05020102010507070707" pitchFamily="18" charset="2"/>
              <a:buNone/>
              <a:defRPr/>
            </a:pPr>
            <a:r>
              <a:rPr kumimoji="0" lang="en-US" sz="3200" b="0" i="0" u="none" strike="noStrike" kern="1200" cap="none" spc="0" normalizeH="0" baseline="0" noProof="0">
                <a:ln>
                  <a:noFill/>
                </a:ln>
                <a:solidFill>
                  <a:schemeClr val="tx1"/>
                </a:solidFill>
                <a:effectLst/>
                <a:uLnTx/>
                <a:uFillTx/>
                <a:latin typeface="+mn-lt"/>
                <a:ea typeface="+mn-ea"/>
                <a:cs typeface="+mn-cs"/>
              </a:rPr>
              <a:t>Click icon to add picture</a:t>
            </a: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164592" y="1296162"/>
            <a:ext cx="2468880" cy="3429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2" name="Date Placeholder 4"/>
          <p:cNvSpPr>
            <a:spLocks noGrp="1"/>
          </p:cNvSpPr>
          <p:nvPr>
            <p:ph type="dt" sz="half" idx="12"/>
          </p:nvPr>
        </p:nvSpPr>
        <p:spPr>
          <a:xfrm>
            <a:off x="165100" y="877888"/>
            <a:ext cx="2522538" cy="150813"/>
          </a:xfrm>
          <a:prstGeom prst="rect">
            <a:avLst/>
          </a:prstGeom>
        </p:spPr>
        <p:txBody>
          <a:bodyPr vert="horz" lIns="109728" rIns="45720" bIns="0" rtlCol="0" anchor="b"/>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582AE87F-DEEF-42D1-B9E1-7EEAF255DE02}" type="datetime1">
              <a:rPr kumimoji="0" lang="en-US" sz="1200" b="0" i="0" u="none" strike="noStrike" kern="1200" cap="none" spc="0" normalizeH="0" baseline="0" noProof="0">
                <a:ln>
                  <a:noFill/>
                </a:ln>
                <a:solidFill>
                  <a:schemeClr val="tx1">
                    <a:tint val="95000"/>
                  </a:schemeClr>
                </a:solidFill>
                <a:effectLst/>
                <a:uLnTx/>
                <a:uFillTx/>
                <a:latin typeface="Arial" panose="020B0604020202020204" pitchFamily="34" charset="0"/>
                <a:ea typeface="+mn-ea"/>
                <a:cs typeface="Arial" panose="020B0604020202020204" pitchFamily="34" charset="0"/>
              </a:rPr>
              <a:t>4/29/2024</a:t>
            </a:fld>
            <a:endParaRPr kumimoji="0" lang="en-US" sz="1200" b="0" i="0" u="none" strike="noStrike" kern="1200" cap="none" spc="0" normalizeH="0" baseline="0" noProof="0" dirty="0">
              <a:ln>
                <a:noFill/>
              </a:ln>
              <a:solidFill>
                <a:schemeClr val="tx1">
                  <a:tint val="95000"/>
                </a:schemeClr>
              </a:solidFill>
              <a:effectLst/>
              <a:uLnTx/>
              <a:uFillTx/>
              <a:latin typeface="Arial" panose="020B0604020202020204" pitchFamily="34" charset="0"/>
              <a:ea typeface="+mn-ea"/>
              <a:cs typeface="Arial" panose="020B0604020202020204" pitchFamily="34" charset="0"/>
            </a:endParaRPr>
          </a:p>
        </p:txBody>
      </p:sp>
      <p:sp>
        <p:nvSpPr>
          <p:cNvPr id="13" name="Footer Placeholder 5"/>
          <p:cNvSpPr>
            <a:spLocks noGrp="1"/>
          </p:cNvSpPr>
          <p:nvPr>
            <p:ph type="ftr" sz="quarter" idx="3"/>
          </p:nvPr>
        </p:nvSpPr>
        <p:spPr>
          <a:xfrm>
            <a:off x="3035300" y="877888"/>
            <a:ext cx="5194300" cy="150813"/>
          </a:xfrm>
          <a:prstGeom prst="rect">
            <a:avLst/>
          </a:prstGeom>
        </p:spPr>
        <p:txBody>
          <a:bodyPr vert="horz" lIns="45720" rIns="45720" bIns="0" rtlCol="0" anchor="b"/>
          <a:lstStyle>
            <a:lvl1pPr>
              <a:defRPr>
                <a:solidFill>
                  <a:schemeClr val="bg1">
                    <a:shade val="50000"/>
                  </a:schemeClr>
                </a:solidFill>
              </a:defRPr>
            </a:lvl1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1200" b="0" i="0" u="none" strike="noStrike" kern="1200" cap="none" spc="0" normalizeH="0" baseline="0" noProof="0">
                <a:ln>
                  <a:noFill/>
                </a:ln>
                <a:solidFill>
                  <a:schemeClr val="bg1">
                    <a:shade val="50000"/>
                  </a:schemeClr>
                </a:solidFill>
                <a:effectLst/>
                <a:uLnTx/>
                <a:uFillTx/>
                <a:latin typeface="Arial" panose="020B0604020202020204" pitchFamily="34" charset="0"/>
                <a:ea typeface="+mn-ea"/>
                <a:cs typeface="Arial" panose="020B0604020202020204" pitchFamily="34" charset="0"/>
              </a:rPr>
              <a:t>INTERVIEW FOR Ph.D. ADMISSION FOR JANUARY 2022 SESSION</a:t>
            </a:r>
            <a:endParaRPr kumimoji="0" lang="en-US" sz="1200" b="0" i="0" u="none" strike="noStrike" kern="1200" cap="none" spc="0" normalizeH="0" baseline="0" noProof="0" dirty="0">
              <a:ln>
                <a:noFill/>
              </a:ln>
              <a:solidFill>
                <a:schemeClr val="bg1">
                  <a:shade val="50000"/>
                </a:schemeClr>
              </a:solidFill>
              <a:effectLst/>
              <a:uLnTx/>
              <a:uFillTx/>
              <a:latin typeface="Arial" panose="020B0604020202020204" pitchFamily="34" charset="0"/>
              <a:ea typeface="+mn-ea"/>
              <a:cs typeface="Arial" panose="020B0604020202020204" pitchFamily="34" charset="0"/>
            </a:endParaRPr>
          </a:p>
        </p:txBody>
      </p:sp>
      <p:sp>
        <p:nvSpPr>
          <p:cNvPr id="14" name="Slide Number Placeholder 6"/>
          <p:cNvSpPr>
            <a:spLocks noGrp="1"/>
          </p:cNvSpPr>
          <p:nvPr>
            <p:ph type="sldNum" sz="quarter" idx="4"/>
          </p:nvPr>
        </p:nvSpPr>
        <p:spPr>
          <a:xfrm>
            <a:off x="8339138" y="877888"/>
            <a:ext cx="733425" cy="150813"/>
          </a:xfrm>
          <a:prstGeom prst="rect">
            <a:avLst/>
          </a:prstGeom>
        </p:spPr>
        <p:txBody>
          <a:bodyPr vert="horz" wrap="square" lIns="91440" tIns="45720" rIns="91440" bIns="0" numCol="1" anchor="b"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7159918D-FE0C-4298-8F68-73CFAF353884}" type="slidenum">
              <a:rPr kumimoji="0" lang="en-US" altLang="en-US" sz="1200" b="0" i="0" u="none" strike="noStrike" kern="1200" cap="none" spc="0" normalizeH="0" baseline="0" noProof="0">
                <a:ln>
                  <a:noFill/>
                </a:ln>
                <a:solidFill>
                  <a:srgbClr val="3F3F3F"/>
                </a:solidFill>
                <a:effectLst/>
                <a:uLnTx/>
                <a:uFillTx/>
                <a:latin typeface="Arial" panose="020B0604020202020204" pitchFamily="34" charset="0"/>
                <a:ea typeface="+mn-ea"/>
                <a:cs typeface="Arial" panose="020B0604020202020204" pitchFamily="34" charset="0"/>
              </a:rPr>
              <a:t>‹#›</a:t>
            </a:fld>
            <a:endParaRPr kumimoji="0" lang="en-US" altLang="en-US" sz="1200" b="0" i="0" u="none" strike="noStrike" kern="1200" cap="none" spc="0" normalizeH="0" baseline="0" noProof="0">
              <a:ln>
                <a:noFill/>
              </a:ln>
              <a:solidFill>
                <a:srgbClr val="3F3F3F"/>
              </a:solidFill>
              <a:effectLst/>
              <a:uLnTx/>
              <a:uFillTx/>
              <a:latin typeface="Arial" panose="020B0604020202020204" pitchFamily="34" charset="0"/>
              <a:ea typeface="+mn-ea"/>
              <a:cs typeface="Arial" panose="020B0604020202020204" pitchFamily="34" charset="0"/>
            </a:endParaRPr>
          </a:p>
        </p:txBody>
      </p:sp>
    </p:spTree>
  </p:cSld>
  <p:clrMapOvr>
    <a:masterClrMapping/>
  </p:clrMapOvr>
  <p:hf hdr="0" ftr="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p:cNvSpPr/>
          <p:nvPr/>
        </p:nvSpPr>
        <p:spPr bwMode="invGray">
          <a:xfrm>
            <a:off x="0" y="1076325"/>
            <a:ext cx="9144000" cy="34925"/>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7" name="Rectangle 6"/>
          <p:cNvSpPr/>
          <p:nvPr/>
        </p:nvSpPr>
        <p:spPr bwMode="ltGray">
          <a:xfrm>
            <a:off x="0" y="0"/>
            <a:ext cx="9144000" cy="1074738"/>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 name="Title Placeholder 1"/>
          <p:cNvSpPr>
            <a:spLocks noGrp="1"/>
          </p:cNvSpPr>
          <p:nvPr>
            <p:ph type="title"/>
          </p:nvPr>
        </p:nvSpPr>
        <p:spPr>
          <a:xfrm>
            <a:off x="457200" y="114300"/>
            <a:ext cx="8229600" cy="938213"/>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p>
            <a:r>
              <a:rPr lang="en-US"/>
              <a:t>Click to edit Master title style</a:t>
            </a:r>
          </a:p>
        </p:txBody>
      </p:sp>
      <p:sp>
        <p:nvSpPr>
          <p:cNvPr id="1029" name="Text Placeholder 2"/>
          <p:cNvSpPr>
            <a:spLocks noGrp="1"/>
          </p:cNvSpPr>
          <p:nvPr>
            <p:ph type="body" idx="1"/>
          </p:nvPr>
        </p:nvSpPr>
        <p:spPr>
          <a:xfrm>
            <a:off x="457200" y="1331913"/>
            <a:ext cx="8229600" cy="3468687"/>
          </a:xfrm>
          <a:prstGeom prst="rect">
            <a:avLst/>
          </a:prstGeom>
          <a:noFill/>
          <a:ln w="9525">
            <a:noFill/>
          </a:ln>
        </p:spPr>
        <p:txBody>
          <a:bodyPr lIns="54864" tIns="91440"/>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4" name="Date Placeholder 3"/>
          <p:cNvSpPr>
            <a:spLocks noGrp="1"/>
          </p:cNvSpPr>
          <p:nvPr>
            <p:ph type="dt" sz="half" idx="2"/>
          </p:nvPr>
        </p:nvSpPr>
        <p:spPr>
          <a:xfrm>
            <a:off x="457200" y="4857750"/>
            <a:ext cx="2133600" cy="206375"/>
          </a:xfrm>
          <a:prstGeom prst="rect">
            <a:avLst/>
          </a:prstGeom>
        </p:spPr>
        <p:txBody>
          <a:bodyPr vert="horz" lIns="109728" rIns="45720" bIns="0" rtlCol="0" anchor="b"/>
          <a:lstStyle>
            <a:lvl1pPr algn="l" eaLnBrk="1" latinLnBrk="0" hangingPunct="1">
              <a:defRPr kumimoji="0" sz="1200">
                <a:solidFill>
                  <a:schemeClr val="tx1">
                    <a:tint val="95000"/>
                  </a:schemeClr>
                </a:solidFill>
                <a:latin typeface="Arial" panose="020B0604020202020204" pitchFamily="34" charset="0"/>
                <a:cs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C0A4C93D-348F-4CA9-923C-C2E30A4A88A2}" type="datetime1">
              <a:rPr kumimoji="0" lang="en-US" sz="1200" b="0" i="0" u="none" strike="noStrike" kern="1200" cap="none" spc="0" normalizeH="0" baseline="0" noProof="0">
                <a:ln>
                  <a:noFill/>
                </a:ln>
                <a:solidFill>
                  <a:schemeClr val="tx1">
                    <a:tint val="95000"/>
                  </a:schemeClr>
                </a:solidFill>
                <a:effectLst/>
                <a:uLnTx/>
                <a:uFillTx/>
                <a:latin typeface="Arial" panose="020B0604020202020204" pitchFamily="34" charset="0"/>
                <a:ea typeface="+mn-ea"/>
                <a:cs typeface="Arial" panose="020B0604020202020204" pitchFamily="34" charset="0"/>
              </a:rPr>
              <a:t>4/29/2024</a:t>
            </a:fld>
            <a:endParaRPr kumimoji="0" lang="en-US" sz="1200" b="0" i="0" u="none" strike="noStrike" kern="1200" cap="none" spc="0" normalizeH="0" baseline="0" noProof="0" dirty="0">
              <a:ln>
                <a:noFill/>
              </a:ln>
              <a:solidFill>
                <a:schemeClr val="tx1">
                  <a:tint val="95000"/>
                </a:schemeClr>
              </a:solidFill>
              <a:effectLst/>
              <a:uLnTx/>
              <a:uFillTx/>
              <a:latin typeface="Arial" panose="020B0604020202020204" pitchFamily="34" charset="0"/>
              <a:ea typeface="+mn-ea"/>
              <a:cs typeface="Arial" panose="020B0604020202020204" pitchFamily="34" charset="0"/>
            </a:endParaRPr>
          </a:p>
        </p:txBody>
      </p:sp>
      <p:sp>
        <p:nvSpPr>
          <p:cNvPr id="5" name="Footer Placeholder 4"/>
          <p:cNvSpPr>
            <a:spLocks noGrp="1"/>
          </p:cNvSpPr>
          <p:nvPr>
            <p:ph type="ftr" sz="quarter" idx="3"/>
          </p:nvPr>
        </p:nvSpPr>
        <p:spPr>
          <a:xfrm>
            <a:off x="2640013" y="4857750"/>
            <a:ext cx="5508625" cy="206375"/>
          </a:xfrm>
          <a:prstGeom prst="rect">
            <a:avLst/>
          </a:prstGeom>
        </p:spPr>
        <p:txBody>
          <a:bodyPr vert="horz" lIns="45720" rIns="45720" bIns="0" rtlCol="0" anchor="b"/>
          <a:lstStyle>
            <a:lvl1pPr algn="l" eaLnBrk="1" latinLnBrk="0" hangingPunct="1">
              <a:defRPr kumimoji="0" sz="1200">
                <a:solidFill>
                  <a:schemeClr val="tx1">
                    <a:tint val="95000"/>
                  </a:schemeClr>
                </a:solidFill>
                <a:latin typeface="Arial" panose="020B0604020202020204" pitchFamily="34" charset="0"/>
                <a:cs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1200" b="0" i="0" u="none" strike="noStrike" kern="1200" cap="none" spc="0" normalizeH="0" baseline="0" noProof="0">
                <a:ln>
                  <a:noFill/>
                </a:ln>
                <a:solidFill>
                  <a:schemeClr val="tx1">
                    <a:tint val="95000"/>
                  </a:schemeClr>
                </a:solidFill>
                <a:effectLst/>
                <a:uLnTx/>
                <a:uFillTx/>
                <a:latin typeface="Arial" panose="020B0604020202020204" pitchFamily="34" charset="0"/>
                <a:ea typeface="+mn-ea"/>
                <a:cs typeface="Arial" panose="020B0604020202020204" pitchFamily="34" charset="0"/>
              </a:rPr>
              <a:t>INTERVIEW FOR Ph.D. ADMISSION FOR JANUARY 2022 SESSION</a:t>
            </a:r>
            <a:endParaRPr kumimoji="0" lang="en-US" sz="1200" b="0" i="0" u="none" strike="noStrike" kern="1200" cap="none" spc="0" normalizeH="0" baseline="0" noProof="0" dirty="0">
              <a:ln>
                <a:noFill/>
              </a:ln>
              <a:solidFill>
                <a:schemeClr val="tx1">
                  <a:tint val="95000"/>
                </a:schemeClr>
              </a:solidFill>
              <a:effectLst/>
              <a:uLnTx/>
              <a:uFillTx/>
              <a:latin typeface="Arial" panose="020B0604020202020204" pitchFamily="34" charset="0"/>
              <a:ea typeface="+mn-ea"/>
              <a:cs typeface="Arial" panose="020B0604020202020204" pitchFamily="34" charset="0"/>
            </a:endParaRPr>
          </a:p>
        </p:txBody>
      </p:sp>
      <p:sp>
        <p:nvSpPr>
          <p:cNvPr id="6" name="Slide Number Placeholder 5"/>
          <p:cNvSpPr>
            <a:spLocks noGrp="1"/>
          </p:cNvSpPr>
          <p:nvPr>
            <p:ph type="sldNum" sz="quarter" idx="4"/>
          </p:nvPr>
        </p:nvSpPr>
        <p:spPr>
          <a:xfrm>
            <a:off x="8204200" y="4857750"/>
            <a:ext cx="733425" cy="206375"/>
          </a:xfrm>
          <a:prstGeom prst="rect">
            <a:avLst/>
          </a:prstGeom>
        </p:spPr>
        <p:txBody>
          <a:bodyPr vert="horz" wrap="square" lIns="91440" tIns="45720" rIns="91440" bIns="0" numCol="1" anchor="b" anchorCtr="0" compatLnSpc="1"/>
          <a:lstStyle>
            <a:lvl1pPr algn="r" eaLnBrk="1" hangingPunct="1">
              <a:defRPr sz="1200">
                <a:solidFill>
                  <a:srgbClr val="3F3F3F"/>
                </a:solidFill>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3FD6D609-BB3D-4314-8C74-0AD1CD8B2DF2}" type="slidenum">
              <a:rPr kumimoji="0" lang="en-US" altLang="en-US" sz="1200" b="0" i="0" u="none" strike="noStrike" kern="1200" cap="none" spc="0" normalizeH="0" baseline="0" noProof="0">
                <a:ln>
                  <a:noFill/>
                </a:ln>
                <a:solidFill>
                  <a:srgbClr val="3F3F3F"/>
                </a:solidFill>
                <a:effectLst/>
                <a:uLnTx/>
                <a:uFillTx/>
                <a:latin typeface="Arial" panose="020B0604020202020204" pitchFamily="34" charset="0"/>
                <a:ea typeface="+mn-ea"/>
                <a:cs typeface="Arial" panose="020B0604020202020204" pitchFamily="34" charset="0"/>
              </a:rPr>
              <a:t>‹#›</a:t>
            </a:fld>
            <a:endParaRPr kumimoji="0" lang="en-US" altLang="en-US" sz="1200" b="0" i="0" u="none" strike="noStrike" kern="1200" cap="none" spc="0" normalizeH="0" baseline="0" noProof="0">
              <a:ln>
                <a:noFill/>
              </a:ln>
              <a:solidFill>
                <a:srgbClr val="3F3F3F"/>
              </a:solidFill>
              <a:effectLst/>
              <a:uLnTx/>
              <a:uFillTx/>
              <a:latin typeface="Arial" panose="020B0604020202020204" pitchFamily="34" charset="0"/>
              <a:ea typeface="+mn-ea"/>
              <a:cs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rtl="0" eaLnBrk="0" fontAlgn="base" hangingPunct="0">
        <a:spcBef>
          <a:spcPct val="0"/>
        </a:spcBef>
        <a:spcAft>
          <a:spcPct val="0"/>
        </a:spcAft>
        <a:defRPr sz="4500" b="1" kern="1200">
          <a:solidFill>
            <a:srgbClr val="FFC800"/>
          </a:solidFill>
          <a:latin typeface="+mj-lt"/>
          <a:ea typeface="+mj-ea"/>
          <a:cs typeface="+mj-cs"/>
        </a:defRPr>
      </a:lvl1pPr>
      <a:lvl2pPr algn="l" rtl="0" eaLnBrk="0" fontAlgn="base" hangingPunct="0">
        <a:spcBef>
          <a:spcPct val="0"/>
        </a:spcBef>
        <a:spcAft>
          <a:spcPct val="0"/>
        </a:spcAft>
        <a:defRPr sz="4500" b="1">
          <a:solidFill>
            <a:srgbClr val="FFC800"/>
          </a:solidFill>
          <a:latin typeface="Corbel" panose="020B0503020204020204" pitchFamily="34" charset="0"/>
        </a:defRPr>
      </a:lvl2pPr>
      <a:lvl3pPr algn="l" rtl="0" eaLnBrk="0" fontAlgn="base" hangingPunct="0">
        <a:spcBef>
          <a:spcPct val="0"/>
        </a:spcBef>
        <a:spcAft>
          <a:spcPct val="0"/>
        </a:spcAft>
        <a:defRPr sz="4500" b="1">
          <a:solidFill>
            <a:srgbClr val="FFC800"/>
          </a:solidFill>
          <a:latin typeface="Corbel" panose="020B0503020204020204" pitchFamily="34" charset="0"/>
        </a:defRPr>
      </a:lvl3pPr>
      <a:lvl4pPr algn="l" rtl="0" eaLnBrk="0" fontAlgn="base" hangingPunct="0">
        <a:spcBef>
          <a:spcPct val="0"/>
        </a:spcBef>
        <a:spcAft>
          <a:spcPct val="0"/>
        </a:spcAft>
        <a:defRPr sz="4500" b="1">
          <a:solidFill>
            <a:srgbClr val="FFC800"/>
          </a:solidFill>
          <a:latin typeface="Corbel" panose="020B0503020204020204" pitchFamily="34" charset="0"/>
        </a:defRPr>
      </a:lvl4pPr>
      <a:lvl5pPr algn="l" rtl="0" eaLnBrk="0" fontAlgn="base" hangingPunct="0">
        <a:spcBef>
          <a:spcPct val="0"/>
        </a:spcBef>
        <a:spcAft>
          <a:spcPct val="0"/>
        </a:spcAft>
        <a:defRPr sz="4500" b="1">
          <a:solidFill>
            <a:srgbClr val="FFC800"/>
          </a:solidFill>
          <a:latin typeface="Corbel" panose="020B0503020204020204" pitchFamily="34" charset="0"/>
        </a:defRPr>
      </a:lvl5pPr>
      <a:lvl6pPr marL="457200" algn="l" rtl="0" fontAlgn="base">
        <a:spcBef>
          <a:spcPct val="0"/>
        </a:spcBef>
        <a:spcAft>
          <a:spcPct val="0"/>
        </a:spcAft>
        <a:defRPr sz="4500" b="1">
          <a:solidFill>
            <a:srgbClr val="FFC800"/>
          </a:solidFill>
          <a:latin typeface="Corbel" panose="020B0503020204020204" pitchFamily="34" charset="0"/>
        </a:defRPr>
      </a:lvl6pPr>
      <a:lvl7pPr marL="914400" algn="l" rtl="0" fontAlgn="base">
        <a:spcBef>
          <a:spcPct val="0"/>
        </a:spcBef>
        <a:spcAft>
          <a:spcPct val="0"/>
        </a:spcAft>
        <a:defRPr sz="4500" b="1">
          <a:solidFill>
            <a:srgbClr val="FFC800"/>
          </a:solidFill>
          <a:latin typeface="Corbel" panose="020B0503020204020204" pitchFamily="34" charset="0"/>
        </a:defRPr>
      </a:lvl7pPr>
      <a:lvl8pPr marL="1371600" algn="l" rtl="0" fontAlgn="base">
        <a:spcBef>
          <a:spcPct val="0"/>
        </a:spcBef>
        <a:spcAft>
          <a:spcPct val="0"/>
        </a:spcAft>
        <a:defRPr sz="4500" b="1">
          <a:solidFill>
            <a:srgbClr val="FFC800"/>
          </a:solidFill>
          <a:latin typeface="Corbel" panose="020B0503020204020204" pitchFamily="34" charset="0"/>
        </a:defRPr>
      </a:lvl8pPr>
      <a:lvl9pPr marL="1828800" algn="l" rtl="0" fontAlgn="base">
        <a:spcBef>
          <a:spcPct val="0"/>
        </a:spcBef>
        <a:spcAft>
          <a:spcPct val="0"/>
        </a:spcAft>
        <a:defRPr sz="4500" b="1">
          <a:solidFill>
            <a:srgbClr val="FFC800"/>
          </a:solidFill>
          <a:latin typeface="Corbel" panose="020B0503020204020204" pitchFamily="34" charset="0"/>
        </a:defRPr>
      </a:lvl9pPr>
    </p:titleStyle>
    <p:bodyStyle>
      <a:lvl1pPr marL="438150" indent="-319405" algn="l" rtl="0" eaLnBrk="0" fontAlgn="base" hangingPunct="0">
        <a:spcBef>
          <a:spcPct val="0"/>
        </a:spcBef>
        <a:spcAft>
          <a:spcPct val="0"/>
        </a:spcAft>
        <a:buClr>
          <a:schemeClr val="accent1"/>
        </a:buClr>
        <a:buSzPct val="80000"/>
        <a:buFont typeface="Wingdings 2" panose="05020102010507070707" pitchFamily="18" charset="2"/>
        <a:buChar char=""/>
        <a:defRPr sz="3200" kern="1200">
          <a:solidFill>
            <a:schemeClr val="tx1"/>
          </a:solidFill>
          <a:latin typeface="+mn-lt"/>
          <a:ea typeface="+mn-ea"/>
          <a:cs typeface="+mn-cs"/>
        </a:defRPr>
      </a:lvl1pPr>
      <a:lvl2pPr marL="730250" indent="-273050" algn="l" rtl="0" eaLnBrk="0" fontAlgn="base" hangingPunct="0">
        <a:spcBef>
          <a:spcPct val="20000"/>
        </a:spcBef>
        <a:spcAft>
          <a:spcPct val="0"/>
        </a:spcAft>
        <a:buClr>
          <a:schemeClr val="accent2"/>
        </a:buClr>
        <a:buSzPct val="90000"/>
        <a:buFont typeface="Wingdings" panose="05000000000000000000" pitchFamily="2" charset="2"/>
        <a:buChar char=""/>
        <a:defRPr sz="2800" kern="1200">
          <a:solidFill>
            <a:schemeClr val="tx1"/>
          </a:solidFill>
          <a:latin typeface="+mn-lt"/>
          <a:ea typeface="+mn-ea"/>
          <a:cs typeface="+mn-cs"/>
        </a:defRPr>
      </a:lvl2pPr>
      <a:lvl3pPr marL="995680" indent="-228600" algn="l" rtl="0" eaLnBrk="0" fontAlgn="base" hangingPunct="0">
        <a:spcBef>
          <a:spcPct val="20000"/>
        </a:spcBef>
        <a:spcAft>
          <a:spcPct val="0"/>
        </a:spcAft>
        <a:buClr>
          <a:srgbClr val="E66C7D"/>
        </a:buClr>
        <a:buFont typeface="Arial" panose="020B0604020202020204" pitchFamily="34" charset="0"/>
        <a:buChar char="▪"/>
        <a:defRPr sz="2400" kern="1200">
          <a:solidFill>
            <a:schemeClr val="tx1"/>
          </a:solidFill>
          <a:latin typeface="+mn-lt"/>
          <a:ea typeface="+mn-ea"/>
          <a:cs typeface="+mn-cs"/>
        </a:defRPr>
      </a:lvl3pPr>
      <a:lvl4pPr marL="1216025" indent="-182880" algn="l" rtl="0" eaLnBrk="0" fontAlgn="base" hangingPunct="0">
        <a:spcBef>
          <a:spcPct val="20000"/>
        </a:spcBef>
        <a:spcAft>
          <a:spcPct val="0"/>
        </a:spcAft>
        <a:buClr>
          <a:srgbClr val="6BB76D"/>
        </a:buClr>
        <a:buFont typeface="Arial" panose="020B0604020202020204" pitchFamily="34" charset="0"/>
        <a:buChar char="▪"/>
        <a:defRPr sz="2000" kern="1200">
          <a:solidFill>
            <a:schemeClr val="tx1"/>
          </a:solidFill>
          <a:latin typeface="+mn-lt"/>
          <a:ea typeface="+mn-ea"/>
          <a:cs typeface="+mn-cs"/>
        </a:defRPr>
      </a:lvl4pPr>
      <a:lvl5pPr marL="1425575" indent="-182880" algn="l" rtl="0" eaLnBrk="0" fontAlgn="base" hangingPunct="0">
        <a:spcBef>
          <a:spcPct val="20000"/>
        </a:spcBef>
        <a:spcAft>
          <a:spcPct val="0"/>
        </a:spcAft>
        <a:buClr>
          <a:srgbClr val="E88651"/>
        </a:buClr>
        <a:buFont typeface="Wingdings 3" panose="05040102010807070707" pitchFamily="18" charset="2"/>
        <a:buChar char=""/>
        <a:defRPr lang="en-US" sz="2000" kern="1200">
          <a:solidFill>
            <a:schemeClr val="tx1"/>
          </a:solidFill>
          <a:latin typeface="+mn-lt"/>
          <a:ea typeface="+mn-ea"/>
          <a:cs typeface="+mn-cs"/>
        </a:defRPr>
      </a:lvl5pPr>
      <a:lvl6pPr marL="1627505" indent="-182880" algn="l" rtl="0" eaLnBrk="1" latinLnBrk="0" hangingPunct="1">
        <a:spcBef>
          <a:spcPct val="20000"/>
        </a:spcBef>
        <a:buClr>
          <a:schemeClr val="accent6"/>
        </a:buClr>
        <a:buSzPct val="100000"/>
        <a:buFont typeface="Wingdings 2" panose="05020102010507070707"/>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panose="05020102010507070707"/>
        <a:buChar char=""/>
        <a:defRPr kumimoji="0" sz="1800" kern="1200">
          <a:solidFill>
            <a:schemeClr val="tx1"/>
          </a:solidFill>
          <a:latin typeface="+mn-lt"/>
          <a:ea typeface="+mn-ea"/>
          <a:cs typeface="+mn-cs"/>
        </a:defRPr>
      </a:lvl7pPr>
      <a:lvl8pPr marL="2030095" indent="-182880" algn="l" rtl="0" eaLnBrk="1" latinLnBrk="0" hangingPunct="1">
        <a:spcBef>
          <a:spcPct val="20000"/>
        </a:spcBef>
        <a:buClr>
          <a:schemeClr val="accent2"/>
        </a:buClr>
        <a:buFont typeface="Wingdings 2" panose="05020102010507070707" pitchFamily="18" charset="2"/>
        <a:buChar char=""/>
        <a:defRPr kumimoji="0" sz="1800" kern="1200">
          <a:solidFill>
            <a:schemeClr val="tx1"/>
          </a:solidFill>
          <a:latin typeface="+mn-lt"/>
          <a:ea typeface="+mn-ea"/>
          <a:cs typeface="+mn-cs"/>
        </a:defRPr>
      </a:lvl8pPr>
      <a:lvl9pPr marL="2231390" indent="-182880" algn="l" rtl="0" eaLnBrk="1" latinLnBrk="0" hangingPunct="1">
        <a:spcBef>
          <a:spcPct val="20000"/>
        </a:spcBef>
        <a:buClr>
          <a:schemeClr val="accent3"/>
        </a:buClr>
        <a:buFont typeface="Wingdings 2" panose="05020102010507070707" pitchFamily="18" charset="2"/>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p:nvPr/>
        </p:nvSpPr>
        <p:spPr>
          <a:xfrm>
            <a:off x="2819400" y="4781550"/>
            <a:ext cx="4572000" cy="275590"/>
          </a:xfrm>
          <a:prstGeom prst="rect">
            <a:avLst/>
          </a:prstGeom>
          <a:noFill/>
        </p:spPr>
        <p:txBody>
          <a:bodyPr wrap="square" rtlCol="0" anchor="t">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lang="en-IN" sz="1200" b="1" noProof="0" dirty="0">
                <a:ln>
                  <a:noFill/>
                </a:ln>
                <a:solidFill>
                  <a:schemeClr val="tx1">
                    <a:tint val="95000"/>
                  </a:schemeClr>
                </a:solidFill>
                <a:effectLst/>
                <a:uLnTx/>
                <a:uFillTx/>
                <a:latin typeface="Times New Roman" panose="02020603050405020304" pitchFamily="18" charset="0"/>
                <a:cs typeface="Times New Roman" panose="02020603050405020304" pitchFamily="18" charset="0"/>
                <a:sym typeface="+mn-ea"/>
              </a:rPr>
              <a:t>DEPARTMENT OF INFORMATION TECHNOLOGY</a:t>
            </a:r>
          </a:p>
        </p:txBody>
      </p:sp>
      <p:sp>
        <p:nvSpPr>
          <p:cNvPr id="6" name="Date Placeholder 5"/>
          <p:cNvSpPr>
            <a:spLocks noGrp="1"/>
          </p:cNvSpPr>
          <p:nvPr>
            <p:ph type="dt" sz="half" idx="10"/>
          </p:nvPr>
        </p:nvSpPr>
        <p:spPr>
          <a:xfrm>
            <a:off x="304800" y="4781550"/>
            <a:ext cx="2133600" cy="206375"/>
          </a:xfrm>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C0A4C93D-348F-4CA9-923C-C2E30A4A88A2}" type="datetime1">
              <a:rPr kumimoji="0" lang="en-US" sz="1200" b="1" i="0" u="none" strike="noStrike" kern="1200" cap="none" spc="0" normalizeH="0" baseline="0" noProof="0">
                <a:ln>
                  <a:noFill/>
                </a:ln>
                <a:solidFill>
                  <a:schemeClr val="tx1">
                    <a:tint val="95000"/>
                  </a:schemeClr>
                </a:solidFill>
                <a:effectLst/>
                <a:uLnTx/>
                <a:uFillTx/>
                <a:latin typeface="Times New Roman" panose="02020603050405020304" pitchFamily="18" charset="0"/>
                <a:ea typeface="+mn-ea"/>
                <a:cs typeface="Times New Roman" panose="02020603050405020304" pitchFamily="18" charset="0"/>
              </a:rPr>
              <a:t>4/29/2024</a:t>
            </a:fld>
            <a:endParaRPr kumimoji="0" lang="en-US" sz="1200" b="1" i="0" u="none" strike="noStrike" kern="1200" cap="none" spc="0" normalizeH="0" baseline="0" noProof="0" dirty="0">
              <a:ln>
                <a:noFill/>
              </a:ln>
              <a:solidFill>
                <a:schemeClr val="tx1">
                  <a:tint val="95000"/>
                </a:schemeClr>
              </a:solidFill>
              <a:effectLst/>
              <a:uLnTx/>
              <a:uFillTx/>
              <a:latin typeface="Times New Roman" panose="02020603050405020304" pitchFamily="18" charset="0"/>
              <a:ea typeface="+mn-ea"/>
              <a:cs typeface="Times New Roman" panose="02020603050405020304" pitchFamily="18" charset="0"/>
            </a:endParaRPr>
          </a:p>
        </p:txBody>
      </p:sp>
      <p:sp>
        <p:nvSpPr>
          <p:cNvPr id="7" name="Slide Number Placeholder 6"/>
          <p:cNvSpPr>
            <a:spLocks noGrp="1"/>
          </p:cNvSpPr>
          <p:nvPr>
            <p:ph type="sldNum" sz="quarter" idx="12"/>
          </p:nvPr>
        </p:nvSpPr>
        <p:spPr>
          <a:xfrm>
            <a:off x="8204200" y="4781550"/>
            <a:ext cx="733425" cy="206375"/>
          </a:xfrm>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3FD6D609-BB3D-4314-8C74-0AD1CD8B2DF2}" type="slidenum">
              <a:rPr kumimoji="0" lang="en-US" altLang="en-US" sz="1200" b="1" i="0" u="none" strike="noStrike" kern="1200" cap="none" spc="0" normalizeH="0" baseline="0" noProof="0">
                <a:ln>
                  <a:noFill/>
                </a:ln>
                <a:solidFill>
                  <a:srgbClr val="3F3F3F"/>
                </a:solidFill>
                <a:effectLst/>
                <a:uLnTx/>
                <a:uFillTx/>
                <a:latin typeface="Times New Roman" panose="02020603050405020304" pitchFamily="18" charset="0"/>
                <a:ea typeface="+mn-ea"/>
                <a:cs typeface="Times New Roman" panose="02020603050405020304" pitchFamily="18" charset="0"/>
              </a:rPr>
              <a:t>1</a:t>
            </a:fld>
            <a:endParaRPr kumimoji="0" lang="en-US" altLang="en-US" sz="1200" b="1" i="0" u="none" strike="noStrike" kern="1200" cap="none" spc="0" normalizeH="0" baseline="0" noProof="0">
              <a:ln>
                <a:noFill/>
              </a:ln>
              <a:solidFill>
                <a:srgbClr val="3F3F3F"/>
              </a:solidFill>
              <a:effectLst/>
              <a:uLnTx/>
              <a:uFillTx/>
              <a:latin typeface="Times New Roman" panose="02020603050405020304" pitchFamily="18" charset="0"/>
              <a:ea typeface="+mn-ea"/>
              <a:cs typeface="Times New Roman" panose="02020603050405020304" pitchFamily="18" charset="0"/>
            </a:endParaRPr>
          </a:p>
        </p:txBody>
      </p:sp>
      <p:sp>
        <p:nvSpPr>
          <p:cNvPr id="11269" name="TextBox 4"/>
          <p:cNvSpPr txBox="1"/>
          <p:nvPr/>
        </p:nvSpPr>
        <p:spPr>
          <a:xfrm>
            <a:off x="241300" y="1352550"/>
            <a:ext cx="8479155" cy="5621475"/>
          </a:xfrm>
          <a:prstGeom prst="rect">
            <a:avLst/>
          </a:prstGeom>
          <a:noFill/>
          <a:ln w="9525">
            <a:noFill/>
          </a:ln>
        </p:spPr>
        <p:txBody>
          <a:bodyPr wrap="square">
            <a:spAutoFit/>
          </a:bodyPr>
          <a:lstStyle/>
          <a:p>
            <a:pPr marL="0" marR="0" lvl="0" indent="0" algn="ctr" defTabSz="914400" rtl="0" eaLnBrk="1" fontAlgn="base" latinLnBrk="0" hangingPunct="1">
              <a:lnSpc>
                <a:spcPct val="150000"/>
              </a:lnSpc>
              <a:spcBef>
                <a:spcPct val="0"/>
              </a:spcBef>
              <a:spcAft>
                <a:spcPct val="0"/>
              </a:spcAft>
              <a:buClrTx/>
              <a:buSzTx/>
              <a:buFontTx/>
              <a:buNone/>
              <a:defRPr/>
            </a:pPr>
            <a:r>
              <a:rPr lang="en-IN" altLang="en-US" b="1" noProof="0" dirty="0">
                <a:ln>
                  <a:noFill/>
                </a:ln>
                <a:solidFill>
                  <a:schemeClr val="tx1">
                    <a:tint val="95000"/>
                  </a:schemeClr>
                </a:solidFill>
                <a:effectLst/>
                <a:uLnTx/>
                <a:uFillTx/>
                <a:cs typeface="Arial" panose="020B0604020202020204" pitchFamily="34" charset="0"/>
                <a:sym typeface="+mn-ea"/>
              </a:rPr>
              <a:t>PROJECT </a:t>
            </a:r>
            <a:r>
              <a:rPr lang="en-US" altLang="en-IN" b="1" noProof="0" dirty="0">
                <a:ln>
                  <a:noFill/>
                </a:ln>
                <a:solidFill>
                  <a:schemeClr val="tx1">
                    <a:tint val="95000"/>
                  </a:schemeClr>
                </a:solidFill>
                <a:effectLst/>
                <a:uLnTx/>
                <a:uFillTx/>
                <a:cs typeface="Arial" panose="020B0604020202020204" pitchFamily="34" charset="0"/>
                <a:sym typeface="+mn-ea"/>
              </a:rPr>
              <a:t>FIRST </a:t>
            </a:r>
            <a:r>
              <a:rPr lang="en-IN" altLang="en-US" b="1" noProof="0" dirty="0">
                <a:ln>
                  <a:noFill/>
                </a:ln>
                <a:solidFill>
                  <a:schemeClr val="tx1">
                    <a:tint val="95000"/>
                  </a:schemeClr>
                </a:solidFill>
                <a:effectLst/>
                <a:uLnTx/>
                <a:uFillTx/>
                <a:cs typeface="Arial" panose="020B0604020202020204" pitchFamily="34" charset="0"/>
                <a:sym typeface="+mn-ea"/>
              </a:rPr>
              <a:t>REVIEW</a:t>
            </a:r>
            <a:endParaRPr kumimoji="0" lang="en-IN" altLang="en-US" b="1" i="0" u="none" strike="noStrike" kern="1200" cap="none" spc="0" normalizeH="0" baseline="0" noProof="0" dirty="0">
              <a:ln>
                <a:noFill/>
              </a:ln>
              <a:solidFill>
                <a:schemeClr val="tx1">
                  <a:tint val="95000"/>
                </a:schemeClr>
              </a:solidFill>
              <a:effectLst/>
              <a:uLnTx/>
              <a:uFillTx/>
              <a:latin typeface="Arial" panose="020B0604020202020204" pitchFamily="34" charset="0"/>
              <a:ea typeface="+mn-ea"/>
              <a:cs typeface="Arial" panose="020B0604020202020204" pitchFamily="34" charset="0"/>
            </a:endParaRPr>
          </a:p>
          <a:p>
            <a:pPr eaLnBrk="1" hangingPunct="1">
              <a:lnSpc>
                <a:spcPct val="150000"/>
              </a:lnSpc>
              <a:defRPr/>
            </a:pPr>
            <a:r>
              <a:rPr lang="en-US" altLang="en-US" sz="1800" b="1" dirty="0">
                <a:solidFill>
                  <a:schemeClr val="tx2"/>
                </a:solidFill>
                <a:latin typeface="Times New Roman" panose="02020603050405020304" pitchFamily="18" charset="0"/>
                <a:ea typeface="Times New Roman" panose="02020603050405020304" pitchFamily="18" charset="0"/>
              </a:rPr>
              <a:t> SANTOSH KUMAR  (310520104111)</a:t>
            </a:r>
            <a:br>
              <a:rPr lang="en-US" altLang="en-US" sz="1800" b="1" dirty="0">
                <a:solidFill>
                  <a:schemeClr val="tx2"/>
                </a:solidFill>
                <a:latin typeface="Times New Roman" panose="02020603050405020304" pitchFamily="18" charset="0"/>
                <a:ea typeface="Times New Roman" panose="02020603050405020304" pitchFamily="18" charset="0"/>
              </a:rPr>
            </a:br>
            <a:r>
              <a:rPr lang="en-US" altLang="en-US" sz="1800" b="1" dirty="0">
                <a:solidFill>
                  <a:schemeClr val="tx2"/>
                </a:solidFill>
                <a:latin typeface="Times New Roman" panose="02020603050405020304" pitchFamily="18" charset="0"/>
                <a:ea typeface="Times New Roman" panose="02020603050405020304" pitchFamily="18" charset="0"/>
              </a:rPr>
              <a:t> RAMESH  GIRI        (310520104096)</a:t>
            </a:r>
            <a:br>
              <a:rPr lang="en-US" altLang="en-US" sz="1800" b="1" dirty="0">
                <a:solidFill>
                  <a:schemeClr val="tx2"/>
                </a:solidFill>
                <a:latin typeface="Times New Roman" panose="02020603050405020304" pitchFamily="18" charset="0"/>
                <a:ea typeface="Times New Roman" panose="02020603050405020304" pitchFamily="18" charset="0"/>
              </a:rPr>
            </a:br>
            <a:r>
              <a:rPr lang="en-US" altLang="en-US" sz="1800" b="1" dirty="0">
                <a:solidFill>
                  <a:schemeClr val="tx2"/>
                </a:solidFill>
                <a:latin typeface="Times New Roman" panose="02020603050405020304" pitchFamily="18" charset="0"/>
                <a:ea typeface="Times New Roman" panose="02020603050405020304" pitchFamily="18" charset="0"/>
              </a:rPr>
              <a:t> VIVEK CHAUHAN  (310520104140)</a:t>
            </a:r>
            <a:br>
              <a:rPr lang="en-US" altLang="en-US" sz="1800" b="1" dirty="0">
                <a:solidFill>
                  <a:schemeClr val="tx2"/>
                </a:solidFill>
                <a:latin typeface="Times New Roman" panose="02020603050405020304" pitchFamily="18" charset="0"/>
                <a:ea typeface="Times New Roman" panose="02020603050405020304" pitchFamily="18" charset="0"/>
              </a:rPr>
            </a:br>
            <a:r>
              <a:rPr lang="en-US" altLang="en-US" sz="1800" b="1" dirty="0">
                <a:solidFill>
                  <a:schemeClr val="tx2"/>
                </a:solidFill>
                <a:latin typeface="Times New Roman" panose="02020603050405020304" pitchFamily="18" charset="0"/>
                <a:ea typeface="Times New Roman" panose="02020603050405020304" pitchFamily="18" charset="0"/>
              </a:rPr>
              <a:t> RANJIT KUMAR      (310520104098)</a:t>
            </a:r>
            <a:br>
              <a:rPr lang="en-US" altLang="en-US" sz="1800" b="1" dirty="0">
                <a:solidFill>
                  <a:schemeClr val="tx2"/>
                </a:solidFill>
                <a:latin typeface="Times New Roman" panose="02020603050405020304" pitchFamily="18" charset="0"/>
                <a:ea typeface="Times New Roman" panose="02020603050405020304" pitchFamily="18" charset="0"/>
              </a:rPr>
            </a:br>
            <a:br>
              <a:rPr lang="en-US" altLang="en-US" sz="1800" b="1" dirty="0">
                <a:solidFill>
                  <a:schemeClr val="tx2"/>
                </a:solidFill>
                <a:latin typeface="Times New Roman" panose="02020603050405020304" pitchFamily="18" charset="0"/>
                <a:ea typeface="Times New Roman" panose="02020603050405020304" pitchFamily="18" charset="0"/>
              </a:rPr>
            </a:br>
            <a:r>
              <a:rPr lang="en-US" altLang="en-US" sz="1800" b="1" dirty="0">
                <a:solidFill>
                  <a:schemeClr val="tx2"/>
                </a:solidFill>
                <a:latin typeface="Times New Roman" panose="02020603050405020304" pitchFamily="18" charset="0"/>
                <a:ea typeface="Times New Roman" panose="02020603050405020304" pitchFamily="18" charset="0"/>
              </a:rPr>
              <a:t>                                                                                                         </a:t>
            </a:r>
            <a:r>
              <a:rPr lang="en-US" altLang="en-IN" sz="1800" dirty="0">
                <a:latin typeface="Arial" panose="020B0604020202020204" pitchFamily="34" charset="0"/>
              </a:rPr>
              <a:t>GUIDED BY</a:t>
            </a:r>
          </a:p>
          <a:p>
            <a:pPr eaLnBrk="1" hangingPunct="1">
              <a:lnSpc>
                <a:spcPct val="150000"/>
              </a:lnSpc>
              <a:defRPr/>
            </a:pPr>
            <a:r>
              <a:rPr lang="en-US" altLang="en-IN" dirty="0"/>
              <a:t>                                                                                               </a:t>
            </a:r>
            <a:r>
              <a:rPr lang="en-US" altLang="en-IN" dirty="0" err="1"/>
              <a:t>Ms</a:t>
            </a:r>
            <a:r>
              <a:rPr lang="en-US" altLang="en-IN" dirty="0"/>
              <a:t>  </a:t>
            </a:r>
            <a:r>
              <a:rPr lang="en-US" altLang="en-IN" dirty="0" err="1"/>
              <a:t>Priyadharshini</a:t>
            </a:r>
            <a:endParaRPr lang="en-US" altLang="en-IN" sz="1800" dirty="0">
              <a:latin typeface="Arial" panose="020B0604020202020204" pitchFamily="34" charset="0"/>
            </a:endParaRPr>
          </a:p>
          <a:p>
            <a:pPr marL="0" marR="0" lvl="0" indent="0" algn="l" defTabSz="914400" rtl="0" eaLnBrk="1" fontAlgn="base" latinLnBrk="0" hangingPunct="1">
              <a:lnSpc>
                <a:spcPct val="150000"/>
              </a:lnSpc>
              <a:spcBef>
                <a:spcPct val="0"/>
              </a:spcBef>
              <a:spcAft>
                <a:spcPct val="0"/>
              </a:spcAft>
              <a:buClrTx/>
              <a:buSzTx/>
              <a:buFontTx/>
              <a:buNone/>
              <a:defRPr/>
            </a:pPr>
            <a:endParaRPr lang="en-IN" altLang="en-US" b="1" noProof="0" dirty="0">
              <a:ln>
                <a:noFill/>
              </a:ln>
              <a:solidFill>
                <a:schemeClr val="tx1">
                  <a:tint val="95000"/>
                </a:schemeClr>
              </a:solidFill>
              <a:effectLst/>
              <a:uLnTx/>
              <a:uFillTx/>
              <a:cs typeface="Arial" panose="020B0604020202020204" pitchFamily="34" charset="0"/>
              <a:sym typeface="+mn-ea"/>
            </a:endParaRPr>
          </a:p>
          <a:p>
            <a:pPr marL="0" marR="0" lvl="0" indent="0" algn="l" defTabSz="914400" rtl="0" eaLnBrk="1" fontAlgn="base" latinLnBrk="0" hangingPunct="1">
              <a:lnSpc>
                <a:spcPct val="150000"/>
              </a:lnSpc>
              <a:spcBef>
                <a:spcPct val="0"/>
              </a:spcBef>
              <a:spcAft>
                <a:spcPct val="0"/>
              </a:spcAft>
              <a:buClrTx/>
              <a:buSzTx/>
              <a:buFontTx/>
              <a:buNone/>
              <a:defRPr/>
            </a:pPr>
            <a:r>
              <a:rPr lang="en-IN" altLang="en-US" sz="2000" dirty="0">
                <a:latin typeface="Arial" panose="020B0604020202020204" pitchFamily="34" charset="0"/>
              </a:rPr>
              <a:t>                                                                                                      </a:t>
            </a:r>
          </a:p>
          <a:p>
            <a:pPr marL="0" marR="0" lvl="0" indent="0" algn="l" defTabSz="914400" rtl="0" eaLnBrk="1" fontAlgn="base" latinLnBrk="0" hangingPunct="1">
              <a:lnSpc>
                <a:spcPct val="150000"/>
              </a:lnSpc>
              <a:spcBef>
                <a:spcPct val="0"/>
              </a:spcBef>
              <a:spcAft>
                <a:spcPct val="0"/>
              </a:spcAft>
              <a:buClrTx/>
              <a:buSzTx/>
              <a:buFontTx/>
              <a:buNone/>
              <a:defRPr/>
            </a:pPr>
            <a:endParaRPr lang="en-IN" altLang="en-US" sz="2000" dirty="0">
              <a:latin typeface="Arial" panose="020B0604020202020204" pitchFamily="34" charset="0"/>
            </a:endParaRPr>
          </a:p>
          <a:p>
            <a:pPr marL="0" marR="0" lvl="0" indent="0" algn="l" defTabSz="914400" rtl="0" eaLnBrk="1" fontAlgn="base" latinLnBrk="0" hangingPunct="1">
              <a:lnSpc>
                <a:spcPct val="150000"/>
              </a:lnSpc>
              <a:spcBef>
                <a:spcPct val="0"/>
              </a:spcBef>
              <a:spcAft>
                <a:spcPct val="0"/>
              </a:spcAft>
              <a:buClrTx/>
              <a:buSzTx/>
              <a:buFontTx/>
              <a:buNone/>
              <a:defRPr/>
            </a:pPr>
            <a:endParaRPr lang="en-IN" altLang="en-US" sz="2000" dirty="0">
              <a:latin typeface="Arial" panose="020B0604020202020204" pitchFamily="34" charset="0"/>
            </a:endParaRPr>
          </a:p>
          <a:p>
            <a:pPr marL="0" marR="0" lvl="0" indent="0" algn="r" defTabSz="914400" rtl="0" eaLnBrk="1" fontAlgn="base" latinLnBrk="0" hangingPunct="1">
              <a:lnSpc>
                <a:spcPct val="150000"/>
              </a:lnSpc>
              <a:spcBef>
                <a:spcPct val="0"/>
              </a:spcBef>
              <a:spcAft>
                <a:spcPct val="0"/>
              </a:spcAft>
              <a:buClrTx/>
              <a:buSzTx/>
              <a:buFontTx/>
              <a:buNone/>
              <a:defRPr/>
            </a:pPr>
            <a:r>
              <a:rPr lang="en-US" altLang="en-IN" sz="2000" dirty="0">
                <a:latin typeface="Arial" panose="020B0604020202020204" pitchFamily="34" charset="0"/>
              </a:rPr>
              <a:t>GUIDED BY</a:t>
            </a:r>
          </a:p>
        </p:txBody>
      </p:sp>
      <p:sp>
        <p:nvSpPr>
          <p:cNvPr id="10" name="Rectangle 1"/>
          <p:cNvSpPr>
            <a:spLocks noGrp="1"/>
          </p:cNvSpPr>
          <p:nvPr>
            <p:ph type="title"/>
          </p:nvPr>
        </p:nvSpPr>
        <p:spPr>
          <a:xfrm>
            <a:off x="0" y="114301"/>
            <a:ext cx="8991600" cy="938298"/>
          </a:xfrm>
          <a:noFill/>
          <a:ln>
            <a:noFill/>
          </a:ln>
          <a:effectLst/>
          <a:sp3d prstMaterial="plastic"/>
        </p:spPr>
        <p:txBody>
          <a:bodyPr vert="horz" lIns="91440" rIns="45720" rtlCol="0" anchor="ctr">
            <a:noAutofit/>
            <a:scene3d>
              <a:camera prst="orthographicFront"/>
              <a:lightRig rig="threePt" dir="t">
                <a:rot lat="0" lon="0" rev="4800000"/>
              </a:lightRig>
            </a:scene3d>
            <a:sp3d prstMaterial="matte">
              <a:bevelT w="50800" h="10160"/>
            </a:sp3d>
          </a:bodyPr>
          <a:lstStyle/>
          <a:p>
            <a:pPr marL="0" marR="0" lvl="0" indent="0" algn="ctr" defTabSz="914400" rtl="0" eaLnBrk="1" fontAlgn="auto" latinLnBrk="0" hangingPunct="1">
              <a:lnSpc>
                <a:spcPct val="100000"/>
              </a:lnSpc>
              <a:spcBef>
                <a:spcPct val="0"/>
              </a:spcBef>
              <a:spcAft>
                <a:spcPts val="0"/>
              </a:spcAft>
              <a:buClrTx/>
              <a:buSzTx/>
              <a:buFontTx/>
              <a:buNone/>
              <a:defRPr/>
            </a:pPr>
            <a:r>
              <a:rPr lang="en-IN" sz="3300" noProof="0" dirty="0">
                <a:ln>
                  <a:noFill/>
                </a:ln>
                <a:effectLst/>
                <a:uLnTx/>
                <a:uFillTx/>
                <a:sym typeface="+mn-ea"/>
              </a:rPr>
              <a:t>DHANALAKSHMI SRINIVASAN </a:t>
            </a:r>
            <a:br>
              <a:rPr lang="en-IN" sz="2000" noProof="0" dirty="0">
                <a:ln>
                  <a:noFill/>
                </a:ln>
                <a:effectLst/>
                <a:uLnTx/>
                <a:uFillTx/>
                <a:sym typeface="+mn-ea"/>
              </a:rPr>
            </a:br>
            <a:r>
              <a:rPr lang="en-IN" sz="2100" noProof="0" dirty="0">
                <a:ln>
                  <a:noFill/>
                </a:ln>
                <a:effectLst/>
                <a:uLnTx/>
                <a:uFillTx/>
                <a:sym typeface="+mn-ea"/>
              </a:rPr>
              <a:t>COLLEGE OF ENGINEERING AND TECHNOLOGY</a:t>
            </a:r>
            <a:endParaRPr kumimoji="0" lang="en-IN" altLang="en-US" sz="2100" b="1" i="0" u="none" strike="noStrike" kern="1200" cap="none" spc="0" normalizeH="0" baseline="0" noProof="0" dirty="0">
              <a:ln>
                <a:noFill/>
              </a:ln>
              <a:solidFill>
                <a:srgbClr val="FFC000"/>
              </a:solidFill>
              <a:effectLst/>
              <a:uLnTx/>
              <a:uFillTx/>
              <a:latin typeface="+mj-lt"/>
              <a:ea typeface="+mj-ea"/>
              <a:cs typeface="+mj-cs"/>
              <a:sym typeface="+mn-ea"/>
            </a:endParaRPr>
          </a:p>
        </p:txBody>
      </p:sp>
      <p:pic>
        <p:nvPicPr>
          <p:cNvPr id="11" name="Picture 8" descr="dscet-logo"/>
          <p:cNvPicPr>
            <a:picLocks noChangeAspect="1" noChangeArrowheads="1"/>
          </p:cNvPicPr>
          <p:nvPr/>
        </p:nvPicPr>
        <p:blipFill>
          <a:blip r:embed="rId2"/>
          <a:srcRect/>
          <a:stretch>
            <a:fillRect/>
          </a:stretch>
        </p:blipFill>
        <p:spPr>
          <a:xfrm>
            <a:off x="533400" y="285750"/>
            <a:ext cx="669290" cy="610870"/>
          </a:xfrm>
          <a:prstGeom prst="rect">
            <a:avLst/>
          </a:prstGeom>
          <a:noFill/>
          <a:ln w="9525">
            <a:noFill/>
            <a:miter lim="800000"/>
            <a:headEnd/>
            <a:tailEnd/>
          </a:ln>
        </p:spPr>
      </p:pic>
      <p:sp>
        <p:nvSpPr>
          <p:cNvPr id="2" name="TextBox 1">
            <a:extLst>
              <a:ext uri="{FF2B5EF4-FFF2-40B4-BE49-F238E27FC236}">
                <a16:creationId xmlns:a16="http://schemas.microsoft.com/office/drawing/2014/main" id="{77E4310F-72C2-277E-825A-992764A7DA35}"/>
              </a:ext>
            </a:extLst>
          </p:cNvPr>
          <p:cNvSpPr txBox="1"/>
          <p:nvPr/>
        </p:nvSpPr>
        <p:spPr>
          <a:xfrm>
            <a:off x="2895600" y="4757959"/>
            <a:ext cx="4038600" cy="307777"/>
          </a:xfrm>
          <a:prstGeom prst="rect">
            <a:avLst/>
          </a:prstGeom>
          <a:solidFill>
            <a:schemeClr val="bg1"/>
          </a:solidFill>
        </p:spPr>
        <p:txBody>
          <a:bodyPr wrap="square" rtlCol="0">
            <a:spAutoFit/>
          </a:bodyPr>
          <a:lstStyle/>
          <a:p>
            <a:pPr algn="ctr"/>
            <a:r>
              <a:rPr lang="en-IN" sz="1200" b="1" dirty="0">
                <a:latin typeface="Times New Roman" panose="02020603050405020304" pitchFamily="18" charset="0"/>
                <a:cs typeface="Times New Roman" panose="02020603050405020304" pitchFamily="18" charset="0"/>
              </a:rPr>
              <a:t>DEPARTMENT</a:t>
            </a:r>
            <a:r>
              <a:rPr lang="en-IN" sz="1400" b="1" dirty="0">
                <a:latin typeface="Times New Roman" panose="02020603050405020304" pitchFamily="18" charset="0"/>
                <a:cs typeface="Times New Roman" panose="02020603050405020304" pitchFamily="18" charset="0"/>
              </a:rPr>
              <a:t> </a:t>
            </a:r>
            <a:r>
              <a:rPr lang="en-IN" sz="1200" b="1" dirty="0">
                <a:latin typeface="Times New Roman" panose="02020603050405020304" pitchFamily="18" charset="0"/>
                <a:cs typeface="Times New Roman" panose="02020603050405020304" pitchFamily="18" charset="0"/>
              </a:rPr>
              <a:t>OF CSE</a:t>
            </a:r>
            <a:endParaRPr lang="en-IN" sz="14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noFill/>
          <a:ln>
            <a:noFill/>
          </a:ln>
          <a:effectLst/>
          <a:sp3d prstMaterial="plastic"/>
        </p:spPr>
        <p:txBody>
          <a:bodyPr vert="horz" lIns="91440" rIns="45720" rtlCol="0" anchor="ctr">
            <a:normAutofit/>
            <a:scene3d>
              <a:camera prst="orthographicFront"/>
              <a:lightRig rig="threePt" dir="t">
                <a:rot lat="0" lon="0" rev="4800000"/>
              </a:lightRig>
            </a:scene3d>
            <a:sp3d prstMaterial="matte">
              <a:bevelT w="50800" h="10160"/>
            </a:sp3d>
          </a:body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en-IN" sz="3600" b="1" i="0" u="none" strike="noStrike" kern="1200" cap="none" spc="0" normalizeH="0" baseline="0" noProof="0" dirty="0">
                <a:ln>
                  <a:noFill/>
                </a:ln>
                <a:solidFill>
                  <a:srgbClr val="FFC000"/>
                </a:solidFill>
                <a:effectLst/>
                <a:uLnTx/>
                <a:uFillTx/>
                <a:latin typeface="Times New Roman" panose="02020603050405020304" pitchFamily="18" charset="0"/>
                <a:ea typeface="+mj-ea"/>
                <a:cs typeface="Times New Roman" panose="02020603050405020304" pitchFamily="18" charset="0"/>
              </a:rPr>
              <a:t>ALGORITHM</a:t>
            </a:r>
          </a:p>
        </p:txBody>
      </p:sp>
      <p:sp>
        <p:nvSpPr>
          <p:cNvPr id="2" name="Date Placeholder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C0A4C93D-348F-4CA9-923C-C2E30A4A88A2}" type="datetime1">
              <a:rPr kumimoji="0" lang="en-US" sz="1200" b="0" i="0" u="none" strike="noStrike" kern="1200" cap="none" spc="0" normalizeH="0" baseline="0" noProof="0">
                <a:ln>
                  <a:noFill/>
                </a:ln>
                <a:solidFill>
                  <a:schemeClr val="tx1">
                    <a:tint val="95000"/>
                  </a:schemeClr>
                </a:solidFill>
                <a:effectLst/>
                <a:uLnTx/>
                <a:uFillTx/>
                <a:latin typeface="Arial" panose="020B0604020202020204" pitchFamily="34" charset="0"/>
                <a:ea typeface="+mn-ea"/>
                <a:cs typeface="Arial" panose="020B0604020202020204" pitchFamily="34" charset="0"/>
              </a:rPr>
              <a:t>4/29/2024</a:t>
            </a:fld>
            <a:endParaRPr kumimoji="0" lang="en-US" sz="1200" b="0" i="0" u="none" strike="noStrike" kern="1200" cap="none" spc="0" normalizeH="0" baseline="0" noProof="0" dirty="0">
              <a:ln>
                <a:noFill/>
              </a:ln>
              <a:solidFill>
                <a:schemeClr val="tx1">
                  <a:tint val="95000"/>
                </a:schemeClr>
              </a:solidFill>
              <a:effectLst/>
              <a:uLnTx/>
              <a:uFillTx/>
              <a:latin typeface="Arial" panose="020B0604020202020204" pitchFamily="34" charset="0"/>
              <a:ea typeface="+mn-ea"/>
              <a:cs typeface="Arial" panose="020B0604020202020204" pitchFamily="34" charset="0"/>
            </a:endParaRPr>
          </a:p>
        </p:txBody>
      </p:sp>
      <p:sp>
        <p:nvSpPr>
          <p:cNvPr id="4" name="Slide Number Placeholder 3"/>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3FD6D609-BB3D-4314-8C74-0AD1CD8B2DF2}" type="slidenum">
              <a:rPr kumimoji="0" lang="en-US" altLang="en-US" sz="1200" b="0" i="0" u="none" strike="noStrike" kern="1200" cap="none" spc="0" normalizeH="0" baseline="0" noProof="0">
                <a:ln>
                  <a:noFill/>
                </a:ln>
                <a:solidFill>
                  <a:srgbClr val="3F3F3F"/>
                </a:solidFill>
                <a:effectLst/>
                <a:uLnTx/>
                <a:uFillTx/>
                <a:latin typeface="Arial" panose="020B0604020202020204" pitchFamily="34" charset="0"/>
                <a:ea typeface="+mn-ea"/>
                <a:cs typeface="Arial" panose="020B0604020202020204" pitchFamily="34" charset="0"/>
              </a:rPr>
              <a:t>10</a:t>
            </a:fld>
            <a:endParaRPr kumimoji="0" lang="en-US" altLang="en-US" sz="1200" b="0" i="0" u="none" strike="noStrike" kern="1200" cap="none" spc="0" normalizeH="0" baseline="0" noProof="0">
              <a:ln>
                <a:noFill/>
              </a:ln>
              <a:solidFill>
                <a:srgbClr val="3F3F3F"/>
              </a:solidFill>
              <a:effectLst/>
              <a:uLnTx/>
              <a:uFillTx/>
              <a:latin typeface="Arial" panose="020B0604020202020204" pitchFamily="34" charset="0"/>
              <a:ea typeface="+mn-ea"/>
              <a:cs typeface="Arial" panose="020B0604020202020204" pitchFamily="34" charset="0"/>
            </a:endParaRPr>
          </a:p>
        </p:txBody>
      </p:sp>
      <p:pic>
        <p:nvPicPr>
          <p:cNvPr id="36" name="Picture 8" descr="dscet-logo"/>
          <p:cNvPicPr>
            <a:picLocks noChangeAspect="1" noChangeArrowheads="1"/>
          </p:cNvPicPr>
          <p:nvPr/>
        </p:nvPicPr>
        <p:blipFill>
          <a:blip r:embed="rId2"/>
          <a:srcRect/>
          <a:stretch>
            <a:fillRect/>
          </a:stretch>
        </p:blipFill>
        <p:spPr>
          <a:xfrm>
            <a:off x="533400" y="285750"/>
            <a:ext cx="669290" cy="610870"/>
          </a:xfrm>
          <a:prstGeom prst="rect">
            <a:avLst/>
          </a:prstGeom>
          <a:noFill/>
          <a:ln w="9525">
            <a:noFill/>
            <a:miter lim="800000"/>
            <a:headEnd/>
            <a:tailEnd/>
          </a:ln>
        </p:spPr>
      </p:pic>
      <p:sp>
        <p:nvSpPr>
          <p:cNvPr id="5" name="Text Box 4"/>
          <p:cNvSpPr txBox="1"/>
          <p:nvPr/>
        </p:nvSpPr>
        <p:spPr>
          <a:xfrm>
            <a:off x="2819400" y="4781550"/>
            <a:ext cx="4572000" cy="275590"/>
          </a:xfrm>
          <a:prstGeom prst="rect">
            <a:avLst/>
          </a:prstGeom>
          <a:noFill/>
        </p:spPr>
        <p:txBody>
          <a:bodyPr wrap="square" rtlCol="0" anchor="t">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lang="en-IN" sz="1200" b="1" noProof="0" dirty="0">
                <a:ln>
                  <a:noFill/>
                </a:ln>
                <a:solidFill>
                  <a:schemeClr val="tx1">
                    <a:tint val="95000"/>
                  </a:schemeClr>
                </a:solidFill>
                <a:effectLst/>
                <a:uLnTx/>
                <a:uFillTx/>
                <a:latin typeface="Times New Roman" panose="02020603050405020304" pitchFamily="18" charset="0"/>
                <a:cs typeface="Times New Roman" panose="02020603050405020304" pitchFamily="18" charset="0"/>
                <a:sym typeface="+mn-ea"/>
              </a:rPr>
              <a:t>DEPARTMENT OF INFORMATION TECHNOLOGY</a:t>
            </a:r>
          </a:p>
        </p:txBody>
      </p:sp>
      <p:sp>
        <p:nvSpPr>
          <p:cNvPr id="3" name="Content Placeholder 2"/>
          <p:cNvSpPr>
            <a:spLocks noGrp="1"/>
          </p:cNvSpPr>
          <p:nvPr>
            <p:ph idx="1"/>
          </p:nvPr>
        </p:nvSpPr>
        <p:spPr/>
        <p:txBody>
          <a:bodyPr/>
          <a:lstStyle/>
          <a:p>
            <a:pPr marL="118745" indent="0">
              <a:buNone/>
            </a:pPr>
            <a:endParaRPr lang="en-US" sz="1200" dirty="0"/>
          </a:p>
          <a:p>
            <a:pPr>
              <a:buFont typeface="Wingdings" panose="05000000000000000000" pitchFamily="2" charset="2"/>
              <a:buChar char="Ø"/>
            </a:pPr>
            <a:r>
              <a:rPr lang="en-US" sz="1600" dirty="0"/>
              <a:t> </a:t>
            </a:r>
            <a:r>
              <a:rPr lang="en-US" sz="1600" b="1" dirty="0"/>
              <a:t>Input: </a:t>
            </a:r>
            <a:r>
              <a:rPr lang="en-US" sz="1600" dirty="0"/>
              <a:t>An image or video of a customer's face in a restaurant</a:t>
            </a:r>
          </a:p>
          <a:p>
            <a:pPr>
              <a:buFont typeface="Wingdings" panose="05000000000000000000" pitchFamily="2" charset="2"/>
              <a:buChar char="Ø"/>
            </a:pPr>
            <a:r>
              <a:rPr lang="en-US" sz="1600" dirty="0"/>
              <a:t> </a:t>
            </a:r>
            <a:r>
              <a:rPr lang="en-US" sz="1600" b="1" dirty="0"/>
              <a:t>Output: </a:t>
            </a:r>
            <a:r>
              <a:rPr lang="en-US" sz="1600" dirty="0"/>
              <a:t>A feedback score based on the customer's facial expression</a:t>
            </a:r>
          </a:p>
          <a:p>
            <a:pPr>
              <a:buFont typeface="Wingdings" panose="05000000000000000000" pitchFamily="2" charset="2"/>
              <a:buChar char="Ø"/>
            </a:pPr>
            <a:endParaRPr lang="en-US" sz="1600" dirty="0"/>
          </a:p>
          <a:p>
            <a:pPr>
              <a:buFont typeface="Wingdings" panose="05000000000000000000" pitchFamily="2" charset="2"/>
              <a:buChar char="Ø"/>
            </a:pPr>
            <a:r>
              <a:rPr lang="en-US" sz="1600" b="1" dirty="0"/>
              <a:t> Step 1: </a:t>
            </a:r>
            <a:r>
              <a:rPr lang="en-US" sz="1600" dirty="0"/>
              <a:t>Detect and locate the face from the image or video using </a:t>
            </a:r>
            <a:r>
              <a:rPr lang="en-US" sz="1600" dirty="0" err="1"/>
              <a:t>Haar</a:t>
            </a:r>
            <a:r>
              <a:rPr lang="en-US" sz="1600" dirty="0"/>
              <a:t>-AdaBoost algorithm</a:t>
            </a:r>
          </a:p>
          <a:p>
            <a:pPr marL="118745" indent="0">
              <a:buNone/>
            </a:pPr>
            <a:endParaRPr lang="en-US" sz="1600" dirty="0"/>
          </a:p>
          <a:p>
            <a:pPr>
              <a:buFont typeface="Wingdings" panose="05000000000000000000" pitchFamily="2" charset="2"/>
              <a:buChar char="Ø"/>
            </a:pPr>
            <a:r>
              <a:rPr lang="en-US" sz="1600" dirty="0"/>
              <a:t> </a:t>
            </a:r>
            <a:r>
              <a:rPr lang="en-US" sz="1600" b="1" dirty="0"/>
              <a:t>Step 2: </a:t>
            </a:r>
            <a:r>
              <a:rPr lang="en-US" sz="1600" dirty="0"/>
              <a:t>Extract and classify the facial features and emotions using a pre-trained CNN model</a:t>
            </a:r>
          </a:p>
          <a:p>
            <a:pPr>
              <a:buFont typeface="Wingdings" panose="05000000000000000000" pitchFamily="2" charset="2"/>
              <a:buChar char="Ø"/>
            </a:pPr>
            <a:r>
              <a:rPr lang="en-US" sz="1600" b="1" dirty="0"/>
              <a:t> Step 3: </a:t>
            </a:r>
            <a:r>
              <a:rPr lang="en-US" sz="1600" dirty="0"/>
              <a:t>Assign and aggregate feedback scores based on the detected emotions and their frequencies using a rule-based algorithm</a:t>
            </a:r>
          </a:p>
          <a:p>
            <a:pPr>
              <a:buFont typeface="Wingdings" panose="05000000000000000000" pitchFamily="2" charset="2"/>
              <a:buChar char="Ø"/>
            </a:pPr>
            <a:r>
              <a:rPr lang="en-US" sz="1600" b="1" dirty="0"/>
              <a:t> Step 4: </a:t>
            </a:r>
            <a:r>
              <a:rPr lang="en-US" sz="1600" dirty="0"/>
              <a:t>Return the feedback score as the output</a:t>
            </a:r>
          </a:p>
          <a:p>
            <a:pPr marL="118745" indent="0">
              <a:buNone/>
            </a:pPr>
            <a:endParaRPr lang="en-US" sz="1200" dirty="0"/>
          </a:p>
        </p:txBody>
      </p:sp>
      <p:sp>
        <p:nvSpPr>
          <p:cNvPr id="6" name="TextBox 5">
            <a:extLst>
              <a:ext uri="{FF2B5EF4-FFF2-40B4-BE49-F238E27FC236}">
                <a16:creationId xmlns:a16="http://schemas.microsoft.com/office/drawing/2014/main" id="{9BABD673-2B09-0428-38C3-B898C50FC927}"/>
              </a:ext>
            </a:extLst>
          </p:cNvPr>
          <p:cNvSpPr txBox="1"/>
          <p:nvPr/>
        </p:nvSpPr>
        <p:spPr>
          <a:xfrm>
            <a:off x="2895600" y="4757959"/>
            <a:ext cx="4038600" cy="307777"/>
          </a:xfrm>
          <a:prstGeom prst="rect">
            <a:avLst/>
          </a:prstGeom>
          <a:solidFill>
            <a:schemeClr val="bg1"/>
          </a:solidFill>
        </p:spPr>
        <p:txBody>
          <a:bodyPr wrap="square" rtlCol="0">
            <a:spAutoFit/>
          </a:bodyPr>
          <a:lstStyle/>
          <a:p>
            <a:pPr algn="ctr"/>
            <a:r>
              <a:rPr lang="en-IN" sz="1200" b="1" dirty="0">
                <a:latin typeface="Times New Roman" panose="02020603050405020304" pitchFamily="18" charset="0"/>
                <a:cs typeface="Times New Roman" panose="02020603050405020304" pitchFamily="18" charset="0"/>
              </a:rPr>
              <a:t>DEPARTMENT</a:t>
            </a:r>
            <a:r>
              <a:rPr lang="en-IN" sz="1400" b="1" dirty="0">
                <a:latin typeface="Times New Roman" panose="02020603050405020304" pitchFamily="18" charset="0"/>
                <a:cs typeface="Times New Roman" panose="02020603050405020304" pitchFamily="18" charset="0"/>
              </a:rPr>
              <a:t> </a:t>
            </a:r>
            <a:r>
              <a:rPr lang="en-IN" sz="1200" b="1" dirty="0">
                <a:latin typeface="Times New Roman" panose="02020603050405020304" pitchFamily="18" charset="0"/>
                <a:cs typeface="Times New Roman" panose="02020603050405020304" pitchFamily="18" charset="0"/>
              </a:rPr>
              <a:t>OF CSE</a:t>
            </a:r>
            <a:endParaRPr lang="en-IN" sz="14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noFill/>
          <a:ln>
            <a:noFill/>
          </a:ln>
          <a:effectLst/>
          <a:sp3d prstMaterial="plastic"/>
        </p:spPr>
        <p:txBody>
          <a:bodyPr vert="horz" lIns="91440" rIns="45720" rtlCol="0" anchor="ctr">
            <a:normAutofit/>
            <a:scene3d>
              <a:camera prst="orthographicFront"/>
              <a:lightRig rig="threePt" dir="t">
                <a:rot lat="0" lon="0" rev="4800000"/>
              </a:lightRig>
            </a:scene3d>
            <a:sp3d prstMaterial="matte">
              <a:bevelT w="50800" h="10160"/>
            </a:sp3d>
          </a:body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en-IN" sz="3600" b="1" i="0" u="none" strike="noStrike" kern="1200" cap="none" spc="0" normalizeH="0" baseline="0" noProof="0" dirty="0">
                <a:ln>
                  <a:noFill/>
                </a:ln>
                <a:solidFill>
                  <a:srgbClr val="FFC000"/>
                </a:solidFill>
                <a:effectLst/>
                <a:uLnTx/>
                <a:uFillTx/>
                <a:latin typeface="Times New Roman" panose="02020603050405020304" pitchFamily="18" charset="0"/>
                <a:ea typeface="+mj-ea"/>
                <a:cs typeface="Times New Roman" panose="02020603050405020304" pitchFamily="18" charset="0"/>
              </a:rPr>
              <a:t>MODULES </a:t>
            </a:r>
          </a:p>
        </p:txBody>
      </p:sp>
      <p:sp>
        <p:nvSpPr>
          <p:cNvPr id="2" name="Date Placeholder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C0A4C93D-348F-4CA9-923C-C2E30A4A88A2}" type="datetime1">
              <a:rPr kumimoji="0" lang="en-US" sz="1200" b="0" i="0" u="none" strike="noStrike" kern="1200" cap="none" spc="0" normalizeH="0" baseline="0" noProof="0">
                <a:ln>
                  <a:noFill/>
                </a:ln>
                <a:solidFill>
                  <a:schemeClr val="tx1">
                    <a:tint val="95000"/>
                  </a:schemeClr>
                </a:solidFill>
                <a:effectLst/>
                <a:uLnTx/>
                <a:uFillTx/>
                <a:latin typeface="Arial" panose="020B0604020202020204" pitchFamily="34" charset="0"/>
                <a:ea typeface="+mn-ea"/>
                <a:cs typeface="Arial" panose="020B0604020202020204" pitchFamily="34" charset="0"/>
              </a:rPr>
              <a:t>4/29/2024</a:t>
            </a:fld>
            <a:endParaRPr kumimoji="0" lang="en-US" sz="1200" b="0" i="0" u="none" strike="noStrike" kern="1200" cap="none" spc="0" normalizeH="0" baseline="0" noProof="0" dirty="0">
              <a:ln>
                <a:noFill/>
              </a:ln>
              <a:solidFill>
                <a:schemeClr val="tx1">
                  <a:tint val="95000"/>
                </a:schemeClr>
              </a:solidFill>
              <a:effectLst/>
              <a:uLnTx/>
              <a:uFillTx/>
              <a:latin typeface="Arial" panose="020B0604020202020204" pitchFamily="34" charset="0"/>
              <a:ea typeface="+mn-ea"/>
              <a:cs typeface="Arial" panose="020B0604020202020204" pitchFamily="34" charset="0"/>
            </a:endParaRPr>
          </a:p>
        </p:txBody>
      </p:sp>
      <p:sp>
        <p:nvSpPr>
          <p:cNvPr id="4" name="Slide Number Placeholder 3"/>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3FD6D609-BB3D-4314-8C74-0AD1CD8B2DF2}" type="slidenum">
              <a:rPr kumimoji="0" lang="en-US" altLang="en-US" sz="1200" b="0" i="0" u="none" strike="noStrike" kern="1200" cap="none" spc="0" normalizeH="0" baseline="0" noProof="0">
                <a:ln>
                  <a:noFill/>
                </a:ln>
                <a:solidFill>
                  <a:srgbClr val="3F3F3F"/>
                </a:solidFill>
                <a:effectLst/>
                <a:uLnTx/>
                <a:uFillTx/>
                <a:latin typeface="Arial" panose="020B0604020202020204" pitchFamily="34" charset="0"/>
                <a:ea typeface="+mn-ea"/>
                <a:cs typeface="Arial" panose="020B0604020202020204" pitchFamily="34" charset="0"/>
              </a:rPr>
              <a:t>11</a:t>
            </a:fld>
            <a:endParaRPr kumimoji="0" lang="en-US" altLang="en-US" sz="1200" b="0" i="0" u="none" strike="noStrike" kern="1200" cap="none" spc="0" normalizeH="0" baseline="0" noProof="0">
              <a:ln>
                <a:noFill/>
              </a:ln>
              <a:solidFill>
                <a:srgbClr val="3F3F3F"/>
              </a:solidFill>
              <a:effectLst/>
              <a:uLnTx/>
              <a:uFillTx/>
              <a:latin typeface="Arial" panose="020B0604020202020204" pitchFamily="34" charset="0"/>
              <a:ea typeface="+mn-ea"/>
              <a:cs typeface="Arial" panose="020B0604020202020204" pitchFamily="34" charset="0"/>
            </a:endParaRPr>
          </a:p>
        </p:txBody>
      </p:sp>
      <p:pic>
        <p:nvPicPr>
          <p:cNvPr id="36" name="Picture 8" descr="dscet-logo"/>
          <p:cNvPicPr>
            <a:picLocks noChangeAspect="1" noChangeArrowheads="1"/>
          </p:cNvPicPr>
          <p:nvPr/>
        </p:nvPicPr>
        <p:blipFill>
          <a:blip r:embed="rId2"/>
          <a:srcRect/>
          <a:stretch>
            <a:fillRect/>
          </a:stretch>
        </p:blipFill>
        <p:spPr>
          <a:xfrm>
            <a:off x="533400" y="285750"/>
            <a:ext cx="669290" cy="610870"/>
          </a:xfrm>
          <a:prstGeom prst="rect">
            <a:avLst/>
          </a:prstGeom>
          <a:noFill/>
          <a:ln w="9525">
            <a:noFill/>
            <a:miter lim="800000"/>
            <a:headEnd/>
            <a:tailEnd/>
          </a:ln>
        </p:spPr>
      </p:pic>
      <p:sp>
        <p:nvSpPr>
          <p:cNvPr id="5" name="Text Box 4"/>
          <p:cNvSpPr txBox="1"/>
          <p:nvPr/>
        </p:nvSpPr>
        <p:spPr>
          <a:xfrm>
            <a:off x="2819400" y="4781550"/>
            <a:ext cx="4572000" cy="275590"/>
          </a:xfrm>
          <a:prstGeom prst="rect">
            <a:avLst/>
          </a:prstGeom>
          <a:noFill/>
        </p:spPr>
        <p:txBody>
          <a:bodyPr wrap="square" rtlCol="0" anchor="t">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lang="en-IN" sz="1200" b="1" noProof="0" dirty="0">
                <a:ln>
                  <a:noFill/>
                </a:ln>
                <a:solidFill>
                  <a:schemeClr val="tx1">
                    <a:tint val="95000"/>
                  </a:schemeClr>
                </a:solidFill>
                <a:effectLst/>
                <a:uLnTx/>
                <a:uFillTx/>
                <a:latin typeface="Times New Roman" panose="02020603050405020304" pitchFamily="18" charset="0"/>
                <a:cs typeface="Times New Roman" panose="02020603050405020304" pitchFamily="18" charset="0"/>
                <a:sym typeface="+mn-ea"/>
              </a:rPr>
              <a:t>DEPARTMENT OF INFORMATION TECHNOLOGY</a:t>
            </a:r>
          </a:p>
        </p:txBody>
      </p:sp>
      <p:sp>
        <p:nvSpPr>
          <p:cNvPr id="3" name="Content Placeholder 2"/>
          <p:cNvSpPr>
            <a:spLocks noGrp="1"/>
          </p:cNvSpPr>
          <p:nvPr>
            <p:ph idx="1"/>
          </p:nvPr>
        </p:nvSpPr>
        <p:spPr/>
        <p:txBody>
          <a:bodyPr/>
          <a:lstStyle/>
          <a:p>
            <a:pPr algn="just">
              <a:buFont typeface="Wingdings" panose="05000000000000000000" pitchFamily="2" charset="2"/>
              <a:buChar char="Ø"/>
            </a:pPr>
            <a:r>
              <a:rPr lang="en-US" sz="1300" b="1" dirty="0"/>
              <a:t>Face Detection: </a:t>
            </a:r>
            <a:r>
              <a:rPr lang="en-US" sz="1300" dirty="0"/>
              <a:t>Face detection or localization is an important step for image classification since only the principal component of face such as nose, eyes, mouth are needed for classification. Face detection algorithms can be broadly classified into feature, knowledge, template and appearance based methods. Our proposed system uses Viola Jones object detection algorithm for face localization which comes under feature based classification. Viola Jones object detection. algorithm uses </a:t>
            </a:r>
            <a:r>
              <a:rPr lang="en-US" sz="1300" dirty="0" err="1"/>
              <a:t>Haar</a:t>
            </a:r>
            <a:r>
              <a:rPr lang="en-US" sz="1300" dirty="0"/>
              <a:t> feature based cascade classifiers. </a:t>
            </a:r>
          </a:p>
          <a:p>
            <a:pPr algn="just">
              <a:buFont typeface="Wingdings" panose="05000000000000000000" pitchFamily="2" charset="2"/>
              <a:buChar char="Ø"/>
            </a:pPr>
            <a:r>
              <a:rPr lang="en-US" sz="1300" b="1" dirty="0"/>
              <a:t>Facial Expression Recognition classification</a:t>
            </a:r>
            <a:r>
              <a:rPr lang="en-US" sz="1300" dirty="0"/>
              <a:t>: After learning the deep features, the final step of FER (Facial Expression Recognition) is to classify the given face into one of the basic emotion categories. Unlike the traditional methods, where the feature extraction step and the feature classification step are independent, deep networks can perform FER in an end-to-end way. Specifically, a loss layer is added to the end of the network to regulate the back-propagation error, then, the prediction probability of each sample can be directly output by the network.</a:t>
            </a:r>
          </a:p>
          <a:p>
            <a:pPr algn="just">
              <a:buFont typeface="Wingdings" panose="05000000000000000000" pitchFamily="2" charset="2"/>
              <a:buChar char="Ø"/>
            </a:pPr>
            <a:r>
              <a:rPr lang="en-US" sz="1300" b="1" dirty="0"/>
              <a:t>Convolutional neural network (CNN):</a:t>
            </a:r>
            <a:r>
              <a:rPr lang="en-US" sz="1300" dirty="0"/>
              <a:t>CNN has been extensively used in diverse computer vision applications, including FER. At the beginning of the 21st century, several studies in the FER literature found that the CNN is robust to face location changes and scale variations and behaves better than the multilayer perceptron (MLP) in the case of previously unseen face pose variations, employed the CNN to address the problems of subject independence as well as translation, rotation, and scale invariance in the recognition of facial expressions.</a:t>
            </a:r>
          </a:p>
        </p:txBody>
      </p:sp>
      <p:sp>
        <p:nvSpPr>
          <p:cNvPr id="6" name="TextBox 5">
            <a:extLst>
              <a:ext uri="{FF2B5EF4-FFF2-40B4-BE49-F238E27FC236}">
                <a16:creationId xmlns:a16="http://schemas.microsoft.com/office/drawing/2014/main" id="{02AE4EE3-07EB-394E-9672-AAB223480153}"/>
              </a:ext>
            </a:extLst>
          </p:cNvPr>
          <p:cNvSpPr txBox="1"/>
          <p:nvPr/>
        </p:nvSpPr>
        <p:spPr>
          <a:xfrm>
            <a:off x="2895600" y="4757959"/>
            <a:ext cx="4038600" cy="307777"/>
          </a:xfrm>
          <a:prstGeom prst="rect">
            <a:avLst/>
          </a:prstGeom>
          <a:solidFill>
            <a:schemeClr val="bg1"/>
          </a:solidFill>
        </p:spPr>
        <p:txBody>
          <a:bodyPr wrap="square" rtlCol="0">
            <a:spAutoFit/>
          </a:bodyPr>
          <a:lstStyle/>
          <a:p>
            <a:pPr algn="ctr"/>
            <a:r>
              <a:rPr lang="en-IN" sz="1200" b="1" dirty="0">
                <a:latin typeface="Times New Roman" panose="02020603050405020304" pitchFamily="18" charset="0"/>
                <a:cs typeface="Times New Roman" panose="02020603050405020304" pitchFamily="18" charset="0"/>
              </a:rPr>
              <a:t>DEPARTMENT</a:t>
            </a:r>
            <a:r>
              <a:rPr lang="en-IN" sz="1400" b="1" dirty="0">
                <a:latin typeface="Times New Roman" panose="02020603050405020304" pitchFamily="18" charset="0"/>
                <a:cs typeface="Times New Roman" panose="02020603050405020304" pitchFamily="18" charset="0"/>
              </a:rPr>
              <a:t> </a:t>
            </a:r>
            <a:r>
              <a:rPr lang="en-IN" sz="1200" b="1" dirty="0">
                <a:latin typeface="Times New Roman" panose="02020603050405020304" pitchFamily="18" charset="0"/>
                <a:cs typeface="Times New Roman" panose="02020603050405020304" pitchFamily="18" charset="0"/>
              </a:rPr>
              <a:t>OF CSE</a:t>
            </a:r>
            <a:endParaRPr lang="en-IN" sz="14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noFill/>
          <a:ln>
            <a:noFill/>
          </a:ln>
          <a:effectLst/>
          <a:sp3d prstMaterial="plastic"/>
        </p:spPr>
        <p:txBody>
          <a:bodyPr vert="horz" lIns="91440" rIns="45720" rtlCol="0" anchor="ctr">
            <a:normAutofit/>
            <a:scene3d>
              <a:camera prst="orthographicFront"/>
              <a:lightRig rig="threePt" dir="t">
                <a:rot lat="0" lon="0" rev="4800000"/>
              </a:lightRig>
            </a:scene3d>
            <a:sp3d prstMaterial="matte">
              <a:bevelT w="50800" h="10160"/>
            </a:sp3d>
          </a:body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IN" altLang="en-US" sz="4500" b="1" i="0" u="none" strike="noStrike" kern="1200" cap="none" spc="0" normalizeH="0" baseline="0" noProof="0" dirty="0">
                <a:ln>
                  <a:noFill/>
                </a:ln>
                <a:solidFill>
                  <a:srgbClr val="FFC000"/>
                </a:solidFill>
                <a:effectLst/>
                <a:uLnTx/>
                <a:uFillTx/>
                <a:latin typeface="+mj-lt"/>
                <a:ea typeface="+mj-ea"/>
                <a:cs typeface="+mj-cs"/>
              </a:rPr>
              <a:t>REFERENCES</a:t>
            </a:r>
          </a:p>
        </p:txBody>
      </p:sp>
      <p:sp>
        <p:nvSpPr>
          <p:cNvPr id="27651" name="Rectangle 3"/>
          <p:cNvSpPr>
            <a:spLocks noGrp="1"/>
          </p:cNvSpPr>
          <p:nvPr>
            <p:ph idx="1"/>
          </p:nvPr>
        </p:nvSpPr>
        <p:spPr/>
        <p:txBody>
          <a:bodyPr vert="horz" wrap="square" lIns="54864" tIns="91440" rIns="91440" bIns="45720" anchor="t" anchorCtr="0"/>
          <a:lstStyle/>
          <a:p>
            <a:pPr algn="just">
              <a:lnSpc>
                <a:spcPct val="150000"/>
              </a:lnSpc>
              <a:spcBef>
                <a:spcPct val="30000"/>
              </a:spcBef>
              <a:spcAft>
                <a:spcPct val="30000"/>
              </a:spcAft>
              <a:buFont typeface="Wingdings" panose="05000000000000000000" pitchFamily="2" charset="2"/>
              <a:buChar char="Ø"/>
            </a:pPr>
            <a:r>
              <a:rPr lang="en-US" sz="1400" b="0" i="0" dirty="0">
                <a:solidFill>
                  <a:srgbClr val="1F1F1F"/>
                </a:solidFill>
                <a:effectLst/>
                <a:latin typeface="Google Sans"/>
              </a:rPr>
              <a:t>1. Darwin C, Prodger P. The expression of the emotions </a:t>
            </a:r>
            <a:r>
              <a:rPr lang="en-US" sz="1400" b="0" i="0" dirty="0" err="1">
                <a:solidFill>
                  <a:srgbClr val="1F1F1F"/>
                </a:solidFill>
                <a:effectLst/>
                <a:latin typeface="Google Sans"/>
              </a:rPr>
              <a:t>inman</a:t>
            </a:r>
            <a:r>
              <a:rPr lang="en-US" sz="1400" b="0" i="0" dirty="0">
                <a:solidFill>
                  <a:srgbClr val="1F1F1F"/>
                </a:solidFill>
                <a:effectLst/>
                <a:latin typeface="Google Sans"/>
              </a:rPr>
              <a:t> and animals. Oxford University Press, USA, </a:t>
            </a:r>
            <a:r>
              <a:rPr lang="en-US" sz="1400" dirty="0">
                <a:solidFill>
                  <a:srgbClr val="1F1F1F"/>
                </a:solidFill>
                <a:latin typeface="Google Sans"/>
              </a:rPr>
              <a:t>2020</a:t>
            </a:r>
            <a:r>
              <a:rPr lang="en-US" sz="1400" b="0" i="0" dirty="0">
                <a:solidFill>
                  <a:srgbClr val="1F1F1F"/>
                </a:solidFill>
                <a:effectLst/>
                <a:latin typeface="Google Sans"/>
              </a:rPr>
              <a:t>.</a:t>
            </a:r>
          </a:p>
          <a:p>
            <a:pPr algn="just">
              <a:lnSpc>
                <a:spcPct val="150000"/>
              </a:lnSpc>
              <a:spcBef>
                <a:spcPct val="30000"/>
              </a:spcBef>
              <a:spcAft>
                <a:spcPct val="30000"/>
              </a:spcAft>
              <a:buFont typeface="Wingdings" panose="05000000000000000000" pitchFamily="2" charset="2"/>
              <a:buChar char="Ø"/>
            </a:pPr>
            <a:r>
              <a:rPr lang="en-US" sz="1400" dirty="0">
                <a:solidFill>
                  <a:srgbClr val="1F1F1F"/>
                </a:solidFill>
                <a:latin typeface="Google Sans"/>
              </a:rPr>
              <a:t>2. </a:t>
            </a:r>
            <a:r>
              <a:rPr lang="en-US" sz="1400" b="0" i="0" dirty="0">
                <a:solidFill>
                  <a:srgbClr val="1F1F1F"/>
                </a:solidFill>
                <a:effectLst/>
                <a:latin typeface="Google Sans"/>
              </a:rPr>
              <a:t>Tian YI, Kanade T, Cohn JF. Recognizing action </a:t>
            </a:r>
            <a:r>
              <a:rPr lang="en-US" sz="1400" b="0" i="0" dirty="0" err="1">
                <a:solidFill>
                  <a:srgbClr val="1F1F1F"/>
                </a:solidFill>
                <a:effectLst/>
                <a:latin typeface="Google Sans"/>
              </a:rPr>
              <a:t>unitsfor</a:t>
            </a:r>
            <a:r>
              <a:rPr lang="en-US" sz="1400" b="0" i="0" dirty="0">
                <a:solidFill>
                  <a:srgbClr val="1F1F1F"/>
                </a:solidFill>
                <a:effectLst/>
                <a:latin typeface="Google Sans"/>
              </a:rPr>
              <a:t> facial expression analysis, IEEE Transactions on pattern analysis and machine intelligence. 2023;23(2):97-115.</a:t>
            </a:r>
          </a:p>
          <a:p>
            <a:pPr algn="just">
              <a:lnSpc>
                <a:spcPct val="150000"/>
              </a:lnSpc>
              <a:spcBef>
                <a:spcPct val="30000"/>
              </a:spcBef>
              <a:spcAft>
                <a:spcPct val="30000"/>
              </a:spcAft>
              <a:buFont typeface="Wingdings" panose="05000000000000000000" pitchFamily="2" charset="2"/>
              <a:buChar char="Ø"/>
            </a:pPr>
            <a:r>
              <a:rPr lang="en-US" sz="1400" b="0" i="0" dirty="0">
                <a:solidFill>
                  <a:srgbClr val="1F1F1F"/>
                </a:solidFill>
                <a:effectLst/>
                <a:latin typeface="Google Sans"/>
              </a:rPr>
              <a:t>3. Ekman P, Friesen WV. Constants across cultures in the face and emotion.” Journal of personality and social psychology. </a:t>
            </a:r>
            <a:r>
              <a:rPr lang="en-US" sz="1400" dirty="0">
                <a:solidFill>
                  <a:srgbClr val="1F1F1F"/>
                </a:solidFill>
                <a:latin typeface="Google Sans"/>
              </a:rPr>
              <a:t>2020</a:t>
            </a:r>
            <a:r>
              <a:rPr lang="en-US" sz="1400" b="0" i="0" dirty="0">
                <a:solidFill>
                  <a:srgbClr val="1F1F1F"/>
                </a:solidFill>
                <a:effectLst/>
                <a:latin typeface="Google Sans"/>
              </a:rPr>
              <a:t>; 17(2):124-129.</a:t>
            </a:r>
          </a:p>
          <a:p>
            <a:pPr algn="just">
              <a:lnSpc>
                <a:spcPct val="150000"/>
              </a:lnSpc>
              <a:spcBef>
                <a:spcPct val="30000"/>
              </a:spcBef>
              <a:spcAft>
                <a:spcPct val="30000"/>
              </a:spcAft>
              <a:buFont typeface="Wingdings" panose="05000000000000000000" pitchFamily="2" charset="2"/>
              <a:buChar char="Ø"/>
            </a:pPr>
            <a:r>
              <a:rPr lang="en-US" sz="1400" b="0" i="0" dirty="0">
                <a:solidFill>
                  <a:srgbClr val="1F1F1F"/>
                </a:solidFill>
                <a:effectLst/>
                <a:latin typeface="Google Sans"/>
              </a:rPr>
              <a:t>4. Ekman P. Strong evidence for universals in facial expressions: a reply to </a:t>
            </a:r>
            <a:r>
              <a:rPr lang="en-US" sz="1400" b="0" i="0" dirty="0" err="1">
                <a:solidFill>
                  <a:srgbClr val="1F1F1F"/>
                </a:solidFill>
                <a:effectLst/>
                <a:latin typeface="Google Sans"/>
              </a:rPr>
              <a:t>russell’s</a:t>
            </a:r>
            <a:r>
              <a:rPr lang="en-US" sz="1400" b="0" i="0" dirty="0">
                <a:solidFill>
                  <a:srgbClr val="1F1F1F"/>
                </a:solidFill>
                <a:effectLst/>
                <a:latin typeface="Google Sans"/>
              </a:rPr>
              <a:t> mistaken critique,</a:t>
            </a:r>
          </a:p>
          <a:p>
            <a:pPr marL="118745" indent="0" algn="just">
              <a:lnSpc>
                <a:spcPct val="150000"/>
              </a:lnSpc>
              <a:spcBef>
                <a:spcPct val="30000"/>
              </a:spcBef>
              <a:spcAft>
                <a:spcPct val="30000"/>
              </a:spcAft>
              <a:buNone/>
            </a:pPr>
            <a:r>
              <a:rPr lang="en-US" sz="1400" dirty="0">
                <a:solidFill>
                  <a:srgbClr val="1F1F1F"/>
                </a:solidFill>
                <a:latin typeface="Google Sans"/>
              </a:rPr>
              <a:t>          </a:t>
            </a:r>
            <a:r>
              <a:rPr lang="en-US" sz="1400" b="0" i="0" dirty="0">
                <a:solidFill>
                  <a:srgbClr val="1F1F1F"/>
                </a:solidFill>
                <a:effectLst/>
                <a:latin typeface="Google Sans"/>
              </a:rPr>
              <a:t>Psychological bulletin. </a:t>
            </a:r>
            <a:r>
              <a:rPr lang="en-US" sz="1400" dirty="0">
                <a:solidFill>
                  <a:srgbClr val="1F1F1F"/>
                </a:solidFill>
                <a:latin typeface="Google Sans"/>
              </a:rPr>
              <a:t>2021</a:t>
            </a:r>
            <a:r>
              <a:rPr lang="en-US" sz="1400" b="0" i="0" dirty="0">
                <a:solidFill>
                  <a:srgbClr val="1F1F1F"/>
                </a:solidFill>
                <a:effectLst/>
                <a:latin typeface="Google Sans"/>
              </a:rPr>
              <a:t>; 115(2)268–287.</a:t>
            </a:r>
          </a:p>
          <a:p>
            <a:pPr algn="just">
              <a:lnSpc>
                <a:spcPct val="150000"/>
              </a:lnSpc>
              <a:spcBef>
                <a:spcPct val="30000"/>
              </a:spcBef>
              <a:spcAft>
                <a:spcPct val="30000"/>
              </a:spcAft>
            </a:pPr>
            <a:endParaRPr lang="en-US" sz="1400" b="0" i="0" dirty="0">
              <a:solidFill>
                <a:srgbClr val="1F1F1F"/>
              </a:solidFill>
              <a:effectLst/>
              <a:latin typeface="Google Sans"/>
            </a:endParaRPr>
          </a:p>
          <a:p>
            <a:pPr algn="just">
              <a:lnSpc>
                <a:spcPct val="150000"/>
              </a:lnSpc>
              <a:spcBef>
                <a:spcPct val="30000"/>
              </a:spcBef>
              <a:spcAft>
                <a:spcPct val="30000"/>
              </a:spcAft>
            </a:pPr>
            <a:endParaRPr lang="en-US" sz="800" b="0" i="0" dirty="0">
              <a:solidFill>
                <a:srgbClr val="1F1F1F"/>
              </a:solidFill>
              <a:effectLst/>
              <a:latin typeface="Google Sans"/>
            </a:endParaRPr>
          </a:p>
          <a:p>
            <a:pPr algn="just">
              <a:lnSpc>
                <a:spcPct val="150000"/>
              </a:lnSpc>
              <a:spcBef>
                <a:spcPct val="30000"/>
              </a:spcBef>
              <a:spcAft>
                <a:spcPct val="30000"/>
              </a:spcAft>
            </a:pPr>
            <a:endParaRPr lang="en-IN" altLang="en-US" sz="1000" dirty="0">
              <a:solidFill>
                <a:schemeClr val="tx1"/>
              </a:solidFill>
              <a:latin typeface="Times New Roman" panose="02020603050405020304" pitchFamily="18" charset="0"/>
              <a:cs typeface="Times New Roman" panose="02020603050405020304" pitchFamily="18" charset="0"/>
              <a:sym typeface="+mn-ea"/>
            </a:endParaRPr>
          </a:p>
        </p:txBody>
      </p:sp>
      <p:sp>
        <p:nvSpPr>
          <p:cNvPr id="2" name="Date Placeholder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C0A4C93D-348F-4CA9-923C-C2E30A4A88A2}" type="datetime1">
              <a:rPr kumimoji="0" lang="en-US" sz="1200" b="0" i="0" u="none" strike="noStrike" kern="1200" cap="none" spc="0" normalizeH="0" baseline="0" noProof="0">
                <a:ln>
                  <a:noFill/>
                </a:ln>
                <a:solidFill>
                  <a:schemeClr val="tx1">
                    <a:tint val="95000"/>
                  </a:schemeClr>
                </a:solidFill>
                <a:effectLst/>
                <a:uLnTx/>
                <a:uFillTx/>
                <a:latin typeface="Arial" panose="020B0604020202020204" pitchFamily="34" charset="0"/>
                <a:ea typeface="+mn-ea"/>
                <a:cs typeface="Arial" panose="020B0604020202020204" pitchFamily="34" charset="0"/>
              </a:rPr>
              <a:t>4/29/2024</a:t>
            </a:fld>
            <a:endParaRPr kumimoji="0" lang="en-US" sz="1200" b="0" i="0" u="none" strike="noStrike" kern="1200" cap="none" spc="0" normalizeH="0" baseline="0" noProof="0" dirty="0">
              <a:ln>
                <a:noFill/>
              </a:ln>
              <a:solidFill>
                <a:schemeClr val="tx1">
                  <a:tint val="95000"/>
                </a:schemeClr>
              </a:solidFill>
              <a:effectLst/>
              <a:uLnTx/>
              <a:uFillTx/>
              <a:latin typeface="Arial" panose="020B0604020202020204" pitchFamily="34" charset="0"/>
              <a:ea typeface="+mn-ea"/>
              <a:cs typeface="Arial" panose="020B0604020202020204" pitchFamily="34" charset="0"/>
            </a:endParaRPr>
          </a:p>
        </p:txBody>
      </p:sp>
      <p:sp>
        <p:nvSpPr>
          <p:cNvPr id="4" name="Slide Number Placeholder 3"/>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3FD6D609-BB3D-4314-8C74-0AD1CD8B2DF2}" type="slidenum">
              <a:rPr kumimoji="0" lang="en-US" altLang="en-US" sz="1200" b="0" i="0" u="none" strike="noStrike" kern="1200" cap="none" spc="0" normalizeH="0" baseline="0" noProof="0">
                <a:ln>
                  <a:noFill/>
                </a:ln>
                <a:solidFill>
                  <a:srgbClr val="3F3F3F"/>
                </a:solidFill>
                <a:effectLst/>
                <a:uLnTx/>
                <a:uFillTx/>
                <a:latin typeface="Arial" panose="020B0604020202020204" pitchFamily="34" charset="0"/>
                <a:ea typeface="+mn-ea"/>
                <a:cs typeface="Arial" panose="020B0604020202020204" pitchFamily="34" charset="0"/>
              </a:rPr>
              <a:t>12</a:t>
            </a:fld>
            <a:endParaRPr kumimoji="0" lang="en-US" altLang="en-US" sz="1200" b="0" i="0" u="none" strike="noStrike" kern="1200" cap="none" spc="0" normalizeH="0" baseline="0" noProof="0">
              <a:ln>
                <a:noFill/>
              </a:ln>
              <a:solidFill>
                <a:srgbClr val="3F3F3F"/>
              </a:solidFill>
              <a:effectLst/>
              <a:uLnTx/>
              <a:uFillTx/>
              <a:latin typeface="Arial" panose="020B0604020202020204" pitchFamily="34" charset="0"/>
              <a:ea typeface="+mn-ea"/>
              <a:cs typeface="Arial" panose="020B0604020202020204" pitchFamily="34" charset="0"/>
            </a:endParaRPr>
          </a:p>
        </p:txBody>
      </p:sp>
      <p:pic>
        <p:nvPicPr>
          <p:cNvPr id="36" name="Picture 8" descr="dscet-logo"/>
          <p:cNvPicPr>
            <a:picLocks noChangeAspect="1" noChangeArrowheads="1"/>
          </p:cNvPicPr>
          <p:nvPr/>
        </p:nvPicPr>
        <p:blipFill>
          <a:blip r:embed="rId2"/>
          <a:srcRect/>
          <a:stretch>
            <a:fillRect/>
          </a:stretch>
        </p:blipFill>
        <p:spPr>
          <a:xfrm>
            <a:off x="533400" y="285750"/>
            <a:ext cx="669290" cy="610870"/>
          </a:xfrm>
          <a:prstGeom prst="rect">
            <a:avLst/>
          </a:prstGeom>
          <a:noFill/>
          <a:ln w="9525">
            <a:noFill/>
            <a:miter lim="800000"/>
            <a:headEnd/>
            <a:tailEnd/>
          </a:ln>
        </p:spPr>
      </p:pic>
      <p:sp>
        <p:nvSpPr>
          <p:cNvPr id="5" name="Text Box 4"/>
          <p:cNvSpPr txBox="1"/>
          <p:nvPr/>
        </p:nvSpPr>
        <p:spPr>
          <a:xfrm>
            <a:off x="2819400" y="4781550"/>
            <a:ext cx="4572000" cy="275590"/>
          </a:xfrm>
          <a:prstGeom prst="rect">
            <a:avLst/>
          </a:prstGeom>
          <a:noFill/>
        </p:spPr>
        <p:txBody>
          <a:bodyPr wrap="square" rtlCol="0" anchor="t">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lang="en-IN" sz="1200" b="1" noProof="0" dirty="0">
                <a:ln>
                  <a:noFill/>
                </a:ln>
                <a:solidFill>
                  <a:schemeClr val="tx1">
                    <a:tint val="95000"/>
                  </a:schemeClr>
                </a:solidFill>
                <a:effectLst/>
                <a:uLnTx/>
                <a:uFillTx/>
                <a:latin typeface="Times New Roman" panose="02020603050405020304" pitchFamily="18" charset="0"/>
                <a:cs typeface="Times New Roman" panose="02020603050405020304" pitchFamily="18" charset="0"/>
                <a:sym typeface="+mn-ea"/>
              </a:rPr>
              <a:t>DEPARTMENT OF INFORMATION TECHNOLOGY</a:t>
            </a:r>
          </a:p>
        </p:txBody>
      </p:sp>
      <p:sp>
        <p:nvSpPr>
          <p:cNvPr id="3" name="TextBox 2">
            <a:extLst>
              <a:ext uri="{FF2B5EF4-FFF2-40B4-BE49-F238E27FC236}">
                <a16:creationId xmlns:a16="http://schemas.microsoft.com/office/drawing/2014/main" id="{73C0485B-966A-1DF7-6CCD-8D633DABB7A0}"/>
              </a:ext>
            </a:extLst>
          </p:cNvPr>
          <p:cNvSpPr txBox="1"/>
          <p:nvPr/>
        </p:nvSpPr>
        <p:spPr>
          <a:xfrm>
            <a:off x="2895600" y="4757959"/>
            <a:ext cx="4038600" cy="307777"/>
          </a:xfrm>
          <a:prstGeom prst="rect">
            <a:avLst/>
          </a:prstGeom>
          <a:solidFill>
            <a:schemeClr val="bg1"/>
          </a:solidFill>
        </p:spPr>
        <p:txBody>
          <a:bodyPr wrap="square" rtlCol="0">
            <a:spAutoFit/>
          </a:bodyPr>
          <a:lstStyle/>
          <a:p>
            <a:pPr algn="ctr"/>
            <a:r>
              <a:rPr lang="en-IN" sz="1200" b="1" dirty="0">
                <a:latin typeface="Times New Roman" panose="02020603050405020304" pitchFamily="18" charset="0"/>
                <a:cs typeface="Times New Roman" panose="02020603050405020304" pitchFamily="18" charset="0"/>
              </a:rPr>
              <a:t>DEPARTMENT</a:t>
            </a:r>
            <a:r>
              <a:rPr lang="en-IN" sz="1400" b="1" dirty="0">
                <a:latin typeface="Times New Roman" panose="02020603050405020304" pitchFamily="18" charset="0"/>
                <a:cs typeface="Times New Roman" panose="02020603050405020304" pitchFamily="18" charset="0"/>
              </a:rPr>
              <a:t> </a:t>
            </a:r>
            <a:r>
              <a:rPr lang="en-IN" sz="1200" b="1" dirty="0">
                <a:latin typeface="Times New Roman" panose="02020603050405020304" pitchFamily="18" charset="0"/>
                <a:cs typeface="Times New Roman" panose="02020603050405020304" pitchFamily="18" charset="0"/>
              </a:rPr>
              <a:t>OF CSE</a:t>
            </a:r>
            <a:endParaRPr lang="en-IN" sz="14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3"/>
          <p:cNvSpPr>
            <a:spLocks noGrp="1"/>
          </p:cNvSpPr>
          <p:nvPr>
            <p:ph idx="1"/>
          </p:nvPr>
        </p:nvSpPr>
        <p:spPr/>
        <p:txBody>
          <a:bodyPr vert="horz" wrap="square" lIns="54864" tIns="91440" rIns="91440" bIns="45720" anchor="t" anchorCtr="0"/>
          <a:lstStyle/>
          <a:p>
            <a:pPr marL="118745" indent="0" algn="ctr">
              <a:spcBef>
                <a:spcPct val="30000"/>
              </a:spcBef>
              <a:spcAft>
                <a:spcPct val="30000"/>
              </a:spcAft>
              <a:buNone/>
            </a:pPr>
            <a:endParaRPr lang="en-IN" altLang="en-US" sz="4800" dirty="0">
              <a:ln w="22225">
                <a:solidFill>
                  <a:schemeClr val="accent2"/>
                </a:solidFill>
                <a:prstDash val="solid"/>
              </a:ln>
              <a:solidFill>
                <a:schemeClr val="accent2">
                  <a:lumMod val="40000"/>
                  <a:lumOff val="60000"/>
                </a:schemeClr>
              </a:solidFill>
              <a:effectLst/>
            </a:endParaRPr>
          </a:p>
          <a:p>
            <a:pPr marL="118745" indent="0" algn="ctr">
              <a:spcBef>
                <a:spcPct val="30000"/>
              </a:spcBef>
              <a:spcAft>
                <a:spcPct val="30000"/>
              </a:spcAft>
              <a:buNone/>
            </a:pPr>
            <a:r>
              <a:rPr lang="en-IN" altLang="en-US" sz="4800" dirty="0">
                <a:ln w="22225">
                  <a:solidFill>
                    <a:schemeClr val="accent2"/>
                  </a:solidFill>
                  <a:prstDash val="solid"/>
                </a:ln>
                <a:solidFill>
                  <a:schemeClr val="accent2">
                    <a:lumMod val="40000"/>
                    <a:lumOff val="60000"/>
                  </a:schemeClr>
                </a:solidFill>
                <a:effectLst/>
              </a:rPr>
              <a:t>THANK YOU</a:t>
            </a:r>
          </a:p>
        </p:txBody>
      </p:sp>
      <p:sp>
        <p:nvSpPr>
          <p:cNvPr id="2" name="Date Placeholder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C0A4C93D-348F-4CA9-923C-C2E30A4A88A2}" type="datetime1">
              <a:rPr kumimoji="0" lang="en-US" sz="1200" b="0" i="0" u="none" strike="noStrike" kern="1200" cap="none" spc="0" normalizeH="0" baseline="0" noProof="0">
                <a:ln>
                  <a:noFill/>
                </a:ln>
                <a:solidFill>
                  <a:schemeClr val="tx1">
                    <a:tint val="95000"/>
                  </a:schemeClr>
                </a:solidFill>
                <a:effectLst/>
                <a:uLnTx/>
                <a:uFillTx/>
                <a:latin typeface="Arial" panose="020B0604020202020204" pitchFamily="34" charset="0"/>
                <a:ea typeface="+mn-ea"/>
                <a:cs typeface="Arial" panose="020B0604020202020204" pitchFamily="34" charset="0"/>
              </a:rPr>
              <a:t>4/29/2024</a:t>
            </a:fld>
            <a:endParaRPr kumimoji="0" lang="en-US" sz="1200" b="0" i="0" u="none" strike="noStrike" kern="1200" cap="none" spc="0" normalizeH="0" baseline="0" noProof="0" dirty="0">
              <a:ln>
                <a:noFill/>
              </a:ln>
              <a:solidFill>
                <a:schemeClr val="tx1">
                  <a:tint val="95000"/>
                </a:schemeClr>
              </a:solidFill>
              <a:effectLst/>
              <a:uLnTx/>
              <a:uFillTx/>
              <a:latin typeface="Arial" panose="020B0604020202020204" pitchFamily="34" charset="0"/>
              <a:ea typeface="+mn-ea"/>
              <a:cs typeface="Arial" panose="020B0604020202020204" pitchFamily="34" charset="0"/>
            </a:endParaRPr>
          </a:p>
        </p:txBody>
      </p:sp>
      <p:sp>
        <p:nvSpPr>
          <p:cNvPr id="4" name="Slide Number Placeholder 3"/>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3FD6D609-BB3D-4314-8C74-0AD1CD8B2DF2}" type="slidenum">
              <a:rPr kumimoji="0" lang="en-US" altLang="en-US" sz="1200" b="0" i="0" u="none" strike="noStrike" kern="1200" cap="none" spc="0" normalizeH="0" baseline="0" noProof="0">
                <a:ln>
                  <a:noFill/>
                </a:ln>
                <a:solidFill>
                  <a:srgbClr val="3F3F3F"/>
                </a:solidFill>
                <a:effectLst/>
                <a:uLnTx/>
                <a:uFillTx/>
                <a:latin typeface="Arial" panose="020B0604020202020204" pitchFamily="34" charset="0"/>
                <a:ea typeface="+mn-ea"/>
                <a:cs typeface="Arial" panose="020B0604020202020204" pitchFamily="34" charset="0"/>
              </a:rPr>
              <a:t>13</a:t>
            </a:fld>
            <a:endParaRPr kumimoji="0" lang="en-US" altLang="en-US" sz="1200" b="0" i="0" u="none" strike="noStrike" kern="1200" cap="none" spc="0" normalizeH="0" baseline="0" noProof="0">
              <a:ln>
                <a:noFill/>
              </a:ln>
              <a:solidFill>
                <a:srgbClr val="3F3F3F"/>
              </a:solidFill>
              <a:effectLst/>
              <a:uLnTx/>
              <a:uFillTx/>
              <a:latin typeface="Arial" panose="020B0604020202020204" pitchFamily="34" charset="0"/>
              <a:ea typeface="+mn-ea"/>
              <a:cs typeface="Arial" panose="020B0604020202020204" pitchFamily="34" charset="0"/>
            </a:endParaRPr>
          </a:p>
        </p:txBody>
      </p:sp>
      <p:pic>
        <p:nvPicPr>
          <p:cNvPr id="3" name="Picture 8" descr="dscet-logo">
            <a:extLst>
              <a:ext uri="{FF2B5EF4-FFF2-40B4-BE49-F238E27FC236}">
                <a16:creationId xmlns:a16="http://schemas.microsoft.com/office/drawing/2014/main" id="{46791339-0FE7-5C1C-CA27-EBD0B6C12ADB}"/>
              </a:ext>
            </a:extLst>
          </p:cNvPr>
          <p:cNvPicPr>
            <a:picLocks noChangeAspect="1" noChangeArrowheads="1"/>
          </p:cNvPicPr>
          <p:nvPr/>
        </p:nvPicPr>
        <p:blipFill>
          <a:blip r:embed="rId2"/>
          <a:srcRect/>
          <a:stretch>
            <a:fillRect/>
          </a:stretch>
        </p:blipFill>
        <p:spPr>
          <a:xfrm>
            <a:off x="533400" y="285750"/>
            <a:ext cx="669290" cy="610870"/>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1"/>
          <p:cNvSpPr>
            <a:spLocks noGrp="1"/>
          </p:cNvSpPr>
          <p:nvPr>
            <p:ph type="title"/>
          </p:nvPr>
        </p:nvSpPr>
        <p:spPr>
          <a:xfrm>
            <a:off x="0" y="114301"/>
            <a:ext cx="8991600" cy="938298"/>
          </a:xfrm>
          <a:noFill/>
          <a:ln>
            <a:noFill/>
          </a:ln>
          <a:effectLst/>
          <a:sp3d prstMaterial="plastic"/>
        </p:spPr>
        <p:txBody>
          <a:bodyPr vert="horz" lIns="91440" rIns="45720" rtlCol="0" anchor="ctr">
            <a:noAutofit/>
            <a:scene3d>
              <a:camera prst="orthographicFront"/>
              <a:lightRig rig="threePt" dir="t">
                <a:rot lat="0" lon="0" rev="4800000"/>
              </a:lightRig>
            </a:scene3d>
            <a:sp3d prstMaterial="matte">
              <a:bevelT w="50800" h="10160"/>
            </a:sp3d>
          </a:bodyPr>
          <a:lstStyle/>
          <a:p>
            <a:pPr marL="0" marR="0" lvl="0" indent="0" algn="ctr" defTabSz="914400" rtl="0" eaLnBrk="1" fontAlgn="auto" latinLnBrk="0" hangingPunct="1">
              <a:lnSpc>
                <a:spcPct val="100000"/>
              </a:lnSpc>
              <a:spcBef>
                <a:spcPct val="0"/>
              </a:spcBef>
              <a:spcAft>
                <a:spcPts val="0"/>
              </a:spcAft>
              <a:buClrTx/>
              <a:buSzTx/>
              <a:buFontTx/>
              <a:buNone/>
              <a:defRPr/>
            </a:pPr>
            <a:r>
              <a:rPr lang="en-IN" sz="3300" noProof="0" dirty="0">
                <a:ln>
                  <a:noFill/>
                </a:ln>
                <a:effectLst/>
                <a:uLnTx/>
                <a:uFillTx/>
                <a:sym typeface="+mn-ea"/>
              </a:rPr>
              <a:t>DHANALAKSHMI SRINIVASAN </a:t>
            </a:r>
            <a:br>
              <a:rPr lang="en-IN" sz="2000" noProof="0" dirty="0">
                <a:ln>
                  <a:noFill/>
                </a:ln>
                <a:effectLst/>
                <a:uLnTx/>
                <a:uFillTx/>
                <a:sym typeface="+mn-ea"/>
              </a:rPr>
            </a:br>
            <a:r>
              <a:rPr lang="en-IN" sz="2100" noProof="0" dirty="0">
                <a:ln>
                  <a:noFill/>
                </a:ln>
                <a:effectLst/>
                <a:uLnTx/>
                <a:uFillTx/>
                <a:sym typeface="+mn-ea"/>
              </a:rPr>
              <a:t>COLLEGE OF ENGINEERING AND TECHNOLOGY</a:t>
            </a:r>
            <a:endParaRPr kumimoji="0" lang="en-IN" altLang="en-US" sz="2100" b="1" i="0" u="none" strike="noStrike" kern="1200" cap="none" spc="0" normalizeH="0" baseline="0" noProof="0" dirty="0">
              <a:ln>
                <a:noFill/>
              </a:ln>
              <a:solidFill>
                <a:srgbClr val="FFC000"/>
              </a:solidFill>
              <a:effectLst/>
              <a:uLnTx/>
              <a:uFillTx/>
              <a:latin typeface="+mj-lt"/>
              <a:ea typeface="+mj-ea"/>
              <a:cs typeface="+mj-cs"/>
              <a:sym typeface="+mn-ea"/>
            </a:endParaRPr>
          </a:p>
        </p:txBody>
      </p:sp>
      <p:sp>
        <p:nvSpPr>
          <p:cNvPr id="11269" name="TextBox 4"/>
          <p:cNvSpPr txBox="1"/>
          <p:nvPr/>
        </p:nvSpPr>
        <p:spPr>
          <a:xfrm>
            <a:off x="241300" y="1352550"/>
            <a:ext cx="8479155" cy="1743491"/>
          </a:xfrm>
          <a:prstGeom prst="rect">
            <a:avLst/>
          </a:prstGeom>
          <a:noFill/>
          <a:ln w="9525">
            <a:noFill/>
          </a:ln>
        </p:spPr>
        <p:txBody>
          <a:bodyPr wrap="square">
            <a:spAutoFit/>
          </a:bodyPr>
          <a:lstStyle/>
          <a:p>
            <a:pPr marL="0" marR="0" lvl="0" indent="0" algn="l" defTabSz="914400" rtl="0" eaLnBrk="1" fontAlgn="base" latinLnBrk="0" hangingPunct="1">
              <a:lnSpc>
                <a:spcPct val="150000"/>
              </a:lnSpc>
              <a:spcBef>
                <a:spcPct val="0"/>
              </a:spcBef>
              <a:spcAft>
                <a:spcPct val="0"/>
              </a:spcAft>
              <a:buClrTx/>
              <a:buSzTx/>
              <a:buFontTx/>
              <a:buNone/>
              <a:defRPr/>
            </a:pPr>
            <a:r>
              <a:rPr lang="en-IN" altLang="en-US" b="1" noProof="0" dirty="0">
                <a:ln>
                  <a:noFill/>
                </a:ln>
                <a:solidFill>
                  <a:schemeClr val="tx1">
                    <a:tint val="95000"/>
                  </a:schemeClr>
                </a:solidFill>
                <a:effectLst/>
                <a:uLnTx/>
                <a:uFillTx/>
                <a:cs typeface="Arial" panose="020B0604020202020204" pitchFamily="34" charset="0"/>
                <a:sym typeface="+mn-ea"/>
              </a:rPr>
              <a:t>DOMAIN: </a:t>
            </a:r>
            <a:r>
              <a:rPr lang="en-IN" altLang="en-US" noProof="0" dirty="0">
                <a:ln>
                  <a:noFill/>
                </a:ln>
                <a:solidFill>
                  <a:schemeClr val="tx1">
                    <a:tint val="95000"/>
                  </a:schemeClr>
                </a:solidFill>
                <a:effectLst/>
                <a:uLnTx/>
                <a:uFillTx/>
                <a:cs typeface="Arial" panose="020B0604020202020204" pitchFamily="34" charset="0"/>
                <a:sym typeface="+mn-ea"/>
              </a:rPr>
              <a:t>Artificial Intelligence</a:t>
            </a:r>
          </a:p>
          <a:p>
            <a:pPr eaLnBrk="1" hangingPunct="1">
              <a:lnSpc>
                <a:spcPct val="150000"/>
              </a:lnSpc>
              <a:defRPr/>
            </a:pPr>
            <a:r>
              <a:rPr lang="en-IN" altLang="en-US" b="1" noProof="0" dirty="0">
                <a:ln>
                  <a:noFill/>
                </a:ln>
                <a:solidFill>
                  <a:schemeClr val="tx1">
                    <a:tint val="95000"/>
                  </a:schemeClr>
                </a:solidFill>
                <a:effectLst/>
                <a:uLnTx/>
                <a:uFillTx/>
                <a:cs typeface="Arial" panose="020B0604020202020204" pitchFamily="34" charset="0"/>
                <a:sym typeface="+mn-ea"/>
              </a:rPr>
              <a:t>TITLE: </a:t>
            </a:r>
            <a:r>
              <a:rPr lang="en-US" sz="1400" dirty="0">
                <a:effectLst/>
                <a:latin typeface="Georgia" panose="02040502050405020303" pitchFamily="18" charset="0"/>
                <a:ea typeface="Segoe UI" panose="020B0502040204020203" pitchFamily="34" charset="0"/>
                <a:cs typeface="Times New Roman" panose="02020603050405020304" pitchFamily="18" charset="0"/>
              </a:rPr>
              <a:t>AUTOMATED RESTAURANT FEEDBACK SYSTEM USING FACIAL EXPRESSION ANALYSIS</a:t>
            </a:r>
            <a:endParaRPr lang="en-IN" sz="1400" dirty="0">
              <a:effectLst/>
              <a:latin typeface="Georgia" panose="02040502050405020303" pitchFamily="18" charset="0"/>
              <a:ea typeface="DengXian" panose="02010600030101010101" pitchFamily="2" charset="-122"/>
              <a:cs typeface="Times New Roman" panose="02020603050405020304" pitchFamily="18" charset="0"/>
            </a:endParaRPr>
          </a:p>
          <a:p>
            <a:pPr eaLnBrk="1" hangingPunct="1">
              <a:lnSpc>
                <a:spcPct val="150000"/>
              </a:lnSpc>
              <a:defRPr/>
            </a:pPr>
            <a:endParaRPr lang="en-US" i="0" dirty="0">
              <a:effectLst/>
              <a:cs typeface="Arial" panose="020B0604020202020204" pitchFamily="34" charset="0"/>
            </a:endParaRPr>
          </a:p>
          <a:p>
            <a:pPr marL="0" marR="0" lvl="0" indent="0" algn="l" defTabSz="914400" rtl="0" eaLnBrk="1" fontAlgn="base" latinLnBrk="0" hangingPunct="1">
              <a:lnSpc>
                <a:spcPct val="150000"/>
              </a:lnSpc>
              <a:spcBef>
                <a:spcPct val="0"/>
              </a:spcBef>
              <a:spcAft>
                <a:spcPct val="0"/>
              </a:spcAft>
              <a:buClrTx/>
              <a:buSzTx/>
              <a:buFontTx/>
              <a:buNone/>
              <a:defRPr/>
            </a:pPr>
            <a:endParaRPr lang="en-IN" altLang="en-US" sz="2000" dirty="0">
              <a:latin typeface="Arial" panose="020B0604020202020204" pitchFamily="34" charset="0"/>
            </a:endParaRPr>
          </a:p>
        </p:txBody>
      </p:sp>
      <p:sp>
        <p:nvSpPr>
          <p:cNvPr id="3" name="Date Placeholder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C0A4C93D-348F-4CA9-923C-C2E30A4A88A2}" type="datetime1">
              <a:rPr kumimoji="0" lang="en-US" sz="1200" b="0" i="0" u="none" strike="noStrike" kern="1200" cap="none" spc="0" normalizeH="0" baseline="0" noProof="0">
                <a:ln>
                  <a:noFill/>
                </a:ln>
                <a:solidFill>
                  <a:schemeClr val="tx1">
                    <a:tint val="95000"/>
                  </a:schemeClr>
                </a:solidFill>
                <a:effectLst/>
                <a:uLnTx/>
                <a:uFillTx/>
                <a:latin typeface="Arial" panose="020B0604020202020204" pitchFamily="34" charset="0"/>
                <a:ea typeface="+mn-ea"/>
                <a:cs typeface="Arial" panose="020B0604020202020204" pitchFamily="34" charset="0"/>
              </a:rPr>
              <a:t>4/29/2024</a:t>
            </a:fld>
            <a:endParaRPr kumimoji="0" lang="en-US" sz="1200" b="0" i="0" u="none" strike="noStrike" kern="1200" cap="none" spc="0" normalizeH="0" baseline="0" noProof="0" dirty="0">
              <a:ln>
                <a:noFill/>
              </a:ln>
              <a:solidFill>
                <a:schemeClr val="tx1">
                  <a:tint val="95000"/>
                </a:schemeClr>
              </a:solidFill>
              <a:effectLst/>
              <a:uLnTx/>
              <a:uFillTx/>
              <a:latin typeface="Arial" panose="020B0604020202020204" pitchFamily="34" charset="0"/>
              <a:ea typeface="+mn-ea"/>
              <a:cs typeface="Arial" panose="020B0604020202020204" pitchFamily="34" charset="0"/>
            </a:endParaRPr>
          </a:p>
        </p:txBody>
      </p:sp>
      <p:sp>
        <p:nvSpPr>
          <p:cNvPr id="4" name="Slide Number Placeholder 3"/>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3FD6D609-BB3D-4314-8C74-0AD1CD8B2DF2}" type="slidenum">
              <a:rPr kumimoji="0" lang="en-US" altLang="en-US" sz="1200" b="0" i="0" u="none" strike="noStrike" kern="1200" cap="none" spc="0" normalizeH="0" baseline="0" noProof="0">
                <a:ln>
                  <a:noFill/>
                </a:ln>
                <a:solidFill>
                  <a:srgbClr val="3F3F3F"/>
                </a:solidFill>
                <a:effectLst/>
                <a:uLnTx/>
                <a:uFillTx/>
                <a:latin typeface="Arial" panose="020B0604020202020204" pitchFamily="34" charset="0"/>
                <a:ea typeface="+mn-ea"/>
                <a:cs typeface="Arial" panose="020B0604020202020204" pitchFamily="34" charset="0"/>
              </a:rPr>
              <a:t>2</a:t>
            </a:fld>
            <a:endParaRPr kumimoji="0" lang="en-US" altLang="en-US" sz="1200" b="0" i="0" u="none" strike="noStrike" kern="1200" cap="none" spc="0" normalizeH="0" baseline="0" noProof="0">
              <a:ln>
                <a:noFill/>
              </a:ln>
              <a:solidFill>
                <a:srgbClr val="3F3F3F"/>
              </a:solidFill>
              <a:effectLst/>
              <a:uLnTx/>
              <a:uFillTx/>
              <a:latin typeface="Arial" panose="020B0604020202020204" pitchFamily="34" charset="0"/>
              <a:ea typeface="+mn-ea"/>
              <a:cs typeface="Arial" panose="020B0604020202020204" pitchFamily="34" charset="0"/>
            </a:endParaRPr>
          </a:p>
        </p:txBody>
      </p:sp>
      <p:pic>
        <p:nvPicPr>
          <p:cNvPr id="5" name="Picture 8" descr="dscet-logo"/>
          <p:cNvPicPr>
            <a:picLocks noGrp="1" noChangeAspect="1" noChangeArrowheads="1"/>
          </p:cNvPicPr>
          <p:nvPr>
            <p:ph idx="1"/>
          </p:nvPr>
        </p:nvPicPr>
        <p:blipFill>
          <a:blip r:embed="rId3"/>
          <a:srcRect/>
          <a:stretch>
            <a:fillRect/>
          </a:stretch>
        </p:blipFill>
        <p:spPr>
          <a:xfrm>
            <a:off x="533400" y="285750"/>
            <a:ext cx="669290" cy="610870"/>
          </a:xfrm>
          <a:prstGeom prst="rect">
            <a:avLst/>
          </a:prstGeom>
          <a:noFill/>
          <a:ln w="9525">
            <a:noFill/>
            <a:miter lim="800000"/>
            <a:headEnd/>
            <a:tailEnd/>
          </a:ln>
        </p:spPr>
      </p:pic>
      <p:sp>
        <p:nvSpPr>
          <p:cNvPr id="6" name="Text Box 5"/>
          <p:cNvSpPr txBox="1"/>
          <p:nvPr/>
        </p:nvSpPr>
        <p:spPr>
          <a:xfrm>
            <a:off x="2819400" y="4781550"/>
            <a:ext cx="4572000" cy="275590"/>
          </a:xfrm>
          <a:prstGeom prst="rect">
            <a:avLst/>
          </a:prstGeom>
          <a:noFill/>
        </p:spPr>
        <p:txBody>
          <a:bodyPr wrap="square" rtlCol="0" anchor="t">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lang="en-IN" sz="1200" b="1" noProof="0" dirty="0">
                <a:ln>
                  <a:noFill/>
                </a:ln>
                <a:solidFill>
                  <a:schemeClr val="tx1">
                    <a:tint val="95000"/>
                  </a:schemeClr>
                </a:solidFill>
                <a:effectLst/>
                <a:uLnTx/>
                <a:uFillTx/>
                <a:latin typeface="Times New Roman" panose="02020603050405020304" pitchFamily="18" charset="0"/>
                <a:cs typeface="Times New Roman" panose="02020603050405020304" pitchFamily="18" charset="0"/>
                <a:sym typeface="+mn-ea"/>
              </a:rPr>
              <a:t>DEPARTMENT OF INFORMATION TECHNOLOGY</a:t>
            </a:r>
          </a:p>
        </p:txBody>
      </p:sp>
      <p:sp>
        <p:nvSpPr>
          <p:cNvPr id="13" name="TextBox 12">
            <a:extLst>
              <a:ext uri="{FF2B5EF4-FFF2-40B4-BE49-F238E27FC236}">
                <a16:creationId xmlns:a16="http://schemas.microsoft.com/office/drawing/2014/main" id="{9BD65DA6-E410-25DE-D1F2-8B5C57DF3B14}"/>
              </a:ext>
            </a:extLst>
          </p:cNvPr>
          <p:cNvSpPr txBox="1"/>
          <p:nvPr/>
        </p:nvSpPr>
        <p:spPr>
          <a:xfrm>
            <a:off x="2895600" y="4757959"/>
            <a:ext cx="4038600" cy="307777"/>
          </a:xfrm>
          <a:prstGeom prst="rect">
            <a:avLst/>
          </a:prstGeom>
          <a:solidFill>
            <a:schemeClr val="bg1"/>
          </a:solidFill>
        </p:spPr>
        <p:txBody>
          <a:bodyPr wrap="square" rtlCol="0">
            <a:spAutoFit/>
          </a:bodyPr>
          <a:lstStyle/>
          <a:p>
            <a:pPr algn="ctr"/>
            <a:r>
              <a:rPr lang="en-IN" sz="1200" b="1" dirty="0">
                <a:latin typeface="Times New Roman" panose="02020603050405020304" pitchFamily="18" charset="0"/>
                <a:cs typeface="Times New Roman" panose="02020603050405020304" pitchFamily="18" charset="0"/>
              </a:rPr>
              <a:t>DEPARTMENT</a:t>
            </a:r>
            <a:r>
              <a:rPr lang="en-IN" sz="1400" b="1" dirty="0">
                <a:latin typeface="Times New Roman" panose="02020603050405020304" pitchFamily="18" charset="0"/>
                <a:cs typeface="Times New Roman" panose="02020603050405020304" pitchFamily="18" charset="0"/>
              </a:rPr>
              <a:t> </a:t>
            </a:r>
            <a:r>
              <a:rPr lang="en-IN" sz="1200" b="1" dirty="0">
                <a:latin typeface="Times New Roman" panose="02020603050405020304" pitchFamily="18" charset="0"/>
                <a:cs typeface="Times New Roman" panose="02020603050405020304" pitchFamily="18" charset="0"/>
              </a:rPr>
              <a:t>OF CSE</a:t>
            </a:r>
            <a:endParaRPr lang="en-IN" sz="14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noFill/>
          <a:ln>
            <a:noFill/>
          </a:ln>
          <a:effectLst/>
          <a:sp3d prstMaterial="plastic"/>
        </p:spPr>
        <p:txBody>
          <a:bodyPr vert="horz" lIns="91440" rIns="45720" rtlCol="0" anchor="ctr">
            <a:normAutofit/>
            <a:scene3d>
              <a:camera prst="orthographicFront"/>
              <a:lightRig rig="threePt" dir="t">
                <a:rot lat="0" lon="0" rev="4800000"/>
              </a:lightRig>
            </a:scene3d>
            <a:sp3d prstMaterial="matte">
              <a:bevelT w="50800" h="10160"/>
            </a:sp3d>
          </a:body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IN" altLang="en-US" sz="4500" b="1" i="0" u="none" strike="noStrike" kern="1200" cap="none" spc="0" normalizeH="0" baseline="0" noProof="0" dirty="0">
                <a:ln>
                  <a:noFill/>
                </a:ln>
                <a:solidFill>
                  <a:srgbClr val="FFC000"/>
                </a:solidFill>
                <a:effectLst/>
                <a:uLnTx/>
                <a:uFillTx/>
                <a:latin typeface="+mj-lt"/>
                <a:ea typeface="+mj-ea"/>
                <a:cs typeface="+mj-cs"/>
              </a:rPr>
              <a:t>OBJECTIVE</a:t>
            </a:r>
          </a:p>
        </p:txBody>
      </p:sp>
      <p:sp>
        <p:nvSpPr>
          <p:cNvPr id="18435" name="Rectangle 3"/>
          <p:cNvSpPr>
            <a:spLocks noGrp="1"/>
          </p:cNvSpPr>
          <p:nvPr>
            <p:ph idx="1"/>
          </p:nvPr>
        </p:nvSpPr>
        <p:spPr/>
        <p:txBody>
          <a:bodyPr vert="horz" wrap="square" lIns="54864" tIns="91440" rIns="91440" bIns="45720" anchor="t" anchorCtr="0"/>
          <a:lstStyle/>
          <a:p>
            <a:pPr marL="118745" indent="0" algn="just">
              <a:lnSpc>
                <a:spcPct val="150000"/>
              </a:lnSpc>
              <a:spcBef>
                <a:spcPts val="0"/>
              </a:spcBef>
              <a:spcAft>
                <a:spcPts val="0"/>
              </a:spcAft>
              <a:buClr>
                <a:srgbClr val="000000"/>
              </a:buClr>
              <a:buNone/>
            </a:pPr>
            <a:r>
              <a:rPr lang="en-US" altLang="en-US" sz="1800" dirty="0">
                <a:solidFill>
                  <a:schemeClr val="tx1"/>
                </a:solidFill>
                <a:cs typeface="Times New Roman" panose="02020603050405020304" pitchFamily="18" charset="0"/>
                <a:sym typeface="+mn-ea"/>
              </a:rPr>
              <a:t>The objective of this project is to design and implement a system that can automatically collect feedback from customers in restaurants based on their facial expressions using deep learning techniques. The system should be able to capture the faces of customers from images or videos, detect and recognize their emotions, and generate a feedback score that reflects their satisfaction level. The system should also be able to handle various challenges such as occlusion, illumination, pose, and expression variations. The system should be evaluated on a dataset of restaurant images and compared with the manual ratings given by human annotators.</a:t>
            </a:r>
            <a:endParaRPr lang="en-IN" altLang="en-US" sz="1800" dirty="0">
              <a:solidFill>
                <a:schemeClr val="tx1"/>
              </a:solidFill>
              <a:cs typeface="Times New Roman" panose="02020603050405020304" pitchFamily="18" charset="0"/>
              <a:sym typeface="+mn-ea"/>
            </a:endParaRPr>
          </a:p>
        </p:txBody>
      </p:sp>
      <p:sp>
        <p:nvSpPr>
          <p:cNvPr id="2" name="Date Placeholder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C0A4C93D-348F-4CA9-923C-C2E30A4A88A2}" type="datetime1">
              <a:rPr kumimoji="0" lang="en-US" sz="1200" b="0" i="0" u="none" strike="noStrike" kern="1200" cap="none" spc="0" normalizeH="0" baseline="0" noProof="0">
                <a:ln>
                  <a:noFill/>
                </a:ln>
                <a:solidFill>
                  <a:schemeClr val="tx1">
                    <a:tint val="95000"/>
                  </a:schemeClr>
                </a:solidFill>
                <a:effectLst/>
                <a:uLnTx/>
                <a:uFillTx/>
                <a:latin typeface="Arial" panose="020B0604020202020204" pitchFamily="34" charset="0"/>
                <a:ea typeface="+mn-ea"/>
                <a:cs typeface="Arial" panose="020B0604020202020204" pitchFamily="34" charset="0"/>
              </a:rPr>
              <a:t>4/29/2024</a:t>
            </a:fld>
            <a:endParaRPr kumimoji="0" lang="en-US" sz="1200" b="0" i="0" u="none" strike="noStrike" kern="1200" cap="none" spc="0" normalizeH="0" baseline="0" noProof="0" dirty="0">
              <a:ln>
                <a:noFill/>
              </a:ln>
              <a:solidFill>
                <a:schemeClr val="tx1">
                  <a:tint val="95000"/>
                </a:schemeClr>
              </a:solidFill>
              <a:effectLst/>
              <a:uLnTx/>
              <a:uFillTx/>
              <a:latin typeface="Arial" panose="020B0604020202020204" pitchFamily="34" charset="0"/>
              <a:ea typeface="+mn-ea"/>
              <a:cs typeface="Arial" panose="020B0604020202020204" pitchFamily="34" charset="0"/>
            </a:endParaRPr>
          </a:p>
        </p:txBody>
      </p:sp>
      <p:sp>
        <p:nvSpPr>
          <p:cNvPr id="4" name="Slide Number Placeholder 3"/>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3FD6D609-BB3D-4314-8C74-0AD1CD8B2DF2}" type="slidenum">
              <a:rPr kumimoji="0" lang="en-US" altLang="en-US" sz="1200" b="0" i="0" u="none" strike="noStrike" kern="1200" cap="none" spc="0" normalizeH="0" baseline="0" noProof="0">
                <a:ln>
                  <a:noFill/>
                </a:ln>
                <a:solidFill>
                  <a:srgbClr val="3F3F3F"/>
                </a:solidFill>
                <a:effectLst/>
                <a:uLnTx/>
                <a:uFillTx/>
                <a:latin typeface="Arial" panose="020B0604020202020204" pitchFamily="34" charset="0"/>
                <a:ea typeface="+mn-ea"/>
                <a:cs typeface="Arial" panose="020B0604020202020204" pitchFamily="34" charset="0"/>
              </a:rPr>
              <a:t>3</a:t>
            </a:fld>
            <a:endParaRPr kumimoji="0" lang="en-US" altLang="en-US" sz="1200" b="0" i="0" u="none" strike="noStrike" kern="1200" cap="none" spc="0" normalizeH="0" baseline="0" noProof="0">
              <a:ln>
                <a:noFill/>
              </a:ln>
              <a:solidFill>
                <a:srgbClr val="3F3F3F"/>
              </a:solidFill>
              <a:effectLst/>
              <a:uLnTx/>
              <a:uFillTx/>
              <a:latin typeface="Arial" panose="020B0604020202020204" pitchFamily="34" charset="0"/>
              <a:ea typeface="+mn-ea"/>
              <a:cs typeface="Arial" panose="020B0604020202020204" pitchFamily="34" charset="0"/>
            </a:endParaRPr>
          </a:p>
        </p:txBody>
      </p:sp>
      <p:pic>
        <p:nvPicPr>
          <p:cNvPr id="36" name="Picture 8" descr="dscet-logo"/>
          <p:cNvPicPr>
            <a:picLocks noChangeAspect="1" noChangeArrowheads="1"/>
          </p:cNvPicPr>
          <p:nvPr/>
        </p:nvPicPr>
        <p:blipFill>
          <a:blip r:embed="rId2"/>
          <a:srcRect/>
          <a:stretch>
            <a:fillRect/>
          </a:stretch>
        </p:blipFill>
        <p:spPr>
          <a:xfrm>
            <a:off x="533400" y="285750"/>
            <a:ext cx="669290" cy="610870"/>
          </a:xfrm>
          <a:prstGeom prst="rect">
            <a:avLst/>
          </a:prstGeom>
          <a:noFill/>
          <a:ln w="9525">
            <a:noFill/>
            <a:miter lim="800000"/>
            <a:headEnd/>
            <a:tailEnd/>
          </a:ln>
        </p:spPr>
      </p:pic>
      <p:sp>
        <p:nvSpPr>
          <p:cNvPr id="5" name="Text Box 4"/>
          <p:cNvSpPr txBox="1"/>
          <p:nvPr/>
        </p:nvSpPr>
        <p:spPr>
          <a:xfrm>
            <a:off x="2819400" y="4781550"/>
            <a:ext cx="4572000" cy="275590"/>
          </a:xfrm>
          <a:prstGeom prst="rect">
            <a:avLst/>
          </a:prstGeom>
          <a:noFill/>
        </p:spPr>
        <p:txBody>
          <a:bodyPr wrap="square" rtlCol="0" anchor="t">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lang="en-IN" sz="1200" b="1" noProof="0" dirty="0">
                <a:ln>
                  <a:noFill/>
                </a:ln>
                <a:solidFill>
                  <a:schemeClr val="tx1">
                    <a:tint val="95000"/>
                  </a:schemeClr>
                </a:solidFill>
                <a:effectLst/>
                <a:uLnTx/>
                <a:uFillTx/>
                <a:latin typeface="Times New Roman" panose="02020603050405020304" pitchFamily="18" charset="0"/>
                <a:cs typeface="Times New Roman" panose="02020603050405020304" pitchFamily="18" charset="0"/>
                <a:sym typeface="+mn-ea"/>
              </a:rPr>
              <a:t>DEPARTMENT OF INFORMATION TECHNOLOGY</a:t>
            </a:r>
          </a:p>
        </p:txBody>
      </p:sp>
      <p:sp>
        <p:nvSpPr>
          <p:cNvPr id="3" name="TextBox 2">
            <a:extLst>
              <a:ext uri="{FF2B5EF4-FFF2-40B4-BE49-F238E27FC236}">
                <a16:creationId xmlns:a16="http://schemas.microsoft.com/office/drawing/2014/main" id="{082774E4-2187-5076-632B-664DCF5406B2}"/>
              </a:ext>
            </a:extLst>
          </p:cNvPr>
          <p:cNvSpPr txBox="1"/>
          <p:nvPr/>
        </p:nvSpPr>
        <p:spPr>
          <a:xfrm>
            <a:off x="2895600" y="4757959"/>
            <a:ext cx="4038600" cy="276999"/>
          </a:xfrm>
          <a:prstGeom prst="rect">
            <a:avLst/>
          </a:prstGeom>
          <a:solidFill>
            <a:schemeClr val="bg1"/>
          </a:solidFill>
        </p:spPr>
        <p:txBody>
          <a:bodyPr wrap="square" rtlCol="0">
            <a:spAutoFit/>
          </a:bodyPr>
          <a:lstStyle/>
          <a:p>
            <a:pPr algn="ctr"/>
            <a:r>
              <a:rPr lang="en-IN" sz="1200" b="1" dirty="0">
                <a:latin typeface="Times New Roman" panose="02020603050405020304" pitchFamily="18" charset="0"/>
                <a:cs typeface="Times New Roman" panose="02020603050405020304" pitchFamily="18" charset="0"/>
              </a:rPr>
              <a:t>DEPARTMENT OF CSE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a:noFill/>
          </a:ln>
          <a:effectLst/>
          <a:sp3d prstMaterial="plastic"/>
        </p:spPr>
        <p:txBody>
          <a:bodyPr vert="horz" lIns="91440" rIns="45720" rtlCol="0" anchor="ctr">
            <a:normAutofit/>
            <a:scene3d>
              <a:camera prst="orthographicFront"/>
              <a:lightRig rig="threePt" dir="t">
                <a:rot lat="0" lon="0" rev="4800000"/>
              </a:lightRig>
            </a:scene3d>
            <a:sp3d prstMaterial="matte">
              <a:bevelT w="50800" h="10160"/>
            </a:sp3d>
          </a:body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IN" altLang="en-US" sz="4500" b="1" i="0" u="none" strike="noStrike" kern="1200" cap="none" spc="0" normalizeH="0" baseline="0" noProof="0" dirty="0">
                <a:ln>
                  <a:noFill/>
                </a:ln>
                <a:solidFill>
                  <a:srgbClr val="FFC800"/>
                </a:solidFill>
                <a:effectLst/>
                <a:uLnTx/>
                <a:uFillTx/>
                <a:latin typeface="+mj-lt"/>
                <a:ea typeface="+mj-ea"/>
                <a:cs typeface="+mj-cs"/>
              </a:rPr>
              <a:t>ABSTRACT</a:t>
            </a:r>
          </a:p>
        </p:txBody>
      </p:sp>
      <p:sp>
        <p:nvSpPr>
          <p:cNvPr id="17411" name="Content Placeholder 3"/>
          <p:cNvSpPr>
            <a:spLocks noGrp="1"/>
          </p:cNvSpPr>
          <p:nvPr>
            <p:ph sz="half" idx="2"/>
          </p:nvPr>
        </p:nvSpPr>
        <p:spPr>
          <a:xfrm>
            <a:off x="206375" y="1493837"/>
            <a:ext cx="8763000" cy="3467100"/>
          </a:xfrm>
        </p:spPr>
        <p:txBody>
          <a:bodyPr vert="horz" wrap="square" lIns="54864" tIns="91440" rIns="91440" bIns="45720" anchor="t" anchorCtr="0"/>
          <a:lstStyle/>
          <a:p>
            <a:pPr marL="118745" indent="0" algn="just">
              <a:buClr>
                <a:srgbClr val="000000"/>
              </a:buClr>
              <a:buNone/>
            </a:pPr>
            <a:r>
              <a:rPr lang="en-US" sz="1600" dirty="0">
                <a:effectLst/>
                <a:latin typeface="Times New Roman" panose="02020603050405020304" pitchFamily="18" charset="0"/>
                <a:ea typeface="Segoe UI" panose="020B0502040204020203" pitchFamily="34" charset="0"/>
              </a:rPr>
              <a:t>Facial expression analysis offers a promising avenue for automated restaurant feedback systems. In this project, we propose a novel application of deep learning techniques to capture and interpret customer satisfaction levels in restaurants. Our approach employs a two-stage deep learning architecture, utilizing a pre-trained convolutional neural network (CNN) for facial feature extraction and a recurrent neural network (RNN) for emotion classification as a named of proposed work called  Facial Expression Analysis using Deep Learning (FEA-DL). The system categorizes facial expressions into six primary emotions: happy, sad, angry, surprised, disgusted, and neutral. By training on a comprehensive dataset of diverse facial expressions annotated with corresponding feedback scores, our system can provide real-time feedback on customer satisfaction levels. Integrated into existing customer feedback mechanisms, such as mobile applications or service interfaces, this system enables restaurant owners to make data-driven decisions to enhance service quality and overall customer experience. This project underscores the potential of facial expression analysis and deep learning in revolutionizing hospitality industry practices</a:t>
            </a:r>
            <a:endParaRPr lang="en-IN" altLang="en-US" sz="1600" kern="1200" dirty="0">
              <a:latin typeface="+mn-lt"/>
              <a:ea typeface="+mn-ea"/>
              <a:cs typeface="+mn-cs"/>
            </a:endParaRPr>
          </a:p>
        </p:txBody>
      </p:sp>
      <p:sp>
        <p:nvSpPr>
          <p:cNvPr id="3" name="Date Placeholder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C0A4C93D-348F-4CA9-923C-C2E30A4A88A2}" type="datetime1">
              <a:rPr kumimoji="0" lang="en-US" sz="1200" b="0" i="0" u="none" strike="noStrike" kern="1200" cap="none" spc="0" normalizeH="0" baseline="0" noProof="0">
                <a:ln>
                  <a:noFill/>
                </a:ln>
                <a:solidFill>
                  <a:schemeClr val="tx1">
                    <a:tint val="95000"/>
                  </a:schemeClr>
                </a:solidFill>
                <a:effectLst/>
                <a:uLnTx/>
                <a:uFillTx/>
                <a:latin typeface="Arial" panose="020B0604020202020204" pitchFamily="34" charset="0"/>
                <a:ea typeface="+mn-ea"/>
                <a:cs typeface="Arial" panose="020B0604020202020204" pitchFamily="34" charset="0"/>
              </a:rPr>
              <a:t>4/29/2024</a:t>
            </a:fld>
            <a:endParaRPr kumimoji="0" lang="en-US" sz="1200" b="0" i="0" u="none" strike="noStrike" kern="1200" cap="none" spc="0" normalizeH="0" baseline="0" noProof="0" dirty="0">
              <a:ln>
                <a:noFill/>
              </a:ln>
              <a:solidFill>
                <a:schemeClr val="tx1">
                  <a:tint val="95000"/>
                </a:schemeClr>
              </a:solidFill>
              <a:effectLst/>
              <a:uLnTx/>
              <a:uFillTx/>
              <a:latin typeface="Arial" panose="020B0604020202020204" pitchFamily="34" charset="0"/>
              <a:ea typeface="+mn-ea"/>
              <a:cs typeface="Arial" panose="020B0604020202020204" pitchFamily="34" charset="0"/>
            </a:endParaRPr>
          </a:p>
        </p:txBody>
      </p:sp>
      <p:sp>
        <p:nvSpPr>
          <p:cNvPr id="4" name="Slide Number Placeholder 3"/>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3FD6D609-BB3D-4314-8C74-0AD1CD8B2DF2}" type="slidenum">
              <a:rPr kumimoji="0" lang="en-US" altLang="en-US" sz="1200" b="0" i="0" u="none" strike="noStrike" kern="1200" cap="none" spc="0" normalizeH="0" baseline="0" noProof="0">
                <a:ln>
                  <a:noFill/>
                </a:ln>
                <a:solidFill>
                  <a:srgbClr val="3F3F3F"/>
                </a:solidFill>
                <a:effectLst/>
                <a:uLnTx/>
                <a:uFillTx/>
                <a:latin typeface="Arial" panose="020B0604020202020204" pitchFamily="34" charset="0"/>
                <a:ea typeface="+mn-ea"/>
                <a:cs typeface="Arial" panose="020B0604020202020204" pitchFamily="34" charset="0"/>
              </a:rPr>
              <a:t>4</a:t>
            </a:fld>
            <a:endParaRPr kumimoji="0" lang="en-US" altLang="en-US" sz="1200" b="0" i="0" u="none" strike="noStrike" kern="1200" cap="none" spc="0" normalizeH="0" baseline="0" noProof="0">
              <a:ln>
                <a:noFill/>
              </a:ln>
              <a:solidFill>
                <a:srgbClr val="3F3F3F"/>
              </a:solidFill>
              <a:effectLst/>
              <a:uLnTx/>
              <a:uFillTx/>
              <a:latin typeface="Arial" panose="020B0604020202020204" pitchFamily="34" charset="0"/>
              <a:ea typeface="+mn-ea"/>
              <a:cs typeface="Arial" panose="020B0604020202020204" pitchFamily="34" charset="0"/>
            </a:endParaRPr>
          </a:p>
        </p:txBody>
      </p:sp>
      <p:pic>
        <p:nvPicPr>
          <p:cNvPr id="36" name="Picture 8" descr="dscet-logo"/>
          <p:cNvPicPr>
            <a:picLocks noGrp="1" noChangeAspect="1" noChangeArrowheads="1"/>
          </p:cNvPicPr>
          <p:nvPr>
            <p:ph idx="1"/>
          </p:nvPr>
        </p:nvPicPr>
        <p:blipFill>
          <a:blip r:embed="rId3"/>
          <a:srcRect/>
          <a:stretch>
            <a:fillRect/>
          </a:stretch>
        </p:blipFill>
        <p:spPr>
          <a:xfrm>
            <a:off x="533400" y="285750"/>
            <a:ext cx="669290" cy="610870"/>
          </a:xfrm>
          <a:prstGeom prst="rect">
            <a:avLst/>
          </a:prstGeom>
          <a:noFill/>
          <a:ln w="9525">
            <a:noFill/>
            <a:miter lim="800000"/>
            <a:headEnd/>
            <a:tailEnd/>
          </a:ln>
        </p:spPr>
      </p:pic>
      <p:sp>
        <p:nvSpPr>
          <p:cNvPr id="6" name="Text Box 5"/>
          <p:cNvSpPr txBox="1"/>
          <p:nvPr/>
        </p:nvSpPr>
        <p:spPr>
          <a:xfrm>
            <a:off x="2819400" y="4781550"/>
            <a:ext cx="4572000" cy="275590"/>
          </a:xfrm>
          <a:prstGeom prst="rect">
            <a:avLst/>
          </a:prstGeom>
          <a:noFill/>
        </p:spPr>
        <p:txBody>
          <a:bodyPr wrap="square" rtlCol="0" anchor="t">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lang="en-IN" sz="1200" b="1" noProof="0" dirty="0">
                <a:ln>
                  <a:noFill/>
                </a:ln>
                <a:solidFill>
                  <a:schemeClr val="tx1">
                    <a:tint val="95000"/>
                  </a:schemeClr>
                </a:solidFill>
                <a:effectLst/>
                <a:uLnTx/>
                <a:uFillTx/>
                <a:latin typeface="Times New Roman" panose="02020603050405020304" pitchFamily="18" charset="0"/>
                <a:cs typeface="Times New Roman" panose="02020603050405020304" pitchFamily="18" charset="0"/>
                <a:sym typeface="+mn-ea"/>
              </a:rPr>
              <a:t>DEPARTMENT OF INFORMATION TECHNOLOGY</a:t>
            </a:r>
          </a:p>
        </p:txBody>
      </p:sp>
      <p:sp>
        <p:nvSpPr>
          <p:cNvPr id="5" name="TextBox 4">
            <a:extLst>
              <a:ext uri="{FF2B5EF4-FFF2-40B4-BE49-F238E27FC236}">
                <a16:creationId xmlns:a16="http://schemas.microsoft.com/office/drawing/2014/main" id="{CA82DA51-8869-30E5-A866-C5796F55EBF7}"/>
              </a:ext>
            </a:extLst>
          </p:cNvPr>
          <p:cNvSpPr txBox="1"/>
          <p:nvPr/>
        </p:nvSpPr>
        <p:spPr>
          <a:xfrm>
            <a:off x="2895600" y="4757959"/>
            <a:ext cx="4038600" cy="307777"/>
          </a:xfrm>
          <a:prstGeom prst="rect">
            <a:avLst/>
          </a:prstGeom>
          <a:solidFill>
            <a:schemeClr val="bg1"/>
          </a:solidFill>
        </p:spPr>
        <p:txBody>
          <a:bodyPr wrap="square" rtlCol="0">
            <a:spAutoFit/>
          </a:bodyPr>
          <a:lstStyle/>
          <a:p>
            <a:pPr algn="ctr"/>
            <a:r>
              <a:rPr lang="en-IN" sz="1200" b="1" dirty="0">
                <a:latin typeface="Times New Roman" panose="02020603050405020304" pitchFamily="18" charset="0"/>
                <a:cs typeface="Times New Roman" panose="02020603050405020304" pitchFamily="18" charset="0"/>
              </a:rPr>
              <a:t>DEPARTMENT</a:t>
            </a:r>
            <a:r>
              <a:rPr lang="en-IN" sz="1400" b="1" dirty="0">
                <a:latin typeface="Times New Roman" panose="02020603050405020304" pitchFamily="18" charset="0"/>
                <a:cs typeface="Times New Roman" panose="02020603050405020304" pitchFamily="18" charset="0"/>
              </a:rPr>
              <a:t> </a:t>
            </a:r>
            <a:r>
              <a:rPr lang="en-IN" sz="1200" b="1" dirty="0">
                <a:latin typeface="Times New Roman" panose="02020603050405020304" pitchFamily="18" charset="0"/>
                <a:cs typeface="Times New Roman" panose="02020603050405020304" pitchFamily="18" charset="0"/>
              </a:rPr>
              <a:t>OF CSE</a:t>
            </a:r>
            <a:endParaRPr lang="en-IN" sz="14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noFill/>
          <a:ln>
            <a:noFill/>
          </a:ln>
          <a:effectLst/>
          <a:sp3d prstMaterial="plastic"/>
        </p:spPr>
        <p:txBody>
          <a:bodyPr vert="horz" lIns="91440" rIns="45720" rtlCol="0" anchor="ctr">
            <a:normAutofit/>
            <a:scene3d>
              <a:camera prst="orthographicFront"/>
              <a:lightRig rig="threePt" dir="t">
                <a:rot lat="0" lon="0" rev="4800000"/>
              </a:lightRig>
            </a:scene3d>
            <a:sp3d prstMaterial="matte">
              <a:bevelT w="50800" h="10160"/>
            </a:sp3d>
          </a:body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en-IN" sz="4500" b="1" i="0" u="none" strike="noStrike" kern="1200" cap="none" spc="0" normalizeH="0" baseline="0" noProof="0" dirty="0">
                <a:ln>
                  <a:noFill/>
                </a:ln>
                <a:solidFill>
                  <a:srgbClr val="FFC000"/>
                </a:solidFill>
                <a:effectLst/>
                <a:uLnTx/>
                <a:uFillTx/>
                <a:latin typeface="+mj-lt"/>
                <a:ea typeface="+mj-ea"/>
                <a:cs typeface="+mj-cs"/>
              </a:rPr>
              <a:t>EXISTING SYSTEM</a:t>
            </a:r>
          </a:p>
        </p:txBody>
      </p:sp>
      <p:sp>
        <p:nvSpPr>
          <p:cNvPr id="19459" name="Rectangle 3"/>
          <p:cNvSpPr>
            <a:spLocks noGrp="1"/>
          </p:cNvSpPr>
          <p:nvPr>
            <p:ph idx="1"/>
          </p:nvPr>
        </p:nvSpPr>
        <p:spPr/>
        <p:txBody>
          <a:bodyPr vert="horz" wrap="square" lIns="54864" tIns="91440" rIns="91440" bIns="45720" anchor="t" anchorCtr="0"/>
          <a:lstStyle/>
          <a:p>
            <a:pPr marL="118745" indent="0" algn="just">
              <a:spcBef>
                <a:spcPct val="30000"/>
              </a:spcBef>
              <a:spcAft>
                <a:spcPct val="30000"/>
              </a:spcAft>
              <a:buClr>
                <a:srgbClr val="000000"/>
              </a:buClr>
              <a:buNone/>
            </a:pPr>
            <a:r>
              <a:rPr lang="en-US" altLang="en-IN" sz="1600" dirty="0">
                <a:cs typeface="Times New Roman" panose="02020603050405020304" pitchFamily="18" charset="0"/>
              </a:rPr>
              <a:t>As there is no staff available in unmanned restaurants, it is difficult for the restaurant management to estimate how the concept and the food is experienced by the customers. Existing rating systems, such as Google and Trip Advisor, only partially solve this problem, as they only cover a part of the customer’s opinions. These rating systems are only used by a subset of the customers who rate the restaurant on independent rating platforms on their own initiative. This applies mainly to customers who experience their visit as very positive or negative</a:t>
            </a:r>
          </a:p>
          <a:p>
            <a:pPr marL="118745" indent="0" algn="just">
              <a:spcBef>
                <a:spcPct val="30000"/>
              </a:spcBef>
              <a:spcAft>
                <a:spcPct val="30000"/>
              </a:spcAft>
              <a:buClr>
                <a:srgbClr val="000000"/>
              </a:buClr>
              <a:buNone/>
            </a:pPr>
            <a:r>
              <a:rPr lang="en-US" altLang="en-IN" sz="1600" b="1" dirty="0">
                <a:cs typeface="Times New Roman" panose="02020603050405020304" pitchFamily="18" charset="0"/>
              </a:rPr>
              <a:t>DISADVANTAGE:</a:t>
            </a:r>
          </a:p>
          <a:p>
            <a:pPr algn="just">
              <a:spcBef>
                <a:spcPct val="30000"/>
              </a:spcBef>
              <a:spcAft>
                <a:spcPct val="30000"/>
              </a:spcAft>
              <a:buClr>
                <a:srgbClr val="000000"/>
              </a:buClr>
              <a:buFont typeface="Wingdings" panose="05000000000000000000" pitchFamily="2" charset="2"/>
              <a:buChar char="§"/>
            </a:pPr>
            <a:r>
              <a:rPr lang="en-US" altLang="en-IN" sz="1600" dirty="0">
                <a:cs typeface="Times New Roman" panose="02020603050405020304" pitchFamily="18" charset="0"/>
              </a:rPr>
              <a:t>Anonymous reviews posted on independent rating platforms will often lead to a mixed perception on the restaurants making it hard to decide its genuinely</a:t>
            </a:r>
          </a:p>
          <a:p>
            <a:pPr algn="just">
              <a:spcBef>
                <a:spcPct val="30000"/>
              </a:spcBef>
              <a:spcAft>
                <a:spcPct val="30000"/>
              </a:spcAft>
              <a:buClr>
                <a:srgbClr val="000000"/>
              </a:buClr>
              <a:buFont typeface="Wingdings" panose="05000000000000000000" pitchFamily="2" charset="2"/>
              <a:buChar char="§"/>
            </a:pPr>
            <a:r>
              <a:rPr lang="en-US" altLang="en-IN" sz="1600" dirty="0">
                <a:cs typeface="Times New Roman" panose="02020603050405020304" pitchFamily="18" charset="0"/>
              </a:rPr>
              <a:t>This applies mainly to customers who experience their visit as very positive or negative</a:t>
            </a:r>
          </a:p>
        </p:txBody>
      </p:sp>
      <p:sp>
        <p:nvSpPr>
          <p:cNvPr id="2" name="Date Placeholder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C0A4C93D-348F-4CA9-923C-C2E30A4A88A2}" type="datetime1">
              <a:rPr kumimoji="0" lang="en-US" sz="1200" b="0" i="0" u="none" strike="noStrike" kern="1200" cap="none" spc="0" normalizeH="0" baseline="0" noProof="0">
                <a:ln>
                  <a:noFill/>
                </a:ln>
                <a:solidFill>
                  <a:schemeClr val="tx1">
                    <a:tint val="95000"/>
                  </a:schemeClr>
                </a:solidFill>
                <a:effectLst/>
                <a:uLnTx/>
                <a:uFillTx/>
                <a:latin typeface="Arial" panose="020B0604020202020204" pitchFamily="34" charset="0"/>
                <a:ea typeface="+mn-ea"/>
                <a:cs typeface="Arial" panose="020B0604020202020204" pitchFamily="34" charset="0"/>
              </a:rPr>
              <a:t>4/29/2024</a:t>
            </a:fld>
            <a:endParaRPr kumimoji="0" lang="en-US" sz="1200" b="0" i="0" u="none" strike="noStrike" kern="1200" cap="none" spc="0" normalizeH="0" baseline="0" noProof="0" dirty="0">
              <a:ln>
                <a:noFill/>
              </a:ln>
              <a:solidFill>
                <a:schemeClr val="tx1">
                  <a:tint val="95000"/>
                </a:schemeClr>
              </a:solidFill>
              <a:effectLst/>
              <a:uLnTx/>
              <a:uFillTx/>
              <a:latin typeface="Arial" panose="020B0604020202020204" pitchFamily="34" charset="0"/>
              <a:ea typeface="+mn-ea"/>
              <a:cs typeface="Arial" panose="020B0604020202020204" pitchFamily="34" charset="0"/>
            </a:endParaRPr>
          </a:p>
        </p:txBody>
      </p:sp>
      <p:sp>
        <p:nvSpPr>
          <p:cNvPr id="4" name="Slide Number Placeholder 3"/>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3FD6D609-BB3D-4314-8C74-0AD1CD8B2DF2}" type="slidenum">
              <a:rPr kumimoji="0" lang="en-US" altLang="en-US" sz="1200" b="0" i="0" u="none" strike="noStrike" kern="1200" cap="none" spc="0" normalizeH="0" baseline="0" noProof="0">
                <a:ln>
                  <a:noFill/>
                </a:ln>
                <a:solidFill>
                  <a:srgbClr val="3F3F3F"/>
                </a:solidFill>
                <a:effectLst/>
                <a:uLnTx/>
                <a:uFillTx/>
                <a:latin typeface="Arial" panose="020B0604020202020204" pitchFamily="34" charset="0"/>
                <a:ea typeface="+mn-ea"/>
                <a:cs typeface="Arial" panose="020B0604020202020204" pitchFamily="34" charset="0"/>
              </a:rPr>
              <a:t>5</a:t>
            </a:fld>
            <a:endParaRPr kumimoji="0" lang="en-US" altLang="en-US" sz="1200" b="0" i="0" u="none" strike="noStrike" kern="1200" cap="none" spc="0" normalizeH="0" baseline="0" noProof="0">
              <a:ln>
                <a:noFill/>
              </a:ln>
              <a:solidFill>
                <a:srgbClr val="3F3F3F"/>
              </a:solidFill>
              <a:effectLst/>
              <a:uLnTx/>
              <a:uFillTx/>
              <a:latin typeface="Arial" panose="020B0604020202020204" pitchFamily="34" charset="0"/>
              <a:ea typeface="+mn-ea"/>
              <a:cs typeface="Arial" panose="020B0604020202020204" pitchFamily="34" charset="0"/>
            </a:endParaRPr>
          </a:p>
        </p:txBody>
      </p:sp>
      <p:sp>
        <p:nvSpPr>
          <p:cNvPr id="5" name="Text Box 4"/>
          <p:cNvSpPr txBox="1"/>
          <p:nvPr/>
        </p:nvSpPr>
        <p:spPr>
          <a:xfrm>
            <a:off x="2819400" y="4781550"/>
            <a:ext cx="4572000" cy="275590"/>
          </a:xfrm>
          <a:prstGeom prst="rect">
            <a:avLst/>
          </a:prstGeom>
          <a:noFill/>
        </p:spPr>
        <p:txBody>
          <a:bodyPr wrap="square" rtlCol="0" anchor="t">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lang="en-IN" sz="1200" b="1" noProof="0" dirty="0">
                <a:ln>
                  <a:noFill/>
                </a:ln>
                <a:solidFill>
                  <a:schemeClr val="tx1">
                    <a:tint val="95000"/>
                  </a:schemeClr>
                </a:solidFill>
                <a:effectLst/>
                <a:uLnTx/>
                <a:uFillTx/>
                <a:latin typeface="Times New Roman" panose="02020603050405020304" pitchFamily="18" charset="0"/>
                <a:cs typeface="Times New Roman" panose="02020603050405020304" pitchFamily="18" charset="0"/>
                <a:sym typeface="+mn-ea"/>
              </a:rPr>
              <a:t>DEPARTMENT OF INFORMATION TECHNOLOGY</a:t>
            </a:r>
          </a:p>
        </p:txBody>
      </p:sp>
      <p:pic>
        <p:nvPicPr>
          <p:cNvPr id="36" name="Picture 8" descr="dscet-logo"/>
          <p:cNvPicPr>
            <a:picLocks noChangeAspect="1" noChangeArrowheads="1"/>
          </p:cNvPicPr>
          <p:nvPr/>
        </p:nvPicPr>
        <p:blipFill>
          <a:blip r:embed="rId2"/>
          <a:srcRect/>
          <a:stretch>
            <a:fillRect/>
          </a:stretch>
        </p:blipFill>
        <p:spPr>
          <a:xfrm>
            <a:off x="533400" y="285750"/>
            <a:ext cx="669290" cy="610870"/>
          </a:xfrm>
          <a:prstGeom prst="rect">
            <a:avLst/>
          </a:prstGeom>
          <a:noFill/>
          <a:ln w="9525">
            <a:noFill/>
            <a:miter lim="800000"/>
            <a:headEnd/>
            <a:tailEnd/>
          </a:ln>
        </p:spPr>
      </p:pic>
      <p:sp>
        <p:nvSpPr>
          <p:cNvPr id="3" name="TextBox 2">
            <a:extLst>
              <a:ext uri="{FF2B5EF4-FFF2-40B4-BE49-F238E27FC236}">
                <a16:creationId xmlns:a16="http://schemas.microsoft.com/office/drawing/2014/main" id="{E887B5E9-8F94-0479-8C35-4FE5650605F7}"/>
              </a:ext>
            </a:extLst>
          </p:cNvPr>
          <p:cNvSpPr txBox="1"/>
          <p:nvPr/>
        </p:nvSpPr>
        <p:spPr>
          <a:xfrm>
            <a:off x="2895600" y="4757959"/>
            <a:ext cx="4038600" cy="307777"/>
          </a:xfrm>
          <a:prstGeom prst="rect">
            <a:avLst/>
          </a:prstGeom>
          <a:solidFill>
            <a:schemeClr val="bg1"/>
          </a:solidFill>
        </p:spPr>
        <p:txBody>
          <a:bodyPr wrap="square" rtlCol="0">
            <a:spAutoFit/>
          </a:bodyPr>
          <a:lstStyle/>
          <a:p>
            <a:pPr algn="ctr"/>
            <a:r>
              <a:rPr lang="en-IN" sz="1200" b="1" dirty="0">
                <a:latin typeface="Times New Roman" panose="02020603050405020304" pitchFamily="18" charset="0"/>
                <a:cs typeface="Times New Roman" panose="02020603050405020304" pitchFamily="18" charset="0"/>
              </a:rPr>
              <a:t>DEPARTMENT</a:t>
            </a:r>
            <a:r>
              <a:rPr lang="en-IN" sz="1400" b="1" dirty="0">
                <a:latin typeface="Times New Roman" panose="02020603050405020304" pitchFamily="18" charset="0"/>
                <a:cs typeface="Times New Roman" panose="02020603050405020304" pitchFamily="18" charset="0"/>
              </a:rPr>
              <a:t> </a:t>
            </a:r>
            <a:r>
              <a:rPr lang="en-IN" sz="1200" b="1" dirty="0">
                <a:latin typeface="Times New Roman" panose="02020603050405020304" pitchFamily="18" charset="0"/>
                <a:cs typeface="Times New Roman" panose="02020603050405020304" pitchFamily="18" charset="0"/>
              </a:rPr>
              <a:t>OF CSE</a:t>
            </a:r>
            <a:endParaRPr lang="en-IN" sz="14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noFill/>
          <a:ln>
            <a:noFill/>
          </a:ln>
          <a:effectLst/>
          <a:sp3d prstMaterial="plastic"/>
        </p:spPr>
        <p:txBody>
          <a:bodyPr vert="horz" lIns="91440" rIns="45720" rtlCol="0" anchor="ctr">
            <a:normAutofit/>
            <a:scene3d>
              <a:camera prst="orthographicFront"/>
              <a:lightRig rig="threePt" dir="t">
                <a:rot lat="0" lon="0" rev="4800000"/>
              </a:lightRig>
            </a:scene3d>
            <a:sp3d prstMaterial="matte">
              <a:bevelT w="50800" h="10160"/>
            </a:sp3d>
          </a:body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en-IN" sz="4500" b="1" i="0" u="none" strike="noStrike" kern="1200" cap="none" spc="0" normalizeH="0" baseline="0" noProof="0" dirty="0">
                <a:ln>
                  <a:noFill/>
                </a:ln>
                <a:solidFill>
                  <a:srgbClr val="FFC000"/>
                </a:solidFill>
                <a:effectLst/>
                <a:uLnTx/>
                <a:uFillTx/>
                <a:latin typeface="+mj-lt"/>
                <a:ea typeface="+mj-ea"/>
                <a:cs typeface="+mj-cs"/>
              </a:rPr>
              <a:t>PROPOSED SYSTEM</a:t>
            </a:r>
          </a:p>
        </p:txBody>
      </p:sp>
      <p:sp>
        <p:nvSpPr>
          <p:cNvPr id="19459" name="Rectangle 3"/>
          <p:cNvSpPr>
            <a:spLocks noGrp="1"/>
          </p:cNvSpPr>
          <p:nvPr>
            <p:ph idx="1"/>
          </p:nvPr>
        </p:nvSpPr>
        <p:spPr>
          <a:xfrm>
            <a:off x="457200" y="1079722"/>
            <a:ext cx="8229600" cy="3778027"/>
          </a:xfrm>
        </p:spPr>
        <p:txBody>
          <a:bodyPr vert="horz" wrap="square" lIns="54864" tIns="91440" rIns="91440" bIns="45720" anchor="t" anchorCtr="0">
            <a:noAutofit/>
          </a:bodyPr>
          <a:lstStyle/>
          <a:p>
            <a:pPr marL="118745" indent="0" algn="just">
              <a:spcBef>
                <a:spcPct val="30000"/>
              </a:spcBef>
              <a:spcAft>
                <a:spcPct val="30000"/>
              </a:spcAft>
              <a:buClr>
                <a:srgbClr val="000000"/>
              </a:buClr>
              <a:buNone/>
            </a:pPr>
            <a:r>
              <a:rPr lang="en-US" altLang="en-IN" sz="1600" dirty="0">
                <a:latin typeface="Times New Roman" panose="02020603050405020304" pitchFamily="18" charset="0"/>
                <a:cs typeface="Times New Roman" panose="02020603050405020304" pitchFamily="18" charset="0"/>
              </a:rPr>
              <a:t>In order to solve the above problem, all customers must  be motivated to give a rating. This paper introduces an approach for a restaurant rating system that asks every customer for a rating after their visit to increase the number of ratings as much as possible. This system can be used unmanned restaurants; the scoring system is based on facial expression detection using pre trained convolutional neural network (CNN) models. It allows the customer to rate the food by taking or capturing a picture of his face that reflects the corresponding feelings. Compared to text-based rating system, there is much less information and no individual experience reports collected. However, this simple fast and playful rating system should give a wider range of opinions about the experiences of the customers with the restaurant concept.</a:t>
            </a:r>
          </a:p>
          <a:p>
            <a:pPr marL="118745" indent="0" algn="just">
              <a:spcBef>
                <a:spcPct val="30000"/>
              </a:spcBef>
              <a:spcAft>
                <a:spcPct val="30000"/>
              </a:spcAft>
              <a:buClr>
                <a:srgbClr val="000000"/>
              </a:buClr>
              <a:buNone/>
            </a:pPr>
            <a:r>
              <a:rPr lang="en-US" altLang="en-IN" sz="1600" b="1" dirty="0">
                <a:latin typeface="Times New Roman" panose="02020603050405020304" pitchFamily="18" charset="0"/>
                <a:cs typeface="Times New Roman" panose="02020603050405020304" pitchFamily="18" charset="0"/>
              </a:rPr>
              <a:t>Advantages:</a:t>
            </a:r>
          </a:p>
          <a:p>
            <a:pPr algn="just">
              <a:spcBef>
                <a:spcPct val="30000"/>
              </a:spcBef>
              <a:spcAft>
                <a:spcPct val="30000"/>
              </a:spcAft>
              <a:buClr>
                <a:srgbClr val="000000"/>
              </a:buClr>
              <a:buFont typeface="Wingdings" panose="05000000000000000000" pitchFamily="2" charset="2"/>
              <a:buChar char="§"/>
            </a:pPr>
            <a:r>
              <a:rPr lang="en-US" altLang="en-IN" sz="1400" dirty="0">
                <a:latin typeface="Times New Roman" panose="02020603050405020304" pitchFamily="18" charset="0"/>
                <a:cs typeface="Times New Roman" panose="02020603050405020304" pitchFamily="18" charset="0"/>
              </a:rPr>
              <a:t>It is a simple, fast and playful rating system.</a:t>
            </a:r>
          </a:p>
          <a:p>
            <a:pPr algn="just">
              <a:spcBef>
                <a:spcPct val="30000"/>
              </a:spcBef>
              <a:spcAft>
                <a:spcPct val="30000"/>
              </a:spcAft>
              <a:buClr>
                <a:srgbClr val="000000"/>
              </a:buClr>
              <a:buFont typeface="Wingdings" panose="05000000000000000000" pitchFamily="2" charset="2"/>
              <a:buChar char="§"/>
            </a:pPr>
            <a:r>
              <a:rPr lang="en-US" altLang="en-IN" sz="1400" dirty="0">
                <a:latin typeface="Times New Roman" panose="02020603050405020304" pitchFamily="18" charset="0"/>
                <a:cs typeface="Times New Roman" panose="02020603050405020304" pitchFamily="18" charset="0"/>
              </a:rPr>
              <a:t>Compared to text-based rating system, there is much less information and no individual experience reports collected</a:t>
            </a:r>
          </a:p>
        </p:txBody>
      </p:sp>
      <p:sp>
        <p:nvSpPr>
          <p:cNvPr id="2" name="Date Placeholder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C0A4C93D-348F-4CA9-923C-C2E30A4A88A2}" type="datetime1">
              <a:rPr kumimoji="0" lang="en-US" sz="1200" b="0" i="0" u="none" strike="noStrike" kern="1200" cap="none" spc="0" normalizeH="0" baseline="0" noProof="0">
                <a:ln>
                  <a:noFill/>
                </a:ln>
                <a:solidFill>
                  <a:schemeClr val="tx1">
                    <a:tint val="95000"/>
                  </a:schemeClr>
                </a:solidFill>
                <a:effectLst/>
                <a:uLnTx/>
                <a:uFillTx/>
                <a:latin typeface="Arial" panose="020B0604020202020204" pitchFamily="34" charset="0"/>
                <a:ea typeface="+mn-ea"/>
                <a:cs typeface="Arial" panose="020B0604020202020204" pitchFamily="34" charset="0"/>
              </a:rPr>
              <a:t>4/29/2024</a:t>
            </a:fld>
            <a:endParaRPr kumimoji="0" lang="en-US" sz="1200" b="0" i="0" u="none" strike="noStrike" kern="1200" cap="none" spc="0" normalizeH="0" baseline="0" noProof="0" dirty="0">
              <a:ln>
                <a:noFill/>
              </a:ln>
              <a:solidFill>
                <a:schemeClr val="tx1">
                  <a:tint val="95000"/>
                </a:schemeClr>
              </a:solidFill>
              <a:effectLst/>
              <a:uLnTx/>
              <a:uFillTx/>
              <a:latin typeface="Arial" panose="020B0604020202020204" pitchFamily="34" charset="0"/>
              <a:ea typeface="+mn-ea"/>
              <a:cs typeface="Arial" panose="020B0604020202020204" pitchFamily="34" charset="0"/>
            </a:endParaRPr>
          </a:p>
        </p:txBody>
      </p:sp>
      <p:sp>
        <p:nvSpPr>
          <p:cNvPr id="4" name="Slide Number Placeholder 3"/>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3FD6D609-BB3D-4314-8C74-0AD1CD8B2DF2}" type="slidenum">
              <a:rPr kumimoji="0" lang="en-US" altLang="en-US" sz="1200" b="0" i="0" u="none" strike="noStrike" kern="1200" cap="none" spc="0" normalizeH="0" baseline="0" noProof="0">
                <a:ln>
                  <a:noFill/>
                </a:ln>
                <a:solidFill>
                  <a:srgbClr val="3F3F3F"/>
                </a:solidFill>
                <a:effectLst/>
                <a:uLnTx/>
                <a:uFillTx/>
                <a:latin typeface="Arial" panose="020B0604020202020204" pitchFamily="34" charset="0"/>
                <a:ea typeface="+mn-ea"/>
                <a:cs typeface="Arial" panose="020B0604020202020204" pitchFamily="34" charset="0"/>
              </a:rPr>
              <a:t>6</a:t>
            </a:fld>
            <a:endParaRPr kumimoji="0" lang="en-US" altLang="en-US" sz="1200" b="0" i="0" u="none" strike="noStrike" kern="1200" cap="none" spc="0" normalizeH="0" baseline="0" noProof="0">
              <a:ln>
                <a:noFill/>
              </a:ln>
              <a:solidFill>
                <a:srgbClr val="3F3F3F"/>
              </a:solidFill>
              <a:effectLst/>
              <a:uLnTx/>
              <a:uFillTx/>
              <a:latin typeface="Arial" panose="020B0604020202020204" pitchFamily="34" charset="0"/>
              <a:ea typeface="+mn-ea"/>
              <a:cs typeface="Arial" panose="020B0604020202020204" pitchFamily="34" charset="0"/>
            </a:endParaRPr>
          </a:p>
        </p:txBody>
      </p:sp>
      <p:sp>
        <p:nvSpPr>
          <p:cNvPr id="5" name="Text Box 4"/>
          <p:cNvSpPr txBox="1"/>
          <p:nvPr/>
        </p:nvSpPr>
        <p:spPr>
          <a:xfrm>
            <a:off x="2819400" y="4781550"/>
            <a:ext cx="4572000" cy="275590"/>
          </a:xfrm>
          <a:prstGeom prst="rect">
            <a:avLst/>
          </a:prstGeom>
          <a:noFill/>
        </p:spPr>
        <p:txBody>
          <a:bodyPr wrap="square" rtlCol="0" anchor="t">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lang="en-IN" sz="1200" b="1" noProof="0" dirty="0">
                <a:ln>
                  <a:noFill/>
                </a:ln>
                <a:solidFill>
                  <a:schemeClr val="tx1">
                    <a:tint val="95000"/>
                  </a:schemeClr>
                </a:solidFill>
                <a:effectLst/>
                <a:uLnTx/>
                <a:uFillTx/>
                <a:latin typeface="Times New Roman" panose="02020603050405020304" pitchFamily="18" charset="0"/>
                <a:cs typeface="Times New Roman" panose="02020603050405020304" pitchFamily="18" charset="0"/>
                <a:sym typeface="+mn-ea"/>
              </a:rPr>
              <a:t>DEPARTMENT OF INFORMATION TECHNOLOGY</a:t>
            </a:r>
          </a:p>
        </p:txBody>
      </p:sp>
      <p:pic>
        <p:nvPicPr>
          <p:cNvPr id="36" name="Picture 8" descr="dscet-logo"/>
          <p:cNvPicPr>
            <a:picLocks noChangeAspect="1" noChangeArrowheads="1"/>
          </p:cNvPicPr>
          <p:nvPr/>
        </p:nvPicPr>
        <p:blipFill>
          <a:blip r:embed="rId2"/>
          <a:srcRect/>
          <a:stretch>
            <a:fillRect/>
          </a:stretch>
        </p:blipFill>
        <p:spPr>
          <a:xfrm>
            <a:off x="533400" y="285750"/>
            <a:ext cx="669290" cy="610870"/>
          </a:xfrm>
          <a:prstGeom prst="rect">
            <a:avLst/>
          </a:prstGeom>
          <a:noFill/>
          <a:ln w="9525">
            <a:noFill/>
            <a:miter lim="800000"/>
            <a:headEnd/>
            <a:tailEnd/>
          </a:ln>
        </p:spPr>
      </p:pic>
      <p:sp>
        <p:nvSpPr>
          <p:cNvPr id="3" name="TextBox 2">
            <a:extLst>
              <a:ext uri="{FF2B5EF4-FFF2-40B4-BE49-F238E27FC236}">
                <a16:creationId xmlns:a16="http://schemas.microsoft.com/office/drawing/2014/main" id="{CE9E3B24-E977-5484-BF23-2FD1BA7BC02A}"/>
              </a:ext>
            </a:extLst>
          </p:cNvPr>
          <p:cNvSpPr txBox="1"/>
          <p:nvPr/>
        </p:nvSpPr>
        <p:spPr>
          <a:xfrm>
            <a:off x="2895600" y="4757959"/>
            <a:ext cx="4038600" cy="276999"/>
          </a:xfrm>
          <a:prstGeom prst="rect">
            <a:avLst/>
          </a:prstGeom>
          <a:solidFill>
            <a:schemeClr val="bg1"/>
          </a:solidFill>
        </p:spPr>
        <p:txBody>
          <a:bodyPr wrap="square" rtlCol="0">
            <a:spAutoFit/>
          </a:bodyPr>
          <a:lstStyle/>
          <a:p>
            <a:pPr algn="ctr"/>
            <a:r>
              <a:rPr lang="en-IN" sz="1200" b="1" dirty="0">
                <a:latin typeface="Times New Roman" panose="02020603050405020304" pitchFamily="18" charset="0"/>
                <a:cs typeface="Times New Roman" panose="02020603050405020304" pitchFamily="18" charset="0"/>
              </a:rPr>
              <a:t>DEPARTMENT OF CSE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EC95C9-1C70-B9D8-B8B4-C7F6E8EF13F3}"/>
              </a:ext>
            </a:extLst>
          </p:cNvPr>
          <p:cNvSpPr>
            <a:spLocks noGrp="1"/>
          </p:cNvSpPr>
          <p:nvPr>
            <p:ph type="title"/>
          </p:nvPr>
        </p:nvSpPr>
        <p:spPr>
          <a:xfrm>
            <a:off x="1492200" y="83316"/>
            <a:ext cx="8229600" cy="938213"/>
          </a:xfrm>
        </p:spPr>
        <p:txBody>
          <a:bodyPr/>
          <a:lstStyle/>
          <a:p>
            <a:r>
              <a:rPr kumimoji="0" lang="en-US" altLang="en-US" sz="4800" b="1" i="0" u="none" strike="noStrike" kern="1200" cap="none" spc="0" normalizeH="0" baseline="0" noProof="0" dirty="0">
                <a:ln>
                  <a:noFill/>
                </a:ln>
                <a:solidFill>
                  <a:srgbClr val="FFC000"/>
                </a:solidFill>
                <a:effectLst/>
                <a:uLnTx/>
                <a:uFillTx/>
                <a:latin typeface="+mj-lt"/>
                <a:ea typeface="+mj-ea"/>
                <a:cs typeface="+mj-cs"/>
              </a:rPr>
              <a:t>L</a:t>
            </a:r>
            <a:r>
              <a:rPr kumimoji="0" lang="en-IN" altLang="en-US" sz="4800" b="1" i="0" u="none" strike="noStrike" kern="1200" cap="none" spc="0" normalizeH="0" baseline="0" noProof="0" dirty="0">
                <a:ln>
                  <a:noFill/>
                </a:ln>
                <a:solidFill>
                  <a:srgbClr val="FFC000"/>
                </a:solidFill>
                <a:effectLst/>
                <a:uLnTx/>
                <a:uFillTx/>
                <a:latin typeface="+mj-lt"/>
                <a:ea typeface="+mj-ea"/>
                <a:cs typeface="+mj-cs"/>
              </a:rPr>
              <a:t>ITERATURE REVIEW</a:t>
            </a:r>
            <a:endParaRPr lang="en-IN" dirty="0"/>
          </a:p>
        </p:txBody>
      </p:sp>
      <p:pic>
        <p:nvPicPr>
          <p:cNvPr id="8" name="Content Placeholder 7">
            <a:extLst>
              <a:ext uri="{FF2B5EF4-FFF2-40B4-BE49-F238E27FC236}">
                <a16:creationId xmlns:a16="http://schemas.microsoft.com/office/drawing/2014/main" id="{7420AE98-0463-30D3-C397-FECDCE56881B}"/>
              </a:ext>
            </a:extLst>
          </p:cNvPr>
          <p:cNvPicPr>
            <a:picLocks noGrp="1" noChangeAspect="1"/>
          </p:cNvPicPr>
          <p:nvPr>
            <p:ph sz="half" idx="1"/>
          </p:nvPr>
        </p:nvPicPr>
        <p:blipFill>
          <a:blip r:embed="rId2"/>
          <a:stretch>
            <a:fillRect/>
          </a:stretch>
        </p:blipFill>
        <p:spPr>
          <a:xfrm>
            <a:off x="457200" y="1504950"/>
            <a:ext cx="8229600" cy="3048000"/>
          </a:xfrm>
        </p:spPr>
      </p:pic>
      <p:sp>
        <p:nvSpPr>
          <p:cNvPr id="5" name="Date Placeholder 4">
            <a:extLst>
              <a:ext uri="{FF2B5EF4-FFF2-40B4-BE49-F238E27FC236}">
                <a16:creationId xmlns:a16="http://schemas.microsoft.com/office/drawing/2014/main" id="{91591731-4C84-243E-8312-23CC2B585B04}"/>
              </a:ext>
            </a:extLst>
          </p:cNvPr>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C0A4C93D-348F-4CA9-923C-C2E30A4A88A2}" type="datetime1">
              <a:rPr kumimoji="0" lang="en-US" sz="1200" b="0" i="0" u="none" strike="noStrike" kern="1200" cap="none" spc="0" normalizeH="0" baseline="0" noProof="0" smtClean="0">
                <a:ln>
                  <a:noFill/>
                </a:ln>
                <a:solidFill>
                  <a:schemeClr val="tx1">
                    <a:tint val="95000"/>
                  </a:schemeClr>
                </a:solidFill>
                <a:effectLst/>
                <a:uLnTx/>
                <a:uFillTx/>
                <a:latin typeface="Arial" panose="020B0604020202020204" pitchFamily="34" charset="0"/>
                <a:ea typeface="+mn-ea"/>
                <a:cs typeface="Arial" panose="020B0604020202020204" pitchFamily="34" charset="0"/>
              </a:rPr>
              <a:t>4/29/2024</a:t>
            </a:fld>
            <a:endParaRPr kumimoji="0" lang="en-US" sz="1200" b="0" i="0" u="none" strike="noStrike" kern="1200" cap="none" spc="0" normalizeH="0" baseline="0" noProof="0" dirty="0">
              <a:ln>
                <a:noFill/>
              </a:ln>
              <a:solidFill>
                <a:schemeClr val="tx1">
                  <a:tint val="95000"/>
                </a:schemeClr>
              </a:solidFill>
              <a:effectLst/>
              <a:uLnTx/>
              <a:uFillTx/>
              <a:latin typeface="Arial" panose="020B0604020202020204" pitchFamily="34" charset="0"/>
              <a:ea typeface="+mn-ea"/>
              <a:cs typeface="Arial" panose="020B0604020202020204" pitchFamily="34" charset="0"/>
            </a:endParaRPr>
          </a:p>
        </p:txBody>
      </p:sp>
      <p:sp>
        <p:nvSpPr>
          <p:cNvPr id="6" name="Slide Number Placeholder 5">
            <a:extLst>
              <a:ext uri="{FF2B5EF4-FFF2-40B4-BE49-F238E27FC236}">
                <a16:creationId xmlns:a16="http://schemas.microsoft.com/office/drawing/2014/main" id="{DD0CA8C1-3831-DC45-6505-7D6D88F23AE5}"/>
              </a:ext>
            </a:extLst>
          </p:cNvPr>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3FD6D609-BB3D-4314-8C74-0AD1CD8B2DF2}" type="slidenum">
              <a:rPr kumimoji="0" lang="en-US" altLang="en-US" sz="1200" b="0" i="0" u="none" strike="noStrike" kern="1200" cap="none" spc="0" normalizeH="0" baseline="0" noProof="0" smtClean="0">
                <a:ln>
                  <a:noFill/>
                </a:ln>
                <a:solidFill>
                  <a:srgbClr val="3F3F3F"/>
                </a:solidFill>
                <a:effectLst/>
                <a:uLnTx/>
                <a:uFillTx/>
                <a:latin typeface="Arial" panose="020B0604020202020204" pitchFamily="34" charset="0"/>
                <a:ea typeface="+mn-ea"/>
                <a:cs typeface="Arial" panose="020B0604020202020204" pitchFamily="34" charset="0"/>
              </a:rPr>
              <a:t>7</a:t>
            </a:fld>
            <a:endParaRPr kumimoji="0" lang="en-US" altLang="en-US" sz="1200" b="0" i="0" u="none" strike="noStrike" kern="1200" cap="none" spc="0" normalizeH="0" baseline="0" noProof="0">
              <a:ln>
                <a:noFill/>
              </a:ln>
              <a:solidFill>
                <a:srgbClr val="3F3F3F"/>
              </a:solidFill>
              <a:effectLst/>
              <a:uLnTx/>
              <a:uFillTx/>
              <a:latin typeface="Arial" panose="020B0604020202020204" pitchFamily="34" charset="0"/>
              <a:ea typeface="+mn-ea"/>
              <a:cs typeface="Arial" panose="020B0604020202020204" pitchFamily="34" charset="0"/>
            </a:endParaRPr>
          </a:p>
        </p:txBody>
      </p:sp>
      <p:sp>
        <p:nvSpPr>
          <p:cNvPr id="18" name="TextBox 17">
            <a:extLst>
              <a:ext uri="{FF2B5EF4-FFF2-40B4-BE49-F238E27FC236}">
                <a16:creationId xmlns:a16="http://schemas.microsoft.com/office/drawing/2014/main" id="{7E430B40-431E-3A5B-A050-F442D12ACA7D}"/>
              </a:ext>
            </a:extLst>
          </p:cNvPr>
          <p:cNvSpPr txBox="1"/>
          <p:nvPr/>
        </p:nvSpPr>
        <p:spPr>
          <a:xfrm>
            <a:off x="533400" y="2800350"/>
            <a:ext cx="1295400" cy="938719"/>
          </a:xfrm>
          <a:prstGeom prst="rect">
            <a:avLst/>
          </a:prstGeom>
          <a:noFill/>
        </p:spPr>
        <p:txBody>
          <a:bodyPr wrap="square" rtlCol="0">
            <a:spAutoFit/>
          </a:bodyPr>
          <a:lstStyle/>
          <a:p>
            <a:r>
              <a:rPr lang="en-US" sz="1100" dirty="0">
                <a:solidFill>
                  <a:srgbClr val="000066"/>
                </a:solidFill>
              </a:rPr>
              <a:t>2020</a:t>
            </a:r>
          </a:p>
          <a:p>
            <a:r>
              <a:rPr lang="en-US" sz="1100" dirty="0">
                <a:solidFill>
                  <a:srgbClr val="000066"/>
                </a:solidFill>
              </a:rPr>
              <a:t>Recognizing  action units for facial expression analysis</a:t>
            </a:r>
            <a:endParaRPr lang="en-IN" sz="1100" dirty="0"/>
          </a:p>
        </p:txBody>
      </p:sp>
      <p:sp>
        <p:nvSpPr>
          <p:cNvPr id="20" name="TextBox 19">
            <a:extLst>
              <a:ext uri="{FF2B5EF4-FFF2-40B4-BE49-F238E27FC236}">
                <a16:creationId xmlns:a16="http://schemas.microsoft.com/office/drawing/2014/main" id="{B781FBAD-BB68-D29F-2EBB-EB2E77AB5E27}"/>
              </a:ext>
            </a:extLst>
          </p:cNvPr>
          <p:cNvSpPr txBox="1"/>
          <p:nvPr/>
        </p:nvSpPr>
        <p:spPr>
          <a:xfrm>
            <a:off x="1905000" y="2724150"/>
            <a:ext cx="914400" cy="1477328"/>
          </a:xfrm>
          <a:prstGeom prst="rect">
            <a:avLst/>
          </a:prstGeom>
          <a:noFill/>
        </p:spPr>
        <p:txBody>
          <a:bodyPr wrap="square" rtlCol="0">
            <a:spAutoFit/>
          </a:bodyPr>
          <a:lstStyle/>
          <a:p>
            <a:r>
              <a:rPr lang="en-US" sz="1000" dirty="0"/>
              <a:t>Facial Action Coding System (FACS) for portraying outward appearances by activity units (AUs).</a:t>
            </a:r>
            <a:endParaRPr lang="en-IN" sz="1000" dirty="0"/>
          </a:p>
        </p:txBody>
      </p:sp>
      <p:sp>
        <p:nvSpPr>
          <p:cNvPr id="23" name="TextBox 22">
            <a:extLst>
              <a:ext uri="{FF2B5EF4-FFF2-40B4-BE49-F238E27FC236}">
                <a16:creationId xmlns:a16="http://schemas.microsoft.com/office/drawing/2014/main" id="{66D4A8C3-1B14-F8CD-33BC-742943E167E3}"/>
              </a:ext>
            </a:extLst>
          </p:cNvPr>
          <p:cNvSpPr txBox="1"/>
          <p:nvPr/>
        </p:nvSpPr>
        <p:spPr>
          <a:xfrm>
            <a:off x="2895600" y="2724150"/>
            <a:ext cx="1295400" cy="1615827"/>
          </a:xfrm>
          <a:prstGeom prst="rect">
            <a:avLst/>
          </a:prstGeom>
          <a:noFill/>
        </p:spPr>
        <p:txBody>
          <a:bodyPr wrap="square" rtlCol="0">
            <a:spAutoFit/>
          </a:bodyPr>
          <a:lstStyle/>
          <a:p>
            <a:r>
              <a:rPr lang="en-US" sz="1100" dirty="0"/>
              <a:t>AUs are anatomically identified with the withdrawals of explicit facial muscles: 12 are for upper face, and 18 are for lower face</a:t>
            </a:r>
            <a:endParaRPr lang="en-IN" sz="1100" dirty="0"/>
          </a:p>
        </p:txBody>
      </p:sp>
      <p:sp>
        <p:nvSpPr>
          <p:cNvPr id="24" name="TextBox 23">
            <a:extLst>
              <a:ext uri="{FF2B5EF4-FFF2-40B4-BE49-F238E27FC236}">
                <a16:creationId xmlns:a16="http://schemas.microsoft.com/office/drawing/2014/main" id="{FC2A719F-5979-5E4A-4662-AA7B482A411D}"/>
              </a:ext>
            </a:extLst>
          </p:cNvPr>
          <p:cNvSpPr txBox="1"/>
          <p:nvPr/>
        </p:nvSpPr>
        <p:spPr>
          <a:xfrm>
            <a:off x="4267200" y="2724150"/>
            <a:ext cx="1600200" cy="600164"/>
          </a:xfrm>
          <a:prstGeom prst="rect">
            <a:avLst/>
          </a:prstGeom>
          <a:noFill/>
        </p:spPr>
        <p:txBody>
          <a:bodyPr wrap="square" rtlCol="0">
            <a:spAutoFit/>
          </a:bodyPr>
          <a:lstStyle/>
          <a:p>
            <a:r>
              <a:rPr lang="en-US" sz="1100" dirty="0"/>
              <a:t>mix doesn't change the presence of the constituent AUs</a:t>
            </a:r>
            <a:endParaRPr lang="en-IN" sz="1100" dirty="0"/>
          </a:p>
        </p:txBody>
      </p:sp>
      <p:sp>
        <p:nvSpPr>
          <p:cNvPr id="25" name="TextBox 24">
            <a:extLst>
              <a:ext uri="{FF2B5EF4-FFF2-40B4-BE49-F238E27FC236}">
                <a16:creationId xmlns:a16="http://schemas.microsoft.com/office/drawing/2014/main" id="{14BC76C8-6907-1D0D-DECA-079FD4BEA866}"/>
              </a:ext>
            </a:extLst>
          </p:cNvPr>
          <p:cNvSpPr txBox="1"/>
          <p:nvPr/>
        </p:nvSpPr>
        <p:spPr>
          <a:xfrm>
            <a:off x="5943600" y="2724150"/>
            <a:ext cx="2743200" cy="938719"/>
          </a:xfrm>
          <a:prstGeom prst="rect">
            <a:avLst/>
          </a:prstGeom>
          <a:noFill/>
        </p:spPr>
        <p:txBody>
          <a:bodyPr wrap="square" rtlCol="0">
            <a:spAutoFit/>
          </a:bodyPr>
          <a:lstStyle/>
          <a:p>
            <a:r>
              <a:rPr lang="en-US" sz="1100" dirty="0"/>
              <a:t>AUs that they characterized, 30 AUs are anatomically identified with the withdrawals of explicit facial muscles: 12 are for upper face, and 18 are for lower face.</a:t>
            </a:r>
            <a:endParaRPr lang="en-IN" sz="1100" dirty="0"/>
          </a:p>
        </p:txBody>
      </p:sp>
      <p:pic>
        <p:nvPicPr>
          <p:cNvPr id="27" name="Picture 26">
            <a:extLst>
              <a:ext uri="{FF2B5EF4-FFF2-40B4-BE49-F238E27FC236}">
                <a16:creationId xmlns:a16="http://schemas.microsoft.com/office/drawing/2014/main" id="{836C7AD6-D921-7D85-50C3-DEB4966F5B62}"/>
              </a:ext>
            </a:extLst>
          </p:cNvPr>
          <p:cNvPicPr>
            <a:picLocks noChangeAspect="1"/>
          </p:cNvPicPr>
          <p:nvPr/>
        </p:nvPicPr>
        <p:blipFill>
          <a:blip r:embed="rId3"/>
          <a:stretch>
            <a:fillRect/>
          </a:stretch>
        </p:blipFill>
        <p:spPr>
          <a:xfrm>
            <a:off x="533400" y="247595"/>
            <a:ext cx="664522" cy="609653"/>
          </a:xfrm>
          <a:prstGeom prst="rect">
            <a:avLst/>
          </a:prstGeom>
        </p:spPr>
      </p:pic>
    </p:spTree>
    <p:extLst>
      <p:ext uri="{BB962C8B-B14F-4D97-AF65-F5344CB8AC3E}">
        <p14:creationId xmlns:p14="http://schemas.microsoft.com/office/powerpoint/2010/main" val="26205188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77AE39-C13C-5BCF-5569-FC92A0E4192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63EAA2C-E89F-80B6-4E8B-426FD2841C8D}"/>
              </a:ext>
            </a:extLst>
          </p:cNvPr>
          <p:cNvSpPr>
            <a:spLocks noGrp="1"/>
          </p:cNvSpPr>
          <p:nvPr>
            <p:ph type="title"/>
          </p:nvPr>
        </p:nvSpPr>
        <p:spPr>
          <a:xfrm>
            <a:off x="1752600" y="79375"/>
            <a:ext cx="8229600" cy="827722"/>
          </a:xfrm>
        </p:spPr>
        <p:txBody>
          <a:bodyPr/>
          <a:lstStyle/>
          <a:p>
            <a:r>
              <a:rPr kumimoji="0" lang="en-US" altLang="en-US" sz="4400" b="1" i="0" u="none" strike="noStrike" kern="1200" cap="none" spc="0" normalizeH="0" baseline="0" noProof="0" dirty="0">
                <a:ln>
                  <a:noFill/>
                </a:ln>
                <a:solidFill>
                  <a:srgbClr val="FFC000"/>
                </a:solidFill>
                <a:effectLst/>
                <a:uLnTx/>
                <a:uFillTx/>
                <a:latin typeface="+mj-lt"/>
                <a:ea typeface="+mj-ea"/>
                <a:cs typeface="+mj-cs"/>
              </a:rPr>
              <a:t>L</a:t>
            </a:r>
            <a:r>
              <a:rPr kumimoji="0" lang="en-IN" altLang="en-US" sz="4400" b="1" i="0" u="none" strike="noStrike" kern="1200" cap="none" spc="0" normalizeH="0" baseline="0" noProof="0" dirty="0">
                <a:ln>
                  <a:noFill/>
                </a:ln>
                <a:solidFill>
                  <a:srgbClr val="FFC000"/>
                </a:solidFill>
                <a:effectLst/>
                <a:uLnTx/>
                <a:uFillTx/>
                <a:latin typeface="+mj-lt"/>
                <a:ea typeface="+mj-ea"/>
                <a:cs typeface="+mj-cs"/>
              </a:rPr>
              <a:t>ITERATURE REVIEW</a:t>
            </a:r>
            <a:endParaRPr lang="en-IN" dirty="0"/>
          </a:p>
        </p:txBody>
      </p:sp>
      <p:pic>
        <p:nvPicPr>
          <p:cNvPr id="8" name="Content Placeholder 7">
            <a:extLst>
              <a:ext uri="{FF2B5EF4-FFF2-40B4-BE49-F238E27FC236}">
                <a16:creationId xmlns:a16="http://schemas.microsoft.com/office/drawing/2014/main" id="{2D4825B0-6CDC-359F-91B4-4D76B6856779}"/>
              </a:ext>
            </a:extLst>
          </p:cNvPr>
          <p:cNvPicPr>
            <a:picLocks noGrp="1" noChangeAspect="1"/>
          </p:cNvPicPr>
          <p:nvPr>
            <p:ph sz="half" idx="1"/>
          </p:nvPr>
        </p:nvPicPr>
        <p:blipFill>
          <a:blip r:embed="rId2"/>
          <a:stretch>
            <a:fillRect/>
          </a:stretch>
        </p:blipFill>
        <p:spPr>
          <a:xfrm>
            <a:off x="457200" y="1404173"/>
            <a:ext cx="8229600" cy="3048000"/>
          </a:xfrm>
        </p:spPr>
      </p:pic>
      <p:sp>
        <p:nvSpPr>
          <p:cNvPr id="5" name="Date Placeholder 4">
            <a:extLst>
              <a:ext uri="{FF2B5EF4-FFF2-40B4-BE49-F238E27FC236}">
                <a16:creationId xmlns:a16="http://schemas.microsoft.com/office/drawing/2014/main" id="{855AE853-4A9A-DB4F-A020-FB314AFC11F2}"/>
              </a:ext>
            </a:extLst>
          </p:cNvPr>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C0A4C93D-348F-4CA9-923C-C2E30A4A88A2}" type="datetime1">
              <a:rPr kumimoji="0" lang="en-US" sz="1200" b="0" i="0" u="none" strike="noStrike" kern="1200" cap="none" spc="0" normalizeH="0" baseline="0" noProof="0" smtClean="0">
                <a:ln>
                  <a:noFill/>
                </a:ln>
                <a:solidFill>
                  <a:schemeClr val="tx1">
                    <a:tint val="95000"/>
                  </a:schemeClr>
                </a:solidFill>
                <a:effectLst/>
                <a:uLnTx/>
                <a:uFillTx/>
                <a:latin typeface="Arial" panose="020B0604020202020204" pitchFamily="34" charset="0"/>
                <a:ea typeface="+mn-ea"/>
                <a:cs typeface="Arial" panose="020B0604020202020204" pitchFamily="34" charset="0"/>
              </a:rPr>
              <a:t>4/29/2024</a:t>
            </a:fld>
            <a:endParaRPr kumimoji="0" lang="en-US" sz="1200" b="0" i="0" u="none" strike="noStrike" kern="1200" cap="none" spc="0" normalizeH="0" baseline="0" noProof="0" dirty="0">
              <a:ln>
                <a:noFill/>
              </a:ln>
              <a:solidFill>
                <a:schemeClr val="tx1">
                  <a:tint val="95000"/>
                </a:schemeClr>
              </a:solidFill>
              <a:effectLst/>
              <a:uLnTx/>
              <a:uFillTx/>
              <a:latin typeface="Arial" panose="020B0604020202020204" pitchFamily="34" charset="0"/>
              <a:ea typeface="+mn-ea"/>
              <a:cs typeface="Arial" panose="020B0604020202020204" pitchFamily="34" charset="0"/>
            </a:endParaRPr>
          </a:p>
        </p:txBody>
      </p:sp>
      <p:sp>
        <p:nvSpPr>
          <p:cNvPr id="6" name="Slide Number Placeholder 5">
            <a:extLst>
              <a:ext uri="{FF2B5EF4-FFF2-40B4-BE49-F238E27FC236}">
                <a16:creationId xmlns:a16="http://schemas.microsoft.com/office/drawing/2014/main" id="{2932DDBA-F3CA-8CF3-E58B-4CFE7AB5D1A7}"/>
              </a:ext>
            </a:extLst>
          </p:cNvPr>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3FD6D609-BB3D-4314-8C74-0AD1CD8B2DF2}" type="slidenum">
              <a:rPr kumimoji="0" lang="en-US" altLang="en-US" sz="1200" b="0" i="0" u="none" strike="noStrike" kern="1200" cap="none" spc="0" normalizeH="0" baseline="0" noProof="0" smtClean="0">
                <a:ln>
                  <a:noFill/>
                </a:ln>
                <a:solidFill>
                  <a:srgbClr val="3F3F3F"/>
                </a:solidFill>
                <a:effectLst/>
                <a:uLnTx/>
                <a:uFillTx/>
                <a:latin typeface="Arial" panose="020B0604020202020204" pitchFamily="34" charset="0"/>
                <a:ea typeface="+mn-ea"/>
                <a:cs typeface="Arial" panose="020B0604020202020204" pitchFamily="34" charset="0"/>
              </a:rPr>
              <a:t>8</a:t>
            </a:fld>
            <a:endParaRPr kumimoji="0" lang="en-US" altLang="en-US" sz="1200" b="0" i="0" u="none" strike="noStrike" kern="1200" cap="none" spc="0" normalizeH="0" baseline="0" noProof="0">
              <a:ln>
                <a:noFill/>
              </a:ln>
              <a:solidFill>
                <a:srgbClr val="3F3F3F"/>
              </a:solidFill>
              <a:effectLst/>
              <a:uLnTx/>
              <a:uFillTx/>
              <a:latin typeface="Arial" panose="020B0604020202020204" pitchFamily="34" charset="0"/>
              <a:ea typeface="+mn-ea"/>
              <a:cs typeface="Arial" panose="020B0604020202020204" pitchFamily="34" charset="0"/>
            </a:endParaRPr>
          </a:p>
        </p:txBody>
      </p:sp>
      <p:sp>
        <p:nvSpPr>
          <p:cNvPr id="18" name="TextBox 17">
            <a:extLst>
              <a:ext uri="{FF2B5EF4-FFF2-40B4-BE49-F238E27FC236}">
                <a16:creationId xmlns:a16="http://schemas.microsoft.com/office/drawing/2014/main" id="{24B77B51-C992-4E0D-CEC9-E91FD0B9B82F}"/>
              </a:ext>
            </a:extLst>
          </p:cNvPr>
          <p:cNvSpPr txBox="1"/>
          <p:nvPr/>
        </p:nvSpPr>
        <p:spPr>
          <a:xfrm>
            <a:off x="533400" y="2800350"/>
            <a:ext cx="1295400" cy="769441"/>
          </a:xfrm>
          <a:prstGeom prst="rect">
            <a:avLst/>
          </a:prstGeom>
          <a:noFill/>
        </p:spPr>
        <p:txBody>
          <a:bodyPr wrap="square" rtlCol="0">
            <a:spAutoFit/>
          </a:bodyPr>
          <a:lstStyle/>
          <a:p>
            <a:r>
              <a:rPr lang="en-US" sz="1100" dirty="0">
                <a:solidFill>
                  <a:srgbClr val="000066"/>
                </a:solidFill>
              </a:rPr>
              <a:t>2022</a:t>
            </a:r>
          </a:p>
          <a:p>
            <a:r>
              <a:rPr lang="en-US" sz="1100" dirty="0">
                <a:solidFill>
                  <a:srgbClr val="000066"/>
                </a:solidFill>
              </a:rPr>
              <a:t>Constants across societies in the face and feeling.</a:t>
            </a:r>
            <a:endParaRPr lang="en-IN" sz="1100" dirty="0"/>
          </a:p>
        </p:txBody>
      </p:sp>
      <p:sp>
        <p:nvSpPr>
          <p:cNvPr id="20" name="TextBox 19">
            <a:extLst>
              <a:ext uri="{FF2B5EF4-FFF2-40B4-BE49-F238E27FC236}">
                <a16:creationId xmlns:a16="http://schemas.microsoft.com/office/drawing/2014/main" id="{1BA693FD-9018-54A5-EF52-339495F972A7}"/>
              </a:ext>
            </a:extLst>
          </p:cNvPr>
          <p:cNvSpPr txBox="1"/>
          <p:nvPr/>
        </p:nvSpPr>
        <p:spPr>
          <a:xfrm>
            <a:off x="1905000" y="2924204"/>
            <a:ext cx="914400" cy="400110"/>
          </a:xfrm>
          <a:prstGeom prst="rect">
            <a:avLst/>
          </a:prstGeom>
          <a:noFill/>
        </p:spPr>
        <p:txBody>
          <a:bodyPr wrap="square" rtlCol="0">
            <a:spAutoFit/>
          </a:bodyPr>
          <a:lstStyle/>
          <a:p>
            <a:r>
              <a:rPr lang="en-US" sz="1000" dirty="0"/>
              <a:t>Attention Mechanisms</a:t>
            </a:r>
            <a:endParaRPr lang="en-IN" sz="1000" dirty="0"/>
          </a:p>
        </p:txBody>
      </p:sp>
      <p:sp>
        <p:nvSpPr>
          <p:cNvPr id="23" name="TextBox 22">
            <a:extLst>
              <a:ext uri="{FF2B5EF4-FFF2-40B4-BE49-F238E27FC236}">
                <a16:creationId xmlns:a16="http://schemas.microsoft.com/office/drawing/2014/main" id="{F558D226-BE89-FE84-10B4-98A275453892}"/>
              </a:ext>
            </a:extLst>
          </p:cNvPr>
          <p:cNvSpPr txBox="1"/>
          <p:nvPr/>
        </p:nvSpPr>
        <p:spPr>
          <a:xfrm>
            <a:off x="2895600" y="2724150"/>
            <a:ext cx="1295400" cy="938719"/>
          </a:xfrm>
          <a:prstGeom prst="rect">
            <a:avLst/>
          </a:prstGeom>
          <a:noFill/>
        </p:spPr>
        <p:txBody>
          <a:bodyPr wrap="square" rtlCol="0">
            <a:spAutoFit/>
          </a:bodyPr>
          <a:lstStyle/>
          <a:p>
            <a:r>
              <a:rPr lang="en-US" sz="1100" dirty="0"/>
              <a:t>Accuracy and Objectivity</a:t>
            </a:r>
          </a:p>
          <a:p>
            <a:endParaRPr lang="en-US" sz="1100" dirty="0"/>
          </a:p>
          <a:p>
            <a:r>
              <a:rPr lang="en-IN" sz="1100" dirty="0"/>
              <a:t>Real-time analysis</a:t>
            </a:r>
          </a:p>
        </p:txBody>
      </p:sp>
      <p:sp>
        <p:nvSpPr>
          <p:cNvPr id="24" name="TextBox 23">
            <a:extLst>
              <a:ext uri="{FF2B5EF4-FFF2-40B4-BE49-F238E27FC236}">
                <a16:creationId xmlns:a16="http://schemas.microsoft.com/office/drawing/2014/main" id="{44A51E1E-A5D6-9AF3-C1D4-BAC034098678}"/>
              </a:ext>
            </a:extLst>
          </p:cNvPr>
          <p:cNvSpPr txBox="1"/>
          <p:nvPr/>
        </p:nvSpPr>
        <p:spPr>
          <a:xfrm>
            <a:off x="4267200" y="2724150"/>
            <a:ext cx="1600200" cy="600164"/>
          </a:xfrm>
          <a:prstGeom prst="rect">
            <a:avLst/>
          </a:prstGeom>
          <a:noFill/>
        </p:spPr>
        <p:txBody>
          <a:bodyPr wrap="square" rtlCol="0">
            <a:spAutoFit/>
          </a:bodyPr>
          <a:lstStyle/>
          <a:p>
            <a:r>
              <a:rPr lang="en-US" sz="1100" dirty="0"/>
              <a:t>Privacy concern</a:t>
            </a:r>
          </a:p>
          <a:p>
            <a:endParaRPr lang="en-US" sz="1100" dirty="0"/>
          </a:p>
          <a:p>
            <a:r>
              <a:rPr lang="en-US" sz="1100" dirty="0"/>
              <a:t>Data leak</a:t>
            </a:r>
            <a:endParaRPr lang="en-IN" sz="1100" dirty="0"/>
          </a:p>
        </p:txBody>
      </p:sp>
      <p:sp>
        <p:nvSpPr>
          <p:cNvPr id="25" name="TextBox 24">
            <a:extLst>
              <a:ext uri="{FF2B5EF4-FFF2-40B4-BE49-F238E27FC236}">
                <a16:creationId xmlns:a16="http://schemas.microsoft.com/office/drawing/2014/main" id="{FC4DD280-5FDB-AA8E-24D6-3D5440C0AF3F}"/>
              </a:ext>
            </a:extLst>
          </p:cNvPr>
          <p:cNvSpPr txBox="1"/>
          <p:nvPr/>
        </p:nvSpPr>
        <p:spPr>
          <a:xfrm>
            <a:off x="5943600" y="2724150"/>
            <a:ext cx="2743200" cy="1107996"/>
          </a:xfrm>
          <a:prstGeom prst="rect">
            <a:avLst/>
          </a:prstGeom>
          <a:noFill/>
        </p:spPr>
        <p:txBody>
          <a:bodyPr wrap="square" rtlCol="0">
            <a:spAutoFit/>
          </a:bodyPr>
          <a:lstStyle/>
          <a:p>
            <a:r>
              <a:rPr lang="en-US" sz="1100" dirty="0"/>
              <a:t>Ongoing investigations indicating that individuals from educated societies connected a similar feeling ideas with a similar facial practices couldn't exhibit that probably some outward appearances of feeling are all inclusive</a:t>
            </a:r>
            <a:endParaRPr lang="en-IN" sz="1100" dirty="0"/>
          </a:p>
        </p:txBody>
      </p:sp>
      <p:pic>
        <p:nvPicPr>
          <p:cNvPr id="3" name="Picture 8" descr="dscet-logo">
            <a:extLst>
              <a:ext uri="{FF2B5EF4-FFF2-40B4-BE49-F238E27FC236}">
                <a16:creationId xmlns:a16="http://schemas.microsoft.com/office/drawing/2014/main" id="{F8AEB66E-A491-DD8E-3372-75B5EDDF76BE}"/>
              </a:ext>
            </a:extLst>
          </p:cNvPr>
          <p:cNvPicPr>
            <a:picLocks noChangeAspect="1" noChangeArrowheads="1"/>
          </p:cNvPicPr>
          <p:nvPr/>
        </p:nvPicPr>
        <p:blipFill>
          <a:blip r:embed="rId3"/>
          <a:srcRect/>
          <a:stretch>
            <a:fillRect/>
          </a:stretch>
        </p:blipFill>
        <p:spPr>
          <a:xfrm>
            <a:off x="570600" y="246380"/>
            <a:ext cx="669290" cy="610870"/>
          </a:xfrm>
          <a:prstGeom prst="rect">
            <a:avLst/>
          </a:prstGeom>
          <a:noFill/>
          <a:ln w="9525">
            <a:noFill/>
            <a:miter lim="800000"/>
            <a:headEnd/>
            <a:tailEnd/>
          </a:ln>
        </p:spPr>
      </p:pic>
    </p:spTree>
    <p:extLst>
      <p:ext uri="{BB962C8B-B14F-4D97-AF65-F5344CB8AC3E}">
        <p14:creationId xmlns:p14="http://schemas.microsoft.com/office/powerpoint/2010/main" val="31162488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noFill/>
          <a:ln>
            <a:noFill/>
          </a:ln>
          <a:effectLst/>
          <a:sp3d prstMaterial="plastic"/>
        </p:spPr>
        <p:txBody>
          <a:bodyPr vert="horz" lIns="91440" rIns="45720" rtlCol="0" anchor="ctr">
            <a:normAutofit/>
            <a:scene3d>
              <a:camera prst="orthographicFront"/>
              <a:lightRig rig="threePt" dir="t">
                <a:rot lat="0" lon="0" rev="4800000"/>
              </a:lightRig>
            </a:scene3d>
            <a:sp3d prstMaterial="matte">
              <a:bevelT w="50800" h="10160"/>
            </a:sp3d>
          </a:body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en-IN" sz="3200" b="1" i="0" u="none" strike="noStrike" kern="1200" cap="none" spc="0" normalizeH="0" baseline="0" noProof="0" dirty="0">
                <a:ln>
                  <a:noFill/>
                </a:ln>
                <a:solidFill>
                  <a:srgbClr val="FFC000"/>
                </a:solidFill>
                <a:effectLst/>
                <a:uLnTx/>
                <a:uFillTx/>
                <a:latin typeface="Times New Roman" panose="02020603050405020304" pitchFamily="18" charset="0"/>
                <a:ea typeface="+mj-ea"/>
                <a:cs typeface="Times New Roman" panose="02020603050405020304" pitchFamily="18" charset="0"/>
              </a:rPr>
              <a:t>ARCHITECTURE DIAGRAM - DFD</a:t>
            </a:r>
          </a:p>
        </p:txBody>
      </p:sp>
      <p:sp>
        <p:nvSpPr>
          <p:cNvPr id="2" name="Date Placeholder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C0A4C93D-348F-4CA9-923C-C2E30A4A88A2}" type="datetime1">
              <a:rPr kumimoji="0" lang="en-US" sz="1200" b="0" i="0" u="none" strike="noStrike" kern="1200" cap="none" spc="0" normalizeH="0" baseline="0" noProof="0">
                <a:ln>
                  <a:noFill/>
                </a:ln>
                <a:solidFill>
                  <a:schemeClr val="tx1">
                    <a:tint val="95000"/>
                  </a:schemeClr>
                </a:solidFill>
                <a:effectLst/>
                <a:uLnTx/>
                <a:uFillTx/>
                <a:latin typeface="Arial" panose="020B0604020202020204" pitchFamily="34" charset="0"/>
                <a:ea typeface="+mn-ea"/>
                <a:cs typeface="Arial" panose="020B0604020202020204" pitchFamily="34" charset="0"/>
              </a:rPr>
              <a:t>4/29/2024</a:t>
            </a:fld>
            <a:endParaRPr kumimoji="0" lang="en-US" sz="1200" b="0" i="0" u="none" strike="noStrike" kern="1200" cap="none" spc="0" normalizeH="0" baseline="0" noProof="0" dirty="0">
              <a:ln>
                <a:noFill/>
              </a:ln>
              <a:solidFill>
                <a:schemeClr val="tx1">
                  <a:tint val="95000"/>
                </a:schemeClr>
              </a:solidFill>
              <a:effectLst/>
              <a:uLnTx/>
              <a:uFillTx/>
              <a:latin typeface="Arial" panose="020B0604020202020204" pitchFamily="34" charset="0"/>
              <a:ea typeface="+mn-ea"/>
              <a:cs typeface="Arial" panose="020B0604020202020204" pitchFamily="34" charset="0"/>
            </a:endParaRPr>
          </a:p>
        </p:txBody>
      </p:sp>
      <p:sp>
        <p:nvSpPr>
          <p:cNvPr id="4" name="Slide Number Placeholder 3"/>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3FD6D609-BB3D-4314-8C74-0AD1CD8B2DF2}" type="slidenum">
              <a:rPr kumimoji="0" lang="en-US" altLang="en-US" sz="1200" b="0" i="0" u="none" strike="noStrike" kern="1200" cap="none" spc="0" normalizeH="0" baseline="0" noProof="0">
                <a:ln>
                  <a:noFill/>
                </a:ln>
                <a:solidFill>
                  <a:srgbClr val="3F3F3F"/>
                </a:solidFill>
                <a:effectLst/>
                <a:uLnTx/>
                <a:uFillTx/>
                <a:latin typeface="Arial" panose="020B0604020202020204" pitchFamily="34" charset="0"/>
                <a:ea typeface="+mn-ea"/>
                <a:cs typeface="Arial" panose="020B0604020202020204" pitchFamily="34" charset="0"/>
              </a:rPr>
              <a:t>9</a:t>
            </a:fld>
            <a:endParaRPr kumimoji="0" lang="en-US" altLang="en-US" sz="1200" b="0" i="0" u="none" strike="noStrike" kern="1200" cap="none" spc="0" normalizeH="0" baseline="0" noProof="0">
              <a:ln>
                <a:noFill/>
              </a:ln>
              <a:solidFill>
                <a:srgbClr val="3F3F3F"/>
              </a:solidFill>
              <a:effectLst/>
              <a:uLnTx/>
              <a:uFillTx/>
              <a:latin typeface="Arial" panose="020B0604020202020204" pitchFamily="34" charset="0"/>
              <a:ea typeface="+mn-ea"/>
              <a:cs typeface="Arial" panose="020B0604020202020204" pitchFamily="34" charset="0"/>
            </a:endParaRPr>
          </a:p>
        </p:txBody>
      </p:sp>
      <p:pic>
        <p:nvPicPr>
          <p:cNvPr id="36" name="Picture 8" descr="dscet-logo"/>
          <p:cNvPicPr>
            <a:picLocks noChangeAspect="1" noChangeArrowheads="1"/>
          </p:cNvPicPr>
          <p:nvPr/>
        </p:nvPicPr>
        <p:blipFill>
          <a:blip r:embed="rId2"/>
          <a:srcRect/>
          <a:stretch>
            <a:fillRect/>
          </a:stretch>
        </p:blipFill>
        <p:spPr>
          <a:xfrm>
            <a:off x="533400" y="285750"/>
            <a:ext cx="669290" cy="610870"/>
          </a:xfrm>
          <a:prstGeom prst="rect">
            <a:avLst/>
          </a:prstGeom>
          <a:noFill/>
          <a:ln w="9525">
            <a:noFill/>
            <a:miter lim="800000"/>
            <a:headEnd/>
            <a:tailEnd/>
          </a:ln>
        </p:spPr>
      </p:pic>
      <p:sp>
        <p:nvSpPr>
          <p:cNvPr id="5" name="Text Box 4"/>
          <p:cNvSpPr txBox="1"/>
          <p:nvPr/>
        </p:nvSpPr>
        <p:spPr>
          <a:xfrm>
            <a:off x="2819400" y="4781550"/>
            <a:ext cx="4572000" cy="275590"/>
          </a:xfrm>
          <a:prstGeom prst="rect">
            <a:avLst/>
          </a:prstGeom>
          <a:noFill/>
        </p:spPr>
        <p:txBody>
          <a:bodyPr wrap="square" rtlCol="0" anchor="t">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lang="en-IN" sz="1200" b="1" noProof="0" dirty="0">
                <a:ln>
                  <a:noFill/>
                </a:ln>
                <a:solidFill>
                  <a:schemeClr val="tx1">
                    <a:tint val="95000"/>
                  </a:schemeClr>
                </a:solidFill>
                <a:effectLst/>
                <a:uLnTx/>
                <a:uFillTx/>
                <a:latin typeface="Times New Roman" panose="02020603050405020304" pitchFamily="18" charset="0"/>
                <a:cs typeface="Times New Roman" panose="02020603050405020304" pitchFamily="18" charset="0"/>
                <a:sym typeface="+mn-ea"/>
              </a:rPr>
              <a:t>DEPARTMENT OF INFOATION TECHNOLOGY</a:t>
            </a:r>
          </a:p>
        </p:txBody>
      </p:sp>
      <p:pic>
        <p:nvPicPr>
          <p:cNvPr id="8" name="Content Placeholder 7">
            <a:extLst>
              <a:ext uri="{FF2B5EF4-FFF2-40B4-BE49-F238E27FC236}">
                <a16:creationId xmlns:a16="http://schemas.microsoft.com/office/drawing/2014/main" id="{0D655B4B-B5B9-F888-4076-D8F6AE9B6DA1}"/>
              </a:ext>
            </a:extLst>
          </p:cNvPr>
          <p:cNvPicPr>
            <a:picLocks noGrp="1" noChangeAspect="1"/>
          </p:cNvPicPr>
          <p:nvPr>
            <p:ph idx="1"/>
          </p:nvPr>
        </p:nvPicPr>
        <p:blipFill>
          <a:blip r:embed="rId3"/>
          <a:stretch>
            <a:fillRect/>
          </a:stretch>
        </p:blipFill>
        <p:spPr>
          <a:xfrm>
            <a:off x="990600" y="1079723"/>
            <a:ext cx="7086599" cy="3720877"/>
          </a:xfrm>
        </p:spPr>
      </p:pic>
      <p:sp>
        <p:nvSpPr>
          <p:cNvPr id="6" name="TextBox 5">
            <a:extLst>
              <a:ext uri="{FF2B5EF4-FFF2-40B4-BE49-F238E27FC236}">
                <a16:creationId xmlns:a16="http://schemas.microsoft.com/office/drawing/2014/main" id="{5AC3CE6F-6155-484F-5D9F-62F3C06E62A0}"/>
              </a:ext>
            </a:extLst>
          </p:cNvPr>
          <p:cNvSpPr txBox="1"/>
          <p:nvPr/>
        </p:nvSpPr>
        <p:spPr>
          <a:xfrm>
            <a:off x="2895600" y="4757959"/>
            <a:ext cx="4038600" cy="307777"/>
          </a:xfrm>
          <a:prstGeom prst="rect">
            <a:avLst/>
          </a:prstGeom>
          <a:solidFill>
            <a:schemeClr val="bg1"/>
          </a:solidFill>
        </p:spPr>
        <p:txBody>
          <a:bodyPr wrap="square" rtlCol="0">
            <a:spAutoFit/>
          </a:bodyPr>
          <a:lstStyle/>
          <a:p>
            <a:pPr algn="ctr"/>
            <a:r>
              <a:rPr lang="en-IN" sz="1400" b="1" dirty="0">
                <a:latin typeface="Times New Roman" panose="02020603050405020304" pitchFamily="18" charset="0"/>
                <a:cs typeface="Times New Roman" panose="02020603050405020304" pitchFamily="18" charset="0"/>
              </a:rPr>
              <a:t>DEPARTMENT OF CSE</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ule">
  <a:themeElements>
    <a:clrScheme name="Verve">
      <a:dk1>
        <a:sysClr val="windowText" lastClr="000000"/>
      </a:dk1>
      <a:lt1>
        <a:sysClr val="window" lastClr="FFFFFF"/>
      </a:lt1>
      <a:dk2>
        <a:srgbClr val="666666"/>
      </a:dk2>
      <a:lt2>
        <a:srgbClr val="D2D2D2"/>
      </a:lt2>
      <a:accent1>
        <a:srgbClr val="FF388C"/>
      </a:accent1>
      <a:accent2>
        <a:srgbClr val="E40059"/>
      </a:accent2>
      <a:accent3>
        <a:srgbClr val="9C007F"/>
      </a:accent3>
      <a:accent4>
        <a:srgbClr val="68007F"/>
      </a:accent4>
      <a:accent5>
        <a:srgbClr val="005BD3"/>
      </a:accent5>
      <a:accent6>
        <a:srgbClr val="00349E"/>
      </a:accent6>
      <a:hlink>
        <a:srgbClr val="17BBFD"/>
      </a:hlink>
      <a:folHlink>
        <a:srgbClr val="FF79C2"/>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Flow</Template>
  <TotalTime>568</TotalTime>
  <Words>1416</Words>
  <Application>Microsoft Office PowerPoint</Application>
  <PresentationFormat>On-screen Show (16:9)</PresentationFormat>
  <Paragraphs>115</Paragraphs>
  <Slides>13</Slides>
  <Notes>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13</vt:i4>
      </vt:variant>
    </vt:vector>
  </HeadingPairs>
  <TitlesOfParts>
    <vt:vector size="23" baseType="lpstr">
      <vt:lpstr>Arial</vt:lpstr>
      <vt:lpstr>Calibri</vt:lpstr>
      <vt:lpstr>Corbel</vt:lpstr>
      <vt:lpstr>Georgia</vt:lpstr>
      <vt:lpstr>Google Sans</vt:lpstr>
      <vt:lpstr>Times New Roman</vt:lpstr>
      <vt:lpstr>Wingdings</vt:lpstr>
      <vt:lpstr>Wingdings 2</vt:lpstr>
      <vt:lpstr>Wingdings 3</vt:lpstr>
      <vt:lpstr>Module</vt:lpstr>
      <vt:lpstr>DHANALAKSHMI SRINIVASAN  COLLEGE OF ENGINEERING AND TECHNOLOGY</vt:lpstr>
      <vt:lpstr>DHANALAKSHMI SRINIVASAN  COLLEGE OF ENGINEERING AND TECHNOLOGY</vt:lpstr>
      <vt:lpstr>OBJECTIVE</vt:lpstr>
      <vt:lpstr>ABSTRACT</vt:lpstr>
      <vt:lpstr>EXISTING SYSTEM</vt:lpstr>
      <vt:lpstr>PROPOSED SYSTEM</vt:lpstr>
      <vt:lpstr>LITERATURE REVIEW</vt:lpstr>
      <vt:lpstr>LITERATURE REVIEW</vt:lpstr>
      <vt:lpstr>ARCHITECTURE DIAGRAM - DFD</vt:lpstr>
      <vt:lpstr>ALGORITHM</vt:lpstr>
      <vt:lpstr>MODULES </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DHANALAKSHMI SRINIVASAN  COLLEGE OF ENGINEERING AND TECHNOLOGY</dc:title>
  <dc:creator>Ammar Reza</dc:creator>
  <cp:lastModifiedBy>ramesh giri</cp:lastModifiedBy>
  <cp:revision>129</cp:revision>
  <dcterms:created xsi:type="dcterms:W3CDTF">2023-10-29T10:23:00Z</dcterms:created>
  <dcterms:modified xsi:type="dcterms:W3CDTF">2024-04-29T16:31:05Z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7F50AED285A445FFBD4D702DA3E076E0_13</vt:lpwstr>
  </property>
  <property fmtid="{D5CDD505-2E9C-101B-9397-08002B2CF9AE}" pid="3" name="KSOProductBuildVer">
    <vt:lpwstr>1033-12.2.0.13359</vt:lpwstr>
  </property>
</Properties>
</file>