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3079" autoAdjust="0"/>
  </p:normalViewPr>
  <p:slideViewPr>
    <p:cSldViewPr snapToGrid="0">
      <p:cViewPr varScale="1">
        <p:scale>
          <a:sx n="106" d="100"/>
          <a:sy n="106" d="100"/>
        </p:scale>
        <p:origin x="-58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E69CC-9361-4E0A-847F-57FA0BC2F6BA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F483E-965D-4BE8-8D9E-91BAE4FE4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393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483E-965D-4BE8-8D9E-91BAE4FE4EB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40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483E-965D-4BE8-8D9E-91BAE4FE4EB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4766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483E-965D-4BE8-8D9E-91BAE4FE4EB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221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9662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484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28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6343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323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12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714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70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83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82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95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41B2-CDB8-4AAA-A523-D6AF6BC3E698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C937B-088B-4929-83E2-A6E175F29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0973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Excel____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后台应用应满足如下自检条件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500" dirty="0" smtClean="0"/>
              <a:t>自检项：</a:t>
            </a:r>
            <a:endParaRPr lang="en-US" altLang="zh-CN" sz="1500" dirty="0" smtClean="0"/>
          </a:p>
          <a:p>
            <a:r>
              <a:rPr lang="zh-CN" altLang="en-US" sz="1500" dirty="0" smtClean="0"/>
              <a:t>避免设置唤醒型</a:t>
            </a:r>
            <a:r>
              <a:rPr lang="en-US" altLang="zh-CN" sz="1500" dirty="0" smtClean="0"/>
              <a:t>alarm</a:t>
            </a:r>
            <a:r>
              <a:rPr lang="zh-CN" altLang="en-US" sz="1500" dirty="0" smtClean="0"/>
              <a:t>，如</a:t>
            </a:r>
            <a:r>
              <a:rPr lang="en-US" altLang="zh-CN" sz="1500" dirty="0" err="1" smtClean="0"/>
              <a:t>AlarmManager.RTC_WAKEUP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AlarmManager.ELASPSD_REALTIME_WAKEUP</a:t>
            </a:r>
            <a:endParaRPr lang="en-US" altLang="zh-CN" sz="1500" dirty="0" smtClean="0"/>
          </a:p>
          <a:p>
            <a:r>
              <a:rPr lang="zh-CN" altLang="en-US" sz="1500" dirty="0" smtClean="0"/>
              <a:t>避免在后台接受各种触发频繁的广播，如</a:t>
            </a:r>
            <a:r>
              <a:rPr lang="en-US" altLang="zh-CN" sz="1500" dirty="0" smtClean="0"/>
              <a:t>screen on/off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network change</a:t>
            </a:r>
            <a:r>
              <a:rPr lang="zh-CN" altLang="en-US" sz="1500" dirty="0" smtClean="0"/>
              <a:t>等易发性广播</a:t>
            </a:r>
            <a:endParaRPr lang="en-US" altLang="zh-CN" sz="1500" dirty="0" smtClean="0"/>
          </a:p>
          <a:p>
            <a:r>
              <a:rPr lang="zh-CN" altLang="en-US" sz="1500" dirty="0" smtClean="0"/>
              <a:t>避免在后台活动时持续使用</a:t>
            </a:r>
            <a:r>
              <a:rPr lang="en-US" altLang="zh-CN" sz="1500" dirty="0" smtClean="0"/>
              <a:t>sensor</a:t>
            </a:r>
            <a:r>
              <a:rPr lang="zh-CN" altLang="en-US" sz="1500" dirty="0" smtClean="0"/>
              <a:t>，各种传感器，扫描各种设备</a:t>
            </a:r>
            <a:endParaRPr lang="en-US" altLang="zh-CN" sz="1500" dirty="0" smtClean="0"/>
          </a:p>
          <a:p>
            <a:r>
              <a:rPr lang="zh-CN" altLang="en-US" sz="1500" dirty="0" smtClean="0"/>
              <a:t>避免因非业务原因在后台持</a:t>
            </a:r>
            <a:r>
              <a:rPr lang="en-US" altLang="zh-CN" sz="1500" dirty="0" err="1" smtClean="0"/>
              <a:t>wakelock</a:t>
            </a:r>
            <a:r>
              <a:rPr lang="zh-CN" altLang="en-US" sz="1500" dirty="0" smtClean="0"/>
              <a:t>锁，确因业务需要，要快速完成并及时释放，尤其是异常分支要释放锁</a:t>
            </a:r>
            <a:endParaRPr lang="en-US" altLang="zh-CN" sz="1500" dirty="0" smtClean="0"/>
          </a:p>
          <a:p>
            <a:r>
              <a:rPr lang="zh-CN" altLang="en-US" sz="1500" dirty="0" smtClean="0"/>
              <a:t>避免在后台持续使用</a:t>
            </a:r>
            <a:r>
              <a:rPr lang="en-US" altLang="zh-CN" sz="1500" dirty="0" smtClean="0"/>
              <a:t>GPS</a:t>
            </a:r>
            <a:r>
              <a:rPr lang="zh-CN" altLang="en-US" sz="1500" dirty="0" smtClean="0"/>
              <a:t>不释放，对一般性业务需要，</a:t>
            </a:r>
            <a:r>
              <a:rPr lang="zh-CN" altLang="en-US" sz="1500" dirty="0"/>
              <a:t>建议</a:t>
            </a:r>
            <a:r>
              <a:rPr lang="zh-CN" altLang="en-US" sz="1500" dirty="0" smtClean="0"/>
              <a:t>使用</a:t>
            </a:r>
            <a:r>
              <a:rPr lang="en-US" altLang="zh-CN" sz="1500" dirty="0" smtClean="0"/>
              <a:t>GPS</a:t>
            </a:r>
            <a:r>
              <a:rPr lang="zh-CN" altLang="en-US" sz="1500" dirty="0" smtClean="0"/>
              <a:t>低精度定位</a:t>
            </a:r>
            <a:endParaRPr lang="en-US" altLang="zh-CN" sz="1500" dirty="0" smtClean="0"/>
          </a:p>
          <a:p>
            <a:r>
              <a:rPr lang="zh-CN" altLang="en-US" sz="1500" dirty="0" smtClean="0"/>
              <a:t>避免接受第三方公共</a:t>
            </a:r>
            <a:r>
              <a:rPr lang="en-US" altLang="zh-CN" sz="1500" dirty="0" smtClean="0"/>
              <a:t>SDK</a:t>
            </a:r>
            <a:r>
              <a:rPr lang="zh-CN" altLang="en-US" sz="1500" dirty="0" smtClean="0"/>
              <a:t>的广播，导致手机端所有集成该</a:t>
            </a:r>
            <a:r>
              <a:rPr lang="en-US" altLang="zh-CN" sz="1500" dirty="0" err="1" smtClean="0"/>
              <a:t>sdk</a:t>
            </a:r>
            <a:r>
              <a:rPr lang="zh-CN" altLang="en-US" sz="1500" dirty="0" smtClean="0"/>
              <a:t>的应用彼此唤醒，各类型“全家桶”导致的高热、高耗电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zh-CN" altLang="en-US" sz="1500" dirty="0" smtClean="0"/>
              <a:t>必须项：</a:t>
            </a:r>
            <a:endParaRPr lang="en-US" altLang="zh-CN" sz="1500" dirty="0" smtClean="0"/>
          </a:p>
          <a:p>
            <a:r>
              <a:rPr lang="zh-CN" altLang="en-US" sz="1500" dirty="0" smtClean="0"/>
              <a:t>华为</a:t>
            </a:r>
            <a:r>
              <a:rPr lang="en-US" altLang="zh-CN" sz="1500" dirty="0" smtClean="0"/>
              <a:t>PUSH</a:t>
            </a:r>
            <a:r>
              <a:rPr lang="zh-CN" altLang="en-US" sz="1500" dirty="0" smtClean="0"/>
              <a:t>，接入优点（解决被杀、离线问题）：</a:t>
            </a:r>
            <a:endParaRPr lang="en-US" altLang="zh-CN" sz="1500" dirty="0" smtClean="0"/>
          </a:p>
          <a:p>
            <a:pPr lvl="1"/>
            <a:r>
              <a:rPr lang="zh-CN" altLang="en-US" sz="1100" dirty="0" smtClean="0"/>
              <a:t>不能假定应用永远后台运行，因低功耗管控、资源管理器清理、</a:t>
            </a:r>
            <a:r>
              <a:rPr lang="en-US" altLang="zh-CN" sz="1100" dirty="0" smtClean="0"/>
              <a:t>low memory killer</a:t>
            </a:r>
            <a:r>
              <a:rPr lang="zh-CN" altLang="en-US" sz="1100" dirty="0" smtClean="0"/>
              <a:t>、用户手工杀掉，开发者要假定应用随时可以掉线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应用的推送消息接入</a:t>
            </a:r>
            <a:r>
              <a:rPr lang="en-US" altLang="zh-CN" sz="1100" dirty="0" smtClean="0"/>
              <a:t>PUSH SDK</a:t>
            </a:r>
            <a:r>
              <a:rPr lang="zh-CN" altLang="en-US" sz="1100" dirty="0" smtClean="0"/>
              <a:t>，可以保证应用不在线时，</a:t>
            </a:r>
            <a:r>
              <a:rPr lang="zh-CN" altLang="en-US" sz="1100" dirty="0"/>
              <a:t>推</a:t>
            </a:r>
            <a:r>
              <a:rPr lang="zh-CN" altLang="en-US" sz="1100" dirty="0" smtClean="0"/>
              <a:t>送类的消息到达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推荐应用业务型消息接入</a:t>
            </a:r>
            <a:r>
              <a:rPr lang="en-US" altLang="zh-CN" sz="1100" dirty="0" smtClean="0"/>
              <a:t>PUSH</a:t>
            </a:r>
            <a:r>
              <a:rPr lang="zh-CN" altLang="en-US" sz="1100" dirty="0" smtClean="0"/>
              <a:t>，在掉线或后台挂起时，系统能自动切换至</a:t>
            </a:r>
            <a:r>
              <a:rPr lang="en-US" altLang="zh-CN" sz="1100" dirty="0" smtClean="0"/>
              <a:t>PUSH</a:t>
            </a:r>
            <a:r>
              <a:rPr lang="zh-CN" altLang="en-US" sz="1100" dirty="0" smtClean="0"/>
              <a:t>通道，对用户来讲，在线率提升，尤其是对非</a:t>
            </a:r>
            <a:r>
              <a:rPr lang="en-US" altLang="zh-CN" sz="1100" dirty="0" smtClean="0"/>
              <a:t>TOP</a:t>
            </a:r>
            <a:r>
              <a:rPr lang="zh-CN" altLang="en-US" sz="1100" dirty="0" smtClean="0"/>
              <a:t>类的</a:t>
            </a:r>
            <a:r>
              <a:rPr lang="en-US" altLang="zh-CN" sz="1100" dirty="0" smtClean="0"/>
              <a:t>IM</a:t>
            </a:r>
            <a:r>
              <a:rPr lang="zh-CN" altLang="en-US" sz="1100" dirty="0" smtClean="0"/>
              <a:t>型应用意义很大。否则会出现消息无法及时到达，要应用再次激活才收消息。</a:t>
            </a:r>
            <a:endParaRPr lang="en-US" altLang="zh-CN" sz="1100" dirty="0"/>
          </a:p>
          <a:p>
            <a:r>
              <a:rPr lang="zh-CN" altLang="en-US" sz="1500" dirty="0"/>
              <a:t>华为高能效通讯</a:t>
            </a:r>
            <a:r>
              <a:rPr lang="zh-CN" altLang="en-US" sz="1500" dirty="0" smtClean="0"/>
              <a:t>助手（应用能尽量保持在线）</a:t>
            </a:r>
            <a:endParaRPr lang="en-US" altLang="zh-CN" sz="1500" dirty="0" smtClean="0"/>
          </a:p>
          <a:p>
            <a:pPr lvl="1"/>
            <a:r>
              <a:rPr lang="zh-CN" altLang="en-US" sz="1100" dirty="0"/>
              <a:t>应用即使在后台</a:t>
            </a:r>
            <a:r>
              <a:rPr lang="zh-CN" altLang="en-US" sz="1100" dirty="0" smtClean="0"/>
              <a:t>，没有业务发生时，也</a:t>
            </a:r>
            <a:r>
              <a:rPr lang="zh-CN" altLang="en-US" sz="1100" dirty="0"/>
              <a:t>可能因各种原因被剥夺</a:t>
            </a:r>
            <a:r>
              <a:rPr lang="en-US" altLang="zh-CN" sz="1100" dirty="0"/>
              <a:t>CPU</a:t>
            </a:r>
            <a:r>
              <a:rPr lang="zh-CN" altLang="en-US" sz="1100" dirty="0" smtClean="0"/>
              <a:t>使用权，时间久了会造成与网络侧链接断开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即使</a:t>
            </a:r>
            <a:r>
              <a:rPr lang="en-US" altLang="zh-CN" sz="1100" dirty="0"/>
              <a:t>Android</a:t>
            </a:r>
            <a:r>
              <a:rPr lang="zh-CN" altLang="en-US" sz="1100" dirty="0"/>
              <a:t>侧</a:t>
            </a:r>
            <a:r>
              <a:rPr lang="zh-CN" altLang="en-US" sz="1100" dirty="0" smtClean="0"/>
              <a:t>应用活动被</a:t>
            </a:r>
            <a:r>
              <a:rPr lang="zh-CN" altLang="en-US" sz="1100" dirty="0"/>
              <a:t>挂起</a:t>
            </a:r>
            <a:r>
              <a:rPr lang="zh-CN" altLang="en-US" sz="1100" dirty="0" smtClean="0"/>
              <a:t>，本助手仍然由</a:t>
            </a:r>
            <a:r>
              <a:rPr lang="en-US" altLang="zh-CN" sz="1100" dirty="0" smtClean="0"/>
              <a:t>modem</a:t>
            </a:r>
            <a:r>
              <a:rPr lang="zh-CN" altLang="en-US" sz="1100" dirty="0" smtClean="0"/>
              <a:t>接管应用与网络侧的心跳包，在线率提升；若网络侧有业务数据包到达，可唤醒</a:t>
            </a:r>
            <a:r>
              <a:rPr lang="en-US" altLang="zh-CN" sz="1100" dirty="0" smtClean="0"/>
              <a:t>Android</a:t>
            </a:r>
            <a:r>
              <a:rPr lang="zh-CN" altLang="en-US" sz="1100" dirty="0" smtClean="0"/>
              <a:t>侧应用响应。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838200" y="6491587"/>
            <a:ext cx="11132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http://developer.huawei.com/cn/consumer/wiki/index.php?title=%E9%A6%96%E9%A1%B5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5951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US" altLang="zh-CN" dirty="0" smtClean="0"/>
              <a:t>EMUI4.x</a:t>
            </a:r>
            <a:r>
              <a:rPr lang="zh-CN" altLang="en-US" dirty="0" smtClean="0"/>
              <a:t>涉及低功耗名单类型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8341"/>
            <a:ext cx="10515600" cy="43815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后台受保护白名单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：受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保护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的灭屏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手机管家中 “点击优化”也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杀。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统一功耗白名单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原生的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 standby &amp; Doze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白名单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应用管理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高级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忽略电池优化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自启动管理白名单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允许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开机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自启和（或）被其他应用拉起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85672220"/>
              </p:ext>
            </p:extLst>
          </p:nvPr>
        </p:nvGraphicFramePr>
        <p:xfrm>
          <a:off x="3185609" y="1908079"/>
          <a:ext cx="1256852" cy="1139022"/>
        </p:xfrm>
        <a:graphic>
          <a:graphicData uri="http://schemas.openxmlformats.org/presentationml/2006/ole">
            <p:oleObj spid="_x0000_s2150" name="包装程序外壳对象" showAsIcon="1" r:id="rId4" imgW="914400" imgH="828720" progId="Package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98840852"/>
              </p:ext>
            </p:extLst>
          </p:nvPr>
        </p:nvGraphicFramePr>
        <p:xfrm>
          <a:off x="5148824" y="1908079"/>
          <a:ext cx="1176169" cy="1065903"/>
        </p:xfrm>
        <a:graphic>
          <a:graphicData uri="http://schemas.openxmlformats.org/presentationml/2006/ole">
            <p:oleObj spid="_x0000_s2151" name="包装程序外壳对象" showAsIcon="1" r:id="rId5" imgW="914400" imgH="828720" progId="Package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92724004"/>
              </p:ext>
            </p:extLst>
          </p:nvPr>
        </p:nvGraphicFramePr>
        <p:xfrm>
          <a:off x="3115684" y="4917184"/>
          <a:ext cx="1246990" cy="1130085"/>
        </p:xfrm>
        <a:graphic>
          <a:graphicData uri="http://schemas.openxmlformats.org/presentationml/2006/ole">
            <p:oleObj spid="_x0000_s2152" name="包装程序外壳对象" showAsIcon="1" r:id="rId6" imgW="914400" imgH="828720" progId="Package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88738231"/>
              </p:ext>
            </p:extLst>
          </p:nvPr>
        </p:nvGraphicFramePr>
        <p:xfrm>
          <a:off x="3238908" y="3512726"/>
          <a:ext cx="1107140" cy="1003346"/>
        </p:xfrm>
        <a:graphic>
          <a:graphicData uri="http://schemas.openxmlformats.org/presentationml/2006/ole">
            <p:oleObj spid="_x0000_s2153" name="包装程序外壳对象" showAsIcon="1" r:id="rId7" imgW="914400" imgH="828720" progId="Package">
              <p:embed/>
            </p:oleObj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8200" y="5846372"/>
            <a:ext cx="10973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需要注意：即使上面全是白名单，应用在后台仍有可能被挂起（</a:t>
            </a:r>
            <a:r>
              <a:rPr lang="en-US" altLang="zh-CN" sz="1400" dirty="0" smtClean="0"/>
              <a:t>Linux freeze)</a:t>
            </a:r>
            <a:r>
              <a:rPr lang="zh-CN" altLang="en-US" sz="1400" dirty="0" smtClean="0"/>
              <a:t>，因此开发者要假定“杀手”角色一直存在，被挂起的应用不能处理事件，包括</a:t>
            </a:r>
            <a:r>
              <a:rPr lang="en-US" altLang="zh-CN" sz="1400" dirty="0" smtClean="0"/>
              <a:t>alarm</a:t>
            </a:r>
            <a:r>
              <a:rPr lang="zh-CN" altLang="en-US" sz="1400" dirty="0" smtClean="0"/>
              <a:t>触发，即整个机制不鼓励应用在后台处理业务。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请利用好华为</a:t>
            </a:r>
            <a:r>
              <a:rPr lang="en-US" altLang="zh-CN" sz="1400" dirty="0" smtClean="0"/>
              <a:t>push</a:t>
            </a:r>
            <a:r>
              <a:rPr lang="zh-CN" altLang="en-US" sz="1400" dirty="0" smtClean="0"/>
              <a:t>和</a:t>
            </a:r>
            <a:r>
              <a:rPr lang="zh-CN" altLang="en-US" sz="1400" dirty="0"/>
              <a:t>华为高能效通讯</a:t>
            </a:r>
            <a:r>
              <a:rPr lang="zh-CN" altLang="en-US" sz="1400" dirty="0" smtClean="0"/>
              <a:t>助手实现业务功能，避免定时类</a:t>
            </a:r>
            <a:r>
              <a:rPr lang="en-US" altLang="zh-CN" sz="1400" dirty="0" smtClean="0"/>
              <a:t>alarm</a:t>
            </a:r>
            <a:r>
              <a:rPr lang="zh-CN" altLang="en-US" sz="1400" dirty="0" smtClean="0"/>
              <a:t>业务触发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0331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522" y="113199"/>
            <a:ext cx="10515600" cy="714374"/>
          </a:xfrm>
        </p:spPr>
        <p:txBody>
          <a:bodyPr/>
          <a:lstStyle/>
          <a:p>
            <a:r>
              <a:rPr lang="zh-CN" altLang="en-US" dirty="0" smtClean="0"/>
              <a:t>第三方应用加白名单流程优化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02629" y="1334277"/>
            <a:ext cx="1166326" cy="116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功耗标准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6612" y="3247053"/>
            <a:ext cx="2892490" cy="923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500" dirty="0" smtClean="0"/>
              <a:t>应用自测试达标，提交报告，直接加白名单，不必上会评审</a:t>
            </a:r>
            <a:endParaRPr lang="en-US" altLang="zh-CN" sz="1500" dirty="0" smtClean="0"/>
          </a:p>
        </p:txBody>
      </p:sp>
      <p:cxnSp>
        <p:nvCxnSpPr>
          <p:cNvPr id="7" name="直接箭头连接符 6"/>
          <p:cNvCxnSpPr>
            <a:stCxn id="4" idx="3"/>
            <a:endCxn id="5" idx="0"/>
          </p:cNvCxnSpPr>
          <p:nvPr/>
        </p:nvCxnSpPr>
        <p:spPr>
          <a:xfrm flipH="1">
            <a:off x="1632857" y="2329799"/>
            <a:ext cx="3240576" cy="9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69906" y="3247053"/>
            <a:ext cx="3831772" cy="1307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500" dirty="0" smtClean="0"/>
              <a:t>不达标，原则上不同意</a:t>
            </a:r>
            <a:endParaRPr lang="en-US" altLang="zh-CN" sz="15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500" dirty="0" smtClean="0"/>
              <a:t>若为产品定制和业务需要，说明原因。提问题跟踪申请人，确保市场上不可见或只针对特定小范围，不影响大量用户</a:t>
            </a:r>
            <a:endParaRPr lang="en-US" altLang="zh-CN" sz="15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500" dirty="0" smtClean="0"/>
              <a:t>不符合以上条件的，不加入白名单</a:t>
            </a:r>
            <a:endParaRPr lang="zh-CN" altLang="en-US" sz="1500" dirty="0"/>
          </a:p>
        </p:txBody>
      </p:sp>
      <p:cxnSp>
        <p:nvCxnSpPr>
          <p:cNvPr id="12" name="直接箭头连接符 11"/>
          <p:cNvCxnSpPr>
            <a:stCxn id="4" idx="4"/>
            <a:endCxn id="9" idx="0"/>
          </p:cNvCxnSpPr>
          <p:nvPr/>
        </p:nvCxnSpPr>
        <p:spPr>
          <a:xfrm>
            <a:off x="5285792" y="2500603"/>
            <a:ext cx="0" cy="74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375848" y="3247053"/>
            <a:ext cx="4427375" cy="1446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500" dirty="0" smtClean="0"/>
              <a:t>改进措施集成华为低功耗方案：</a:t>
            </a:r>
            <a:endParaRPr lang="en-US" altLang="zh-CN" sz="15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500" dirty="0" smtClean="0"/>
              <a:t>集成数据业务代理，减少心跳功耗</a:t>
            </a:r>
            <a:endParaRPr lang="en-US" altLang="zh-CN" sz="15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500" dirty="0" smtClean="0"/>
              <a:t>集成华为</a:t>
            </a:r>
            <a:r>
              <a:rPr lang="en-US" altLang="zh-CN" sz="1500" dirty="0" smtClean="0"/>
              <a:t>PUSH</a:t>
            </a:r>
            <a:r>
              <a:rPr lang="zh-CN" altLang="en-US" sz="1500" dirty="0" smtClean="0"/>
              <a:t>，减少</a:t>
            </a:r>
            <a:r>
              <a:rPr lang="en-US" altLang="zh-CN" sz="1500" dirty="0" smtClean="0"/>
              <a:t>push</a:t>
            </a:r>
            <a:r>
              <a:rPr lang="zh-CN" altLang="en-US" sz="1500" dirty="0" smtClean="0"/>
              <a:t>功耗，同时增强应用离线时消息到达率</a:t>
            </a:r>
            <a:endParaRPr lang="en-US" altLang="zh-CN" sz="1500" dirty="0" smtClean="0"/>
          </a:p>
          <a:p>
            <a:r>
              <a:rPr lang="zh-CN" altLang="en-US" sz="1500" dirty="0" smtClean="0"/>
              <a:t>强烈在</a:t>
            </a:r>
            <a:r>
              <a:rPr lang="en-US" altLang="zh-CN" sz="1500" dirty="0" smtClean="0"/>
              <a:t>EMUI5.0</a:t>
            </a:r>
            <a:r>
              <a:rPr lang="zh-CN" altLang="en-US" sz="1500" dirty="0" smtClean="0"/>
              <a:t>上集成华为</a:t>
            </a:r>
            <a:r>
              <a:rPr lang="en-US" altLang="zh-CN" sz="1500" dirty="0" smtClean="0"/>
              <a:t>push</a:t>
            </a:r>
            <a:r>
              <a:rPr lang="zh-CN" altLang="en-US" sz="1500" dirty="0" smtClean="0"/>
              <a:t>，功耗、体验平衡</a:t>
            </a:r>
            <a:endParaRPr lang="zh-CN" altLang="en-US" sz="1500" dirty="0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>
            <a:off x="5756988" y="2329799"/>
            <a:ext cx="3832548" cy="9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6613" y="4760037"/>
            <a:ext cx="11021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</a:t>
            </a:r>
            <a:r>
              <a:rPr lang="zh-CN" altLang="en-US" dirty="0" smtClean="0"/>
              <a:t>交方式</a:t>
            </a:r>
            <a:r>
              <a:rPr lang="zh-CN" altLang="en-US" dirty="0" smtClean="0"/>
              <a:t>：需</a:t>
            </a:r>
            <a:r>
              <a:rPr lang="zh-CN" altLang="en-US" dirty="0" smtClean="0"/>
              <a:t>要加白的请提前邮件到开发者联盟邮箱（</a:t>
            </a:r>
            <a:r>
              <a:rPr lang="en-US" altLang="zh-CN" dirty="0" smtClean="0"/>
              <a:t> developer@huawei.com</a:t>
            </a:r>
            <a:r>
              <a:rPr lang="zh-CN" altLang="en-US" dirty="0" smtClean="0"/>
              <a:t>），同时提供对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、</a:t>
            </a:r>
            <a:r>
              <a:rPr lang="zh-CN" altLang="en-US" dirty="0"/>
              <a:t>高能效通讯</a:t>
            </a:r>
            <a:r>
              <a:rPr lang="zh-CN" altLang="en-US" dirty="0" smtClean="0"/>
              <a:t>助手接入情况说明，后台待机情况的数据。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评审结论：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拒绝加入白名单：驳回应用申请方，在整改好之前，不再同意加入白名单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同意加入白名单：由功耗</a:t>
            </a:r>
            <a:r>
              <a:rPr lang="en-US" altLang="zh-CN" dirty="0" smtClean="0"/>
              <a:t>TMG</a:t>
            </a:r>
            <a:r>
              <a:rPr lang="zh-CN" altLang="en-US" dirty="0" smtClean="0"/>
              <a:t>按格式反馈给云平台接口人，进行名单更新。（国内）</a:t>
            </a:r>
            <a:endParaRPr lang="en-US" altLang="zh-CN" dirty="0" smtClean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04657547"/>
              </p:ext>
            </p:extLst>
          </p:nvPr>
        </p:nvGraphicFramePr>
        <p:xfrm>
          <a:off x="5996730" y="1476757"/>
          <a:ext cx="1204947" cy="828675"/>
        </p:xfrm>
        <a:graphic>
          <a:graphicData uri="http://schemas.openxmlformats.org/presentationml/2006/ole">
            <p:oleObj spid="_x0000_s1059" name="工作表" showAsIcon="1" r:id="rId4" imgW="914400" imgH="828720" progId="Excel.Sheet.12">
              <p:embed/>
            </p:oleObj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69906" y="98360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提出申请的应用自测是否满足待机标准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016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1110</Words>
  <Application>Microsoft Office PowerPoint</Application>
  <PresentationFormat>自定义</PresentationFormat>
  <Paragraphs>47</Paragraphs>
  <Slides>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Office 主题</vt:lpstr>
      <vt:lpstr>包装程序外壳对象</vt:lpstr>
      <vt:lpstr>工作表</vt:lpstr>
      <vt:lpstr>后台应用应满足如下自检条件</vt:lpstr>
      <vt:lpstr>EMUI4.x涉及低功耗名单类型</vt:lpstr>
      <vt:lpstr>第三方应用加白名单流程优化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Zhaojing (Tom)</dc:creator>
  <cp:lastModifiedBy>yangfenghua</cp:lastModifiedBy>
  <cp:revision>41</cp:revision>
  <dcterms:created xsi:type="dcterms:W3CDTF">2016-07-27T09:35:38Z</dcterms:created>
  <dcterms:modified xsi:type="dcterms:W3CDTF">2017-04-05T06:35:07Z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(2)AkSFmir0p2o/aAD15dBA51nZS7YxSQurLU62wENugavOWNCHHXRxfPWzsI8of9ns/U33HxTI
uJb1Vjr3wGSHesT8VTekJUQPoByz8v+nMXFtpDmIEKgZVF98mAczhu9csg9cT5bi/tEAYyGw
oBcfQmwNbtkbeDrmFebZWukv5c6aCnA/tSSn+sG7oG0rDDvvImLPGRNiiKaWb4PGUQchMXHK
/9zI/sQyM2iqn8CeOE</vt:lpwstr>
  </property>
  <property fmtid="{D5CDD505-2E9C-101B-9397-08002B2CF9AE}" pid="3" name="_2015_ms_pID_7253431">
    <vt:lpwstr>VtZhjKe9tMMJ/pzpbRQSvSKTrYg4FHnPp+0f/rhLg0SW736UbzNn9e
GIbzOLenHK6hMJs3pwJdgNV1Qu4CYjIgIBVqJT0QYyA2aHAsx92F9WZXvUWgRjCZLRSoe5Jb
L2gu+jc3HmGnynMZSAnNonuII7EK5vRs5r5PFd+73nODvQUnLyQnfNFr2v3c6+Y514i6gRBR
1fGi7T3yWE2hb9mE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1491374051</vt:lpwstr>
  </property>
</Properties>
</file>