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20A5-D1DA-DB4F-B5FD-AD162872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DF87-0880-7A42-8782-C5A20E88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676-731A-EB46-BCA9-CD45A7DE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7A89-A9B7-0A49-BEBA-1258D855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A73C-15D2-6545-8249-3BFB061E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81E9-F2B3-7048-9650-54847D27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F564-1339-0640-9AC9-D40C1B557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94E04-0F1A-8E49-A40B-962F6954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ADBD-DDEC-7348-9B06-17B85C29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B221-4E77-4E41-9BD6-13095147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4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FC789-ADFA-DA4E-9A4E-6CCF4B913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F3A02-231E-6F45-9540-DE1C8A813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51CA-FE14-8D4B-9555-E4ED4032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F807-3D20-E641-AA27-5929E696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9741-860C-554B-89E6-81586910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4ADE-ACF3-D241-9AFA-F2CCBB4E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2725-8573-0645-9C56-78D359EF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A5967-5BD4-AC40-BA9C-BE7E4530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6317-7D1A-904D-B097-63D0926E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2F23-47AC-534E-A981-2EA3EA9F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C1F5-B7E1-3A43-A123-6593F463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AA12-58A1-AA47-92D1-6386B818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EC55-3667-3B41-B46F-1B43EF82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7B3A-8684-F342-8BCD-E293911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79FD-F98C-AC4E-9735-FC3B7435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7F9D-88F9-F34F-B05C-56432591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8E9-260C-8D48-938A-00E6B54F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7AD47-CC5E-F348-8428-A2C3F141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C4A0-9BD8-2E4C-9AD1-FF40CE4B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E11D-73AE-DA48-8A55-F3F70C32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B545E-83D1-6B4C-A27E-19E19579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647F-0B45-D04E-A1A5-9F73CE82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CE104-932D-7044-BCE1-63F83AE9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B2D7-7210-2F43-AEFD-1179A1BD1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2C8B5-133F-7843-ACA4-7147055C5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C1B3B-C8AB-5147-A6DC-65152D3F5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00829-0063-6646-BBBB-2A3BEAE5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1F439-82A1-ED40-A646-5129AC95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BEF84-1770-9E45-ABBE-396E460D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ABE8-1C73-5546-AAC8-57F74D3A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E365-6AE7-AB41-92D0-848DCE51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B573D-A6A3-9E40-9EAF-1723B6AF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D1964-2F60-0945-9D75-12E57660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C4A31-5129-1A4C-B08A-4B96DD0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200EE-3F7E-9840-B434-B53D6FDA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D787D-4687-BA4D-897A-4E927EF6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F17A-DF2D-8045-B8A9-35254289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2206-0017-D242-893C-0E12760F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7FC2B-7C68-AC4C-8AF1-59ACB843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A9488-F9D7-DD4E-B894-691D1A9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7D12-1E6D-6E48-B6D7-7A70AD47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300B-1EAF-4249-B6D6-A840E226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329-4548-0A41-8381-1E09335E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40796-CDF1-7246-B26A-761D6604A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E5BB2-1F7A-5C4A-BFCE-E573E4D3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A6E6-8B2C-F145-B3A4-2984319F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89B99-B070-F246-9C8D-E8EAA9BF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7301-180B-8B40-8BF0-3BD470F5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7B26F-641A-5745-BE57-4153276C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4AE5-8B18-8746-A137-7A78D199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8841-43A9-5844-8DF4-80F6E7E85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DF89-0EB3-FE48-A9E7-83900E9634F9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64C-E6A2-ED47-B70D-44251055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2658-A287-E645-B95C-EF9F7387A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B0CA-BC16-D34E-80A3-8AB52C7E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7F2AC-F65D-DA41-AFCC-F8E3F558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7F2AC-F65D-DA41-AFCC-F8E3F558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597B4E-C4DB-014D-93CF-B435D35E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73" y="1082431"/>
            <a:ext cx="22225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06DA64-8F5E-7F45-859C-A42D80CFC2ED}"/>
              </a:ext>
            </a:extLst>
          </p:cNvPr>
          <p:cNvSpPr/>
          <p:nvPr/>
        </p:nvSpPr>
        <p:spPr>
          <a:xfrm>
            <a:off x="4168151" y="410308"/>
            <a:ext cx="3855697" cy="6447692"/>
          </a:xfrm>
          <a:prstGeom prst="rect">
            <a:avLst/>
          </a:prstGeom>
          <a:solidFill>
            <a:srgbClr val="529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47066-5DD8-A742-BC1C-9B1DBA3AB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693" y="655027"/>
            <a:ext cx="1820984" cy="15569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BA9567-320E-8541-848F-86CE2CB078EE}"/>
              </a:ext>
            </a:extLst>
          </p:cNvPr>
          <p:cNvSpPr/>
          <p:nvPr/>
        </p:nvSpPr>
        <p:spPr>
          <a:xfrm>
            <a:off x="4310185" y="2378223"/>
            <a:ext cx="3239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aleway" panose="020B0503030101060003" pitchFamily="34" charset="77"/>
              </a:rPr>
              <a:t>We design, build, and evaluate interactive tools and techniques to address pressing societal challenges in accessibility, sustainability, education, and beyond.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63CC3-3E0C-D245-B0E2-8B2AA5255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93" y="6245173"/>
            <a:ext cx="1235319" cy="463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5FD90-1A6A-9342-A922-709533BF6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185" y="3809999"/>
            <a:ext cx="1459033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7F2AC-F65D-DA41-AFCC-F8E3F558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597B4E-C4DB-014D-93CF-B435D35E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73" y="1082431"/>
            <a:ext cx="22225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06DA64-8F5E-7F45-859C-A42D80CFC2ED}"/>
              </a:ext>
            </a:extLst>
          </p:cNvPr>
          <p:cNvSpPr/>
          <p:nvPr/>
        </p:nvSpPr>
        <p:spPr>
          <a:xfrm>
            <a:off x="4168151" y="410308"/>
            <a:ext cx="3855697" cy="6447692"/>
          </a:xfrm>
          <a:prstGeom prst="rect">
            <a:avLst/>
          </a:prstGeom>
          <a:solidFill>
            <a:srgbClr val="529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47066-5DD8-A742-BC1C-9B1DBA3AB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693" y="3180123"/>
            <a:ext cx="1820984" cy="15569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BA9567-320E-8541-848F-86CE2CB078EE}"/>
              </a:ext>
            </a:extLst>
          </p:cNvPr>
          <p:cNvSpPr/>
          <p:nvPr/>
        </p:nvSpPr>
        <p:spPr>
          <a:xfrm>
            <a:off x="4310185" y="4938488"/>
            <a:ext cx="3239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aleway" panose="020B0503030101060003" pitchFamily="34" charset="77"/>
              </a:rPr>
              <a:t>We design, build, and evaluate interactive tools and techniques to address pressing societal challenges in accessibility, sustainability, education, and beyond.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63CC3-3E0C-D245-B0E2-8B2AA5255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632" y="6163112"/>
            <a:ext cx="1235319" cy="463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5FD90-1A6A-9342-A922-709533BF6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186" y="609698"/>
            <a:ext cx="1504461" cy="22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7F2AC-F65D-DA41-AFCC-F8E3F558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75" y="0"/>
            <a:ext cx="385569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06DA64-8F5E-7F45-859C-A42D80CFC2ED}"/>
              </a:ext>
            </a:extLst>
          </p:cNvPr>
          <p:cNvSpPr/>
          <p:nvPr/>
        </p:nvSpPr>
        <p:spPr>
          <a:xfrm>
            <a:off x="6266575" y="410308"/>
            <a:ext cx="3855697" cy="6447692"/>
          </a:xfrm>
          <a:prstGeom prst="rect">
            <a:avLst/>
          </a:prstGeom>
          <a:solidFill>
            <a:srgbClr val="529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47066-5DD8-A742-BC1C-9B1DBA3A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17" y="3180123"/>
            <a:ext cx="1820984" cy="15569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BA9567-320E-8541-848F-86CE2CB078EE}"/>
              </a:ext>
            </a:extLst>
          </p:cNvPr>
          <p:cNvSpPr/>
          <p:nvPr/>
        </p:nvSpPr>
        <p:spPr>
          <a:xfrm>
            <a:off x="6408609" y="4938488"/>
            <a:ext cx="3239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aleway" panose="020B0503030101060003" pitchFamily="34" charset="77"/>
              </a:rPr>
              <a:t>We design, build, and evaluate interactive tools and techniques to address pressing societal challenges in accessibility, sustainability, education, and beyond.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63CC3-3E0C-D245-B0E2-8B2AA5255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56" y="6163112"/>
            <a:ext cx="1235319" cy="463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5FD90-1A6A-9342-A922-709533BF6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610" y="609698"/>
            <a:ext cx="1504461" cy="2244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843A8-D4C5-3348-ADAA-3A2D12FA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63" y="0"/>
            <a:ext cx="38556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D70230-EB83-FF41-AE85-812D2EA5CF96}"/>
              </a:ext>
            </a:extLst>
          </p:cNvPr>
          <p:cNvSpPr/>
          <p:nvPr/>
        </p:nvSpPr>
        <p:spPr>
          <a:xfrm>
            <a:off x="1958863" y="410308"/>
            <a:ext cx="3855697" cy="6447692"/>
          </a:xfrm>
          <a:prstGeom prst="rect">
            <a:avLst/>
          </a:prstGeom>
          <a:solidFill>
            <a:srgbClr val="5296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4D8AE4-04AF-834F-9D04-37C040830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05" y="655027"/>
            <a:ext cx="1820984" cy="15569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C0C51-DBF6-AA4B-B658-F2AD28428460}"/>
              </a:ext>
            </a:extLst>
          </p:cNvPr>
          <p:cNvSpPr/>
          <p:nvPr/>
        </p:nvSpPr>
        <p:spPr>
          <a:xfrm>
            <a:off x="2100897" y="2378223"/>
            <a:ext cx="3239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aleway" panose="020B0503030101060003" pitchFamily="34" charset="77"/>
              </a:rPr>
              <a:t>We design, build, and evaluate interactive tools and techniques to address pressing societal challenges in accessibility, sustainability, education, and beyond.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D9AE1-2D1C-384C-BA35-F2A1AD61F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05" y="6245173"/>
            <a:ext cx="1235319" cy="463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15A832-6596-B240-841E-33A7650A1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897" y="3809999"/>
            <a:ext cx="1459033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0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2</cp:revision>
  <dcterms:created xsi:type="dcterms:W3CDTF">2018-10-23T11:09:50Z</dcterms:created>
  <dcterms:modified xsi:type="dcterms:W3CDTF">2018-10-23T13:50:24Z</dcterms:modified>
</cp:coreProperties>
</file>