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762"/>
  </p:normalViewPr>
  <p:slideViewPr>
    <p:cSldViewPr snapToGrid="0" snapToObjects="1">
      <p:cViewPr varScale="1">
        <p:scale>
          <a:sx n="89" d="100"/>
          <a:sy n="89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4B027-5FA5-9546-8D36-3241C581924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B8633-013F-CC46-A5EB-7E85D953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news/518193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https://thenounproject.com</a:t>
            </a:r>
            <a:r>
              <a:rPr lang="en-US">
                <a:hlinkClick r:id="rId3"/>
              </a:rPr>
              <a:t>/term/news/518193/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B8633-013F-CC46-A5EB-7E85D9533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4E47-6D25-CE4F-BA44-9FC899701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A5130-E53B-9244-B35C-11D4B588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5FD7-6CD5-1245-B13C-32A582F0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1956-A3C0-E845-BCDF-060A5F3E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5EA1-7731-ED4A-976E-97619207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7F69-C6AC-AC48-B8AE-427D26F8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9ADB7-41BA-5A4C-99BF-7E4CD286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16ED-D081-204D-B4BD-B590DAF1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922A-12DA-7F43-9567-557EADAE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A3A-1D27-0B40-9CE6-64789E7B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04738-D425-1843-83A4-BA8CFEFE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D3D8-62F7-D94A-BDCE-1F3F053F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0201-A01A-8F4D-A092-7368346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66C5-47F8-F441-8D70-461B371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6869-4906-A244-BC33-16CAAC62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EE2C-B076-9D4B-9743-93EDCF8A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1C36-CBE6-C249-88BD-CC198DF3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1F5C-2FD0-F243-9591-4A79AE68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655E-EBA7-A842-9C7A-33E35230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EC88-0357-D348-B83A-EE5B149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E005-790D-9A4F-B9DF-4AFE141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0DA8-A8FA-7C42-B368-589495D2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E368-D7DD-5E42-B745-6EC033AD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2D62-1832-994C-A322-AB31D0C7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CEB5-F39E-124A-976F-F63E6C8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8000-F492-4A40-BF78-2F866A9E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AC83-DCC6-984A-B3B7-9FB8BC2CA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E698-5378-2A4E-8342-18A1C1ED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2E53-AB24-D046-B64D-BD001F7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C9AD-F33C-4C4B-9237-F8529340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15EDD-5DEB-C944-B75E-1DBC16E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F27-05E5-3543-AAF8-50501BC5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B97E-087B-3546-8E0B-CCF49AE6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5ECBC-9DC4-8342-B9EB-A78EAF20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15D20-5D08-F94B-A2C0-1AE57587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CFC04-C57A-4E48-A1A0-F38FC2821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C3524-D932-DB44-BAAA-9F449EFF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85257-847A-6940-926C-FDBEFE7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B448A-F1A4-AC46-B030-E85B110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54C9-41B3-4843-8532-E16A465F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03B6-0D17-F54F-B9E6-88F7B571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8F60-7128-684B-95D6-CF5C9EF1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FD8D7-007C-BA4E-A04B-31C8333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E18F3-BBA4-D04D-BBAC-CF9D32AF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0E1E-8D54-134A-A740-B7D861CC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DB77A-142D-8F48-8796-548178D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1ECD-B287-0C46-8440-362B1CF0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8B60-7A34-704F-A45D-A9C740BC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81458-6097-4743-9437-ECA3C552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3BAF-F91E-9A49-8479-35AB5159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498C-6227-D840-BDD1-A36F364E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7F00-6FD5-8F49-A1EF-1BABD391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5BA4-A68E-9B41-8B49-EB7FDDA4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99FFF-13CA-904D-BFCE-1FE5840EE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EE530-AAE9-DF40-A640-49379F22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C7D5D-E2AA-6049-B8F8-7E9A2E0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5AE2-905C-B348-9B69-C3DFA128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61F6-F1D7-A442-AD84-2F96B5A7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F9C8C-073A-8047-84D8-EDA015D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2F4C-05CE-2E43-BADE-551D5D98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65F8-F01F-CE48-AB83-E4C1116A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C6D7-F8E5-7048-B765-764FB4E2BD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C680-6209-E446-9436-40F4CCB3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FDF-9CDE-884A-B17F-1BC99543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A79C-6923-6749-BE3D-D027FC51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0CBCA-D9C2-994B-8674-5F4EBEB3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276350"/>
            <a:ext cx="4457700" cy="4305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B49D9B-2C36-734C-971D-24509F1655F0}"/>
              </a:ext>
            </a:extLst>
          </p:cNvPr>
          <p:cNvSpPr/>
          <p:nvPr/>
        </p:nvSpPr>
        <p:spPr>
          <a:xfrm>
            <a:off x="4247308" y="2149973"/>
            <a:ext cx="3594970" cy="3056350"/>
          </a:xfrm>
          <a:prstGeom prst="roundRect">
            <a:avLst>
              <a:gd name="adj" fmla="val 10952"/>
            </a:avLst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FC641-EA58-8B40-948E-A98D3511305D}"/>
              </a:ext>
            </a:extLst>
          </p:cNvPr>
          <p:cNvSpPr txBox="1"/>
          <p:nvPr/>
        </p:nvSpPr>
        <p:spPr>
          <a:xfrm>
            <a:off x="4480142" y="2317315"/>
            <a:ext cx="161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ebas Neue" panose="020B0606020202050201" pitchFamily="34" charset="77"/>
              </a:rPr>
              <a:t>NEWS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C2547A-FC48-F34F-93BF-6C3AAEC8C825}"/>
              </a:ext>
            </a:extLst>
          </p:cNvPr>
          <p:cNvSpPr/>
          <p:nvPr/>
        </p:nvSpPr>
        <p:spPr>
          <a:xfrm>
            <a:off x="6613742" y="2555310"/>
            <a:ext cx="764088" cy="751561"/>
          </a:xfrm>
          <a:prstGeom prst="round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E3F32-77C6-DE4B-8590-F23D239F9082}"/>
              </a:ext>
            </a:extLst>
          </p:cNvPr>
          <p:cNvCxnSpPr/>
          <p:nvPr/>
        </p:nvCxnSpPr>
        <p:spPr>
          <a:xfrm>
            <a:off x="4609578" y="3303740"/>
            <a:ext cx="1578280" cy="0"/>
          </a:xfrm>
          <a:prstGeom prst="line">
            <a:avLst/>
          </a:prstGeom>
          <a:ln w="127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A51D68-2040-624E-A5D7-30E475DD166E}"/>
              </a:ext>
            </a:extLst>
          </p:cNvPr>
          <p:cNvCxnSpPr>
            <a:cxnSpLocks/>
          </p:cNvCxnSpPr>
          <p:nvPr/>
        </p:nvCxnSpPr>
        <p:spPr>
          <a:xfrm>
            <a:off x="4609578" y="3764786"/>
            <a:ext cx="2855934" cy="0"/>
          </a:xfrm>
          <a:prstGeom prst="line">
            <a:avLst/>
          </a:prstGeom>
          <a:ln w="127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13CD6-D16E-0147-8D76-6A04134537D5}"/>
              </a:ext>
            </a:extLst>
          </p:cNvPr>
          <p:cNvCxnSpPr>
            <a:cxnSpLocks/>
          </p:cNvCxnSpPr>
          <p:nvPr/>
        </p:nvCxnSpPr>
        <p:spPr>
          <a:xfrm>
            <a:off x="4609578" y="4255388"/>
            <a:ext cx="2855934" cy="0"/>
          </a:xfrm>
          <a:prstGeom prst="line">
            <a:avLst/>
          </a:prstGeom>
          <a:ln w="127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887365-55E1-8946-9BBE-A83BEC15B051}"/>
              </a:ext>
            </a:extLst>
          </p:cNvPr>
          <p:cNvCxnSpPr>
            <a:cxnSpLocks/>
          </p:cNvCxnSpPr>
          <p:nvPr/>
        </p:nvCxnSpPr>
        <p:spPr>
          <a:xfrm>
            <a:off x="4609578" y="4783568"/>
            <a:ext cx="2855934" cy="0"/>
          </a:xfrm>
          <a:prstGeom prst="line">
            <a:avLst/>
          </a:prstGeom>
          <a:ln w="127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B49D9B-2C36-734C-971D-24509F1655F0}"/>
              </a:ext>
            </a:extLst>
          </p:cNvPr>
          <p:cNvSpPr/>
          <p:nvPr/>
        </p:nvSpPr>
        <p:spPr>
          <a:xfrm>
            <a:off x="4247308" y="2149973"/>
            <a:ext cx="3594970" cy="3056350"/>
          </a:xfrm>
          <a:prstGeom prst="roundRect">
            <a:avLst>
              <a:gd name="adj" fmla="val 10952"/>
            </a:avLst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FC641-EA58-8B40-948E-A98D3511305D}"/>
              </a:ext>
            </a:extLst>
          </p:cNvPr>
          <p:cNvSpPr txBox="1"/>
          <p:nvPr/>
        </p:nvSpPr>
        <p:spPr>
          <a:xfrm>
            <a:off x="4480142" y="2292263"/>
            <a:ext cx="161585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bas Neue" panose="020B0606020202050201" pitchFamily="34" charset="77"/>
              </a:rPr>
              <a:t>NEWS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C2547A-FC48-F34F-93BF-6C3AAEC8C825}"/>
              </a:ext>
            </a:extLst>
          </p:cNvPr>
          <p:cNvSpPr/>
          <p:nvPr/>
        </p:nvSpPr>
        <p:spPr>
          <a:xfrm>
            <a:off x="6613742" y="2530258"/>
            <a:ext cx="764088" cy="751561"/>
          </a:xfrm>
          <a:prstGeom prst="round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E3F32-77C6-DE4B-8590-F23D239F9082}"/>
              </a:ext>
            </a:extLst>
          </p:cNvPr>
          <p:cNvCxnSpPr/>
          <p:nvPr/>
        </p:nvCxnSpPr>
        <p:spPr>
          <a:xfrm>
            <a:off x="4609578" y="3341318"/>
            <a:ext cx="157828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A51D68-2040-624E-A5D7-30E475DD166E}"/>
              </a:ext>
            </a:extLst>
          </p:cNvPr>
          <p:cNvCxnSpPr>
            <a:cxnSpLocks/>
          </p:cNvCxnSpPr>
          <p:nvPr/>
        </p:nvCxnSpPr>
        <p:spPr>
          <a:xfrm>
            <a:off x="4609578" y="3802364"/>
            <a:ext cx="285593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13CD6-D16E-0147-8D76-6A04134537D5}"/>
              </a:ext>
            </a:extLst>
          </p:cNvPr>
          <p:cNvCxnSpPr>
            <a:cxnSpLocks/>
          </p:cNvCxnSpPr>
          <p:nvPr/>
        </p:nvCxnSpPr>
        <p:spPr>
          <a:xfrm>
            <a:off x="4609578" y="4292966"/>
            <a:ext cx="285593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887365-55E1-8946-9BBE-A83BEC15B051}"/>
              </a:ext>
            </a:extLst>
          </p:cNvPr>
          <p:cNvCxnSpPr>
            <a:cxnSpLocks/>
          </p:cNvCxnSpPr>
          <p:nvPr/>
        </p:nvCxnSpPr>
        <p:spPr>
          <a:xfrm>
            <a:off x="4609578" y="4821146"/>
            <a:ext cx="285593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2019-12-05T17:38:31Z</dcterms:created>
  <dcterms:modified xsi:type="dcterms:W3CDTF">2019-12-05T17:49:17Z</dcterms:modified>
</cp:coreProperties>
</file>