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66" d="100"/>
          <a:sy n="16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90226289"/>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6352162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335070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9919676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5471733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388638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052569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464732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706441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962084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770520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765650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5236801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6746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257844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204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53515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3200" b="0"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8925451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4800" b="1"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864552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50048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3831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3534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5303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00650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26205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68492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827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4800" b="1" i="0" u="none" strike="noStrike" cap="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sz="1800" b="0" i="0" u="none" strike="noStrike" cap="none">
              <a:latin typeface="Calibri" pitchFamily="0" charset="0"/>
              <a:ea typeface="Calibri" pitchFamily="0" charset="0"/>
              <a:cs typeface="Calibri" pitchFamily="0" charset="0"/>
              <a:sym typeface="Calibri" pitchFamily="0" charset="0"/>
            </a:endParaRPr>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306945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00037" y="3040533"/>
            <a:ext cx="9982202"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R.Sumithra</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4222002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5</a:t>
            </a:r>
            <a:r>
              <a:rPr lang="en-US" altLang="zh-CN" sz="2400" b="0" i="0" u="none" strike="noStrike" kern="0" cap="none" spc="0" baseline="0">
                <a:solidFill>
                  <a:srgbClr val="000000"/>
                </a:solidFill>
                <a:latin typeface="Calibri" pitchFamily="0" charset="0"/>
                <a:ea typeface="Calibri" pitchFamily="0" charset="0"/>
                <a:cs typeface="Calibri" pitchFamily="0" charset="0"/>
              </a:rPr>
              <a:t>6</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B.com</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Information system Management)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Annai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Violet Arts &amp; Science College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36118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692046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937123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2449037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5166376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607177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965185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931759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988234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6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7800758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004834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930935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890376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CPH2035</dc:creator>
  <cp:lastModifiedBy>root</cp:lastModifiedBy>
  <cp:revision>2</cp:revision>
  <dcterms:created xsi:type="dcterms:W3CDTF">2024-09-01T02:42:38Z</dcterms:created>
  <dcterms:modified xsi:type="dcterms:W3CDTF">2024-09-28T02:42:16Z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