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84" r:id="rId7"/>
    <p:sldId id="317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279" r:id="rId16"/>
    <p:sldId id="321" r:id="rId17"/>
    <p:sldId id="399" r:id="rId18"/>
    <p:sldId id="3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8.jpeg" /><Relationship Id="rId5" Type="http://schemas.openxmlformats.org/officeDocument/2006/relationships/image" Target="../media/image7.jpeg" /><Relationship Id="rId4" Type="http://schemas.openxmlformats.org/officeDocument/2006/relationships/image" Target="../media/image6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 /><Relationship Id="rId1" Type="http://schemas.openxmlformats.org/officeDocument/2006/relationships/slideLayout" Target="../slideLayouts/slideLayout1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214604"/>
            <a:ext cx="4472162" cy="5243804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COMPUTER </a:t>
            </a:r>
            <a:br>
              <a:rPr lang="en-US" dirty="0"/>
            </a:br>
            <a:r>
              <a:rPr lang="en-US" dirty="0"/>
              <a:t>PROGRAMMING LANGUAGE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7352315" flipH="1">
            <a:off x="9248961" y="6255495"/>
            <a:ext cx="297341" cy="11972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Roll no.53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FF3C-CB48-4900-888F-4CBCEF6AB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265" y="1051551"/>
            <a:ext cx="5691673" cy="2384898"/>
          </a:xfrm>
        </p:spPr>
        <p:txBody>
          <a:bodyPr/>
          <a:lstStyle/>
          <a:p>
            <a:r>
              <a:rPr lang="en-US" dirty="0"/>
              <a:t>HIGH LEVEL LANGUAGE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43C6931-2DA2-4A66-A6DA-E1DB7A1EFA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811" r="24811"/>
          <a:stretch>
            <a:fillRect/>
          </a:stretch>
        </p:blipFill>
        <p:spPr>
          <a:xfrm>
            <a:off x="0" y="0"/>
            <a:ext cx="5691673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EF21E-0FFE-4D66-ADC1-EDA001763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8980" y="3531378"/>
            <a:ext cx="5585958" cy="1731963"/>
          </a:xfrm>
        </p:spPr>
        <p:txBody>
          <a:bodyPr/>
          <a:lstStyle/>
          <a:p>
            <a:r>
              <a:rPr lang="en-US" sz="3200" dirty="0"/>
              <a:t>A programming language with strong abstraction from the details of the computer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056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F9028EC-AC5E-44FE-AC96-0C4D49E092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8A5EC-2974-4A71-AB92-6E4DD8591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Python , Java , C++ , Visual Basic </a:t>
            </a:r>
            <a:r>
              <a:rPr lang="en-US" sz="3200" dirty="0" err="1"/>
              <a:t>etc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6C7DB-AAC6-41A3-B35B-AFD9C704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63878" cy="3535509"/>
          </a:xfrm>
        </p:spPr>
        <p:txBody>
          <a:bodyPr/>
          <a:lstStyle/>
          <a:p>
            <a:r>
              <a:rPr lang="en-US" dirty="0"/>
              <a:t>COMMONLY USED HIGH-LEVEL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36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dirty="0"/>
              <a:t>“Code is human . When you have to explain it , it’s bad”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/>
          <a:lstStyle/>
          <a:p>
            <a:r>
              <a:rPr lang="en-US" dirty="0"/>
              <a:t>-Cory House</a:t>
            </a:r>
          </a:p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The evolution of the computer program language has spanned hundreds pf years and has produced the modern internet we use and love.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759D-A3D8-4C0B-A959-42BBD751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131050"/>
          </a:xfrm>
        </p:spPr>
        <p:txBody>
          <a:bodyPr/>
          <a:lstStyle/>
          <a:p>
            <a:r>
              <a:rPr lang="en-US" dirty="0"/>
              <a:t>Reference: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BE25D-9F03-4865-B52E-0D91BBD0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3917" y="1857441"/>
            <a:ext cx="8281989" cy="3675612"/>
          </a:xfrm>
        </p:spPr>
        <p:txBody>
          <a:bodyPr/>
          <a:lstStyle/>
          <a:p>
            <a:r>
              <a:rPr lang="en-US" dirty="0"/>
              <a:t>#  Wikipedia</a:t>
            </a:r>
          </a:p>
          <a:p>
            <a:r>
              <a:rPr lang="en-US" dirty="0"/>
              <a:t># www.learnacademy.org</a:t>
            </a:r>
          </a:p>
          <a:p>
            <a:r>
              <a:rPr lang="en-US" dirty="0"/>
              <a:t># devskiller.com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C9BE-61D2-456E-8901-4EC8E551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0B2F9-8218-4496-9DB5-763B8F0D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F289-3853-4D3A-857E-A80BD7F4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Presenter name: Priya Babu</a:t>
            </a:r>
          </a:p>
          <a:p>
            <a:r>
              <a:rPr lang="en-US" dirty="0"/>
              <a:t>Branch             :S2CSEA</a:t>
            </a:r>
          </a:p>
          <a:p>
            <a:r>
              <a:rPr lang="en-US" dirty="0"/>
              <a:t>Roll no             :53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104749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0" y="1596771"/>
            <a:ext cx="3565525" cy="471195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INTODUCTION-Computer Language</a:t>
            </a:r>
          </a:p>
          <a:p>
            <a:r>
              <a:rPr lang="en-US" dirty="0"/>
              <a:t>EVOLUTION OF PROGRAMMING</a:t>
            </a:r>
          </a:p>
          <a:p>
            <a:r>
              <a:rPr lang="en-US" dirty="0"/>
              <a:t>MACHINE LANGUAGE</a:t>
            </a:r>
          </a:p>
          <a:p>
            <a:r>
              <a:rPr lang="en-US" dirty="0"/>
              <a:t>SYMBOLIC LANGUAGE</a:t>
            </a:r>
          </a:p>
          <a:p>
            <a:r>
              <a:rPr lang="en-US" dirty="0"/>
              <a:t>HIGH LEVEL LANGUAGE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Introduction-Computer Language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44534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Autofit/>
          </a:bodyPr>
          <a:lstStyle/>
          <a:p>
            <a:r>
              <a:rPr lang="en-US" sz="2400" dirty="0"/>
              <a:t>To write a program for a computer , we must use a computer language. Over the years computer languages have evolved from machine language to natural languages 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</a:t>
            </a:r>
            <a:r>
              <a:rPr lang="en-US" dirty="0"/>
              <a:t>OLUTION OF PROGRAMMING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E264C-DEE8-432F-B288-C1BC4258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DB8DD-7312-4EA4-9B13-9426D95D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7D84-7AF2-4A27-BED8-81C50BDA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7334A-DF44-4CA3-B289-A0ED163B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38262"/>
            <a:ext cx="7620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5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43EC-C4A1-49C5-AD7C-8FA4C9082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1.MACHINE LANGUAGE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318934-4054-4DB3-8F5F-A7947552C8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02" r="230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862D0-7728-4B84-A122-B245A1C5D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12801" y="3689998"/>
            <a:ext cx="3565524" cy="1731963"/>
          </a:xfrm>
        </p:spPr>
        <p:txBody>
          <a:bodyPr/>
          <a:lstStyle/>
          <a:p>
            <a:r>
              <a:rPr lang="en-US" sz="4400" dirty="0"/>
              <a:t>It is a low-</a:t>
            </a:r>
            <a:r>
              <a:rPr lang="en-US" sz="3600" dirty="0"/>
              <a:t>level language comprised of binary digits</a:t>
            </a:r>
            <a:r>
              <a:rPr lang="en-US" sz="4400" dirty="0"/>
              <a:t>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897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C4806-78D5-4F04-8D23-A6C3F2AD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19E76-C8B9-48C1-B6AD-C817080F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34A3F-24CA-410E-B77D-4AC25937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E71DC-8787-4573-9744-09E9D8F1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41176"/>
            <a:ext cx="9703837" cy="45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D487-FD93-4213-AE75-48B279D33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SYMBOLIC LANGUAGE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E049496-515A-4AB2-BA23-CA6FC1DEAA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950" r="795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483B-D254-432C-AAAF-68AB4A4575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/>
              <a:t>The language that uses characters or symbols to represent concepts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9018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8C6F4-CD4E-49C7-AFC1-D8680E10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9424D-10C3-4911-9B2B-D8428BF5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B5AA6-F890-48B4-9154-C71F984C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BF5B5-CD71-4AEA-A4B7-22D16B0E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74441"/>
            <a:ext cx="7623110" cy="47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381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285</Words>
  <Application>Microsoft Office PowerPoint</Application>
  <PresentationFormat>Widescreen</PresentationFormat>
  <Paragraphs>70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3DFloatVTI</vt:lpstr>
      <vt:lpstr>COMPUTER  PROGRAMMING LANGUAGE </vt:lpstr>
      <vt:lpstr>Content</vt:lpstr>
      <vt:lpstr>Introduction-Computer Language</vt:lpstr>
      <vt:lpstr>EVOLUTION OF PROGRAMMING</vt:lpstr>
      <vt:lpstr>PowerPoint Presentation</vt:lpstr>
      <vt:lpstr>1.MACHINE LANGUAGE</vt:lpstr>
      <vt:lpstr>PowerPoint Presentation</vt:lpstr>
      <vt:lpstr>SYMBOLIC LANGUAGE</vt:lpstr>
      <vt:lpstr>PowerPoint Presentation</vt:lpstr>
      <vt:lpstr>HIGH LEVEL LANGUAGE</vt:lpstr>
      <vt:lpstr>COMMONLY USED HIGH-LEVEL LANGUAGE</vt:lpstr>
      <vt:lpstr>“Code is human . When you have to explain it , it’s bad”</vt:lpstr>
      <vt:lpstr>Summary</vt:lpstr>
      <vt:lpstr>Reference: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PROGRAMMING LANGUAGE </dc:title>
  <dc:creator/>
  <cp:lastModifiedBy>Priya Babu</cp:lastModifiedBy>
  <cp:revision>3</cp:revision>
  <dcterms:created xsi:type="dcterms:W3CDTF">2021-05-28T08:43:24Z</dcterms:created>
  <dcterms:modified xsi:type="dcterms:W3CDTF">2021-05-28T10:12:01Z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