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1" r:id="rId4"/>
    <p:sldId id="302" r:id="rId5"/>
    <p:sldId id="304" r:id="rId6"/>
    <p:sldId id="305" r:id="rId7"/>
    <p:sldId id="306" r:id="rId8"/>
    <p:sldId id="29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B4E3-08E9-4830-9992-D354C731E689}" type="datetimeFigureOut">
              <a:rPr lang="zh-CN" altLang="en-US" smtClean="0"/>
              <a:pPr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28EA-4A23-45CB-BC8D-8DE75E3666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551263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通用模拟器简介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50152" y="3871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真实系统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50810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chemeClr val="bg1"/>
                </a:solidFill>
              </a:rPr>
              <a:t>  作用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1090" descr="图片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72446"/>
            <a:ext cx="2060098" cy="1080120"/>
          </a:xfrm>
          <a:prstGeom prst="rect">
            <a:avLst/>
          </a:prstGeom>
          <a:noFill/>
        </p:spPr>
      </p:pic>
      <p:pic>
        <p:nvPicPr>
          <p:cNvPr id="5" name="Picture 1086" descr="图片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500438"/>
            <a:ext cx="2256844" cy="1181100"/>
          </a:xfrm>
          <a:prstGeom prst="rect">
            <a:avLst/>
          </a:prstGeom>
          <a:noFill/>
        </p:spPr>
      </p:pic>
      <p:pic>
        <p:nvPicPr>
          <p:cNvPr id="6" name="Picture 1090" descr="图片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207434"/>
            <a:ext cx="2060098" cy="1080120"/>
          </a:xfrm>
          <a:prstGeom prst="rect">
            <a:avLst/>
          </a:prstGeom>
          <a:noFill/>
        </p:spPr>
      </p:pic>
      <p:pic>
        <p:nvPicPr>
          <p:cNvPr id="7" name="Picture 1085" descr="图片19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012606"/>
            <a:ext cx="2016001" cy="1418964"/>
          </a:xfrm>
          <a:prstGeom prst="rect">
            <a:avLst/>
          </a:prstGeom>
          <a:noFill/>
        </p:spPr>
      </p:pic>
      <p:cxnSp>
        <p:nvCxnSpPr>
          <p:cNvPr id="9" name="直接连接符 8"/>
          <p:cNvCxnSpPr>
            <a:stCxn id="4" idx="3"/>
            <a:endCxn id="5" idx="1"/>
          </p:cNvCxnSpPr>
          <p:nvPr/>
        </p:nvCxnSpPr>
        <p:spPr>
          <a:xfrm flipV="1">
            <a:off x="3463746" y="4090988"/>
            <a:ext cx="964238" cy="21518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7" idx="1"/>
          </p:cNvCxnSpPr>
          <p:nvPr/>
        </p:nvCxnSpPr>
        <p:spPr>
          <a:xfrm flipV="1">
            <a:off x="3391738" y="5722088"/>
            <a:ext cx="1396286" cy="25406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3851920" y="4652566"/>
            <a:ext cx="432048" cy="64807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7158" y="1857364"/>
            <a:ext cx="813690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50"/>
                </a:solidFill>
              </a:rPr>
              <a:t>捕捉和模拟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不可用</a:t>
            </a:r>
            <a:r>
              <a:rPr lang="zh-CN" altLang="en-US" sz="2400" b="1" dirty="0" smtClean="0"/>
              <a:t>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不完整</a:t>
            </a:r>
            <a:r>
              <a:rPr lang="zh-CN" altLang="en-US" sz="2400" b="1" dirty="0" smtClean="0"/>
              <a:t>系统的行为、数据和性能特征，达到开发和测试过程中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自由使用</a:t>
            </a:r>
            <a:r>
              <a:rPr lang="zh-CN" altLang="en-US" sz="2400" b="1" dirty="0" smtClean="0"/>
              <a:t>该系统的目的</a:t>
            </a:r>
            <a:endParaRPr lang="zh-CN" altLang="en-US" sz="2400" b="1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12" y="3500438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4643446"/>
            <a:ext cx="971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33634" y="54429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通用模拟器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5508104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 smtClean="0">
                <a:solidFill>
                  <a:schemeClr val="bg1"/>
                </a:solidFill>
              </a:rPr>
              <a:t>  工作原理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073" name="对象 28"/>
          <p:cNvPicPr>
            <a:picLocks noChangeArrowheads="1"/>
          </p:cNvPicPr>
          <p:nvPr/>
        </p:nvPicPr>
        <p:blipFill>
          <a:blip r:embed="rId2" cstate="print"/>
          <a:srcRect l="-220" t="-2110" b="-237"/>
          <a:stretch>
            <a:fillRect/>
          </a:stretch>
        </p:blipFill>
        <p:spPr bwMode="auto">
          <a:xfrm>
            <a:off x="611560" y="1484784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6588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典型应用场景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发起端模拟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1090" descr="图片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500306"/>
            <a:ext cx="1490083" cy="781258"/>
          </a:xfrm>
          <a:prstGeom prst="rect">
            <a:avLst/>
          </a:prstGeom>
          <a:noFill/>
        </p:spPr>
      </p:pic>
      <p:pic>
        <p:nvPicPr>
          <p:cNvPr id="5" name="Picture 1086" descr="图片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071942"/>
            <a:ext cx="1428760" cy="74773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14818"/>
            <a:ext cx="560797" cy="53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/>
        </p:nvCxnSpPr>
        <p:spPr>
          <a:xfrm rot="5400000">
            <a:off x="2286778" y="3714752"/>
            <a:ext cx="714380" cy="1588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5918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内部系统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11801" y="47863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外部系统</a:t>
            </a:r>
            <a:endParaRPr lang="zh-CN" altLang="en-US" sz="1400" dirty="0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501886" y="3713958"/>
            <a:ext cx="714380" cy="1588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0232" y="3488296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488" y="3500438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rot="5400000">
            <a:off x="2463754" y="3963960"/>
            <a:ext cx="3786214" cy="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 rot="5400000">
            <a:off x="4714888" y="3643301"/>
            <a:ext cx="857256" cy="2857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5857884" y="2786057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4714879" y="2428847"/>
            <a:ext cx="857273" cy="28577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rot="5400000">
            <a:off x="5857884" y="1571594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4714888" y="4857748"/>
            <a:ext cx="857256" cy="285776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 rot="5400000">
            <a:off x="5857884" y="4000504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2285992"/>
            <a:ext cx="5000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3396090"/>
            <a:ext cx="642942" cy="7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4714884"/>
            <a:ext cx="1047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矩形 28"/>
          <p:cNvSpPr/>
          <p:nvPr/>
        </p:nvSpPr>
        <p:spPr>
          <a:xfrm rot="5400000">
            <a:off x="5857884" y="2786058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5964964" y="3178890"/>
            <a:ext cx="357188" cy="156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6180149" y="3178967"/>
            <a:ext cx="356396" cy="794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99900" y="2988230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57156" y="3000372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 rot="5400000">
            <a:off x="5965758" y="4405478"/>
            <a:ext cx="357188" cy="156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6180943" y="4405555"/>
            <a:ext cx="356396" cy="794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00694" y="4214818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57950" y="4226960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4786322"/>
            <a:ext cx="560797" cy="53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085" descr="图片19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00232" y="4000504"/>
            <a:ext cx="1571636" cy="85130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785918" y="478632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通用模拟器</a:t>
            </a:r>
            <a:endParaRPr lang="zh-CN" altLang="en-US" sz="1400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3857628"/>
            <a:ext cx="779795" cy="5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085" descr="图片19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818" y="4572008"/>
            <a:ext cx="1571636" cy="851303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5715008" y="5500702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通用模拟器</a:t>
            </a:r>
            <a:endParaRPr lang="zh-CN" altLang="en-US" sz="1400" dirty="0"/>
          </a:p>
        </p:txBody>
      </p:sp>
      <p:sp>
        <p:nvSpPr>
          <p:cNvPr id="40" name="圆角矩形 39"/>
          <p:cNvSpPr/>
          <p:nvPr/>
        </p:nvSpPr>
        <p:spPr>
          <a:xfrm>
            <a:off x="1857356" y="5929330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模拟不具备的系统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5357818" y="5929330"/>
            <a:ext cx="1643074" cy="7858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模拟未</a:t>
            </a:r>
            <a:r>
              <a:rPr lang="en-US" altLang="zh-CN" dirty="0" smtClean="0">
                <a:solidFill>
                  <a:schemeClr val="tx2"/>
                </a:solidFill>
              </a:rPr>
              <a:t>Ready</a:t>
            </a:r>
            <a:r>
              <a:rPr lang="zh-CN" altLang="en-US" dirty="0" smtClean="0">
                <a:solidFill>
                  <a:schemeClr val="tx2"/>
                </a:solidFill>
              </a:rPr>
              <a:t>的系统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29454" y="4643446"/>
            <a:ext cx="779795" cy="5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2" grpId="0" animBg="1"/>
      <p:bldP spid="35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典型应用场景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服务端模拟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1090" descr="图片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500306"/>
            <a:ext cx="1490083" cy="781258"/>
          </a:xfrm>
          <a:prstGeom prst="rect">
            <a:avLst/>
          </a:prstGeom>
          <a:noFill/>
        </p:spPr>
      </p:pic>
      <p:pic>
        <p:nvPicPr>
          <p:cNvPr id="5" name="Picture 1086" descr="图片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071942"/>
            <a:ext cx="1428760" cy="74773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571744"/>
            <a:ext cx="560797" cy="53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/>
          <p:nvPr/>
        </p:nvCxnSpPr>
        <p:spPr>
          <a:xfrm rot="5400000">
            <a:off x="2429654" y="3714752"/>
            <a:ext cx="714380" cy="1588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8794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内部系统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54677" y="47863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外部系统</a:t>
            </a:r>
            <a:endParaRPr lang="zh-CN" altLang="en-US" sz="1400" dirty="0"/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2644762" y="3713958"/>
            <a:ext cx="714380" cy="1588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3108" y="3488296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3500438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2608249" y="3892553"/>
            <a:ext cx="364333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4572012" y="3643301"/>
            <a:ext cx="857256" cy="2857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前置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5715008" y="2786057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4572003" y="2428847"/>
            <a:ext cx="857273" cy="28577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5715008" y="1571594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4572012" y="4857748"/>
            <a:ext cx="857256" cy="285776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rot="5400000">
            <a:off x="5715008" y="4000504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285992"/>
            <a:ext cx="5000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6" y="3396090"/>
            <a:ext cx="642942" cy="7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2" y="4714884"/>
            <a:ext cx="1047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 rot="5400000">
            <a:off x="5715008" y="2786058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5822088" y="3178890"/>
            <a:ext cx="357188" cy="156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6037273" y="3178967"/>
            <a:ext cx="356396" cy="794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7024" y="2988230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4280" y="3000372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5822882" y="4405478"/>
            <a:ext cx="357188" cy="156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6038067" y="4405555"/>
            <a:ext cx="356396" cy="794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818" y="4214818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15074" y="4226960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2357430"/>
            <a:ext cx="560797" cy="53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圆角矩形 33"/>
          <p:cNvSpPr/>
          <p:nvPr/>
        </p:nvSpPr>
        <p:spPr>
          <a:xfrm>
            <a:off x="2000232" y="5929330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提供接入测试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357818" y="5929330"/>
            <a:ext cx="1643074" cy="7858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模拟主机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提供挡板服务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36" name="Picture 1085" descr="图片19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00232" y="2406843"/>
            <a:ext cx="1571636" cy="85130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785918" y="3192661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通用模拟器</a:t>
            </a:r>
            <a:endParaRPr lang="zh-CN" altLang="en-US" sz="1400" dirty="0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49329" y="2571744"/>
            <a:ext cx="779795" cy="5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085" descr="图片19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818" y="2077631"/>
            <a:ext cx="1571636" cy="851303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5500694" y="1720441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通用模拟器</a:t>
            </a:r>
            <a:endParaRPr lang="zh-CN" altLang="en-US" sz="1400" dirty="0"/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5477" y="2242532"/>
            <a:ext cx="779795" cy="5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8" grpId="0" animBg="1"/>
      <p:bldP spid="37" grpId="1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63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典型应用场景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3——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转发器模拟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 rot="5400000">
            <a:off x="2608250" y="3892553"/>
            <a:ext cx="3643338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rot="5400000">
            <a:off x="1214427" y="3643301"/>
            <a:ext cx="857256" cy="2857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2357423" y="2786057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1214418" y="2428847"/>
            <a:ext cx="857273" cy="28577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5400000">
            <a:off x="2357423" y="1571594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1214427" y="4857748"/>
            <a:ext cx="857256" cy="285776"/>
          </a:xfrm>
          <a:prstGeom prst="rect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rot="5400000">
            <a:off x="2357423" y="4000504"/>
            <a:ext cx="857256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9" y="2285992"/>
            <a:ext cx="5000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1" y="3396090"/>
            <a:ext cx="642942" cy="74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7" y="4714884"/>
            <a:ext cx="10477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连接符 14"/>
          <p:cNvCxnSpPr/>
          <p:nvPr/>
        </p:nvCxnSpPr>
        <p:spPr>
          <a:xfrm rot="5400000">
            <a:off x="2464503" y="3178890"/>
            <a:ext cx="357188" cy="156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2679688" y="3178967"/>
            <a:ext cx="356396" cy="794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9439" y="2988230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6695" y="3000372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2465297" y="4405478"/>
            <a:ext cx="357188" cy="156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2680482" y="4405555"/>
            <a:ext cx="356396" cy="794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00233" y="4214818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57489" y="4226960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3500438"/>
            <a:ext cx="560797" cy="53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85" descr="图片19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96064" y="3158212"/>
            <a:ext cx="1357322" cy="897115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692" y="2000240"/>
            <a:ext cx="571504" cy="72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直接连接符 25"/>
          <p:cNvCxnSpPr/>
          <p:nvPr/>
        </p:nvCxnSpPr>
        <p:spPr>
          <a:xfrm rot="5400000">
            <a:off x="5561128" y="2967398"/>
            <a:ext cx="357188" cy="156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5776313" y="2967475"/>
            <a:ext cx="356396" cy="794"/>
          </a:xfrm>
          <a:prstGeom prst="line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96064" y="2776738"/>
            <a:ext cx="6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Req.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53320" y="2788880"/>
            <a:ext cx="6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Resp.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rot="5400000">
            <a:off x="5560458" y="4265392"/>
            <a:ext cx="500066" cy="218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6064" y="4515534"/>
            <a:ext cx="1428761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圆角矩形 30"/>
          <p:cNvSpPr/>
          <p:nvPr/>
        </p:nvSpPr>
        <p:spPr>
          <a:xfrm>
            <a:off x="1714480" y="5929330"/>
            <a:ext cx="164307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模拟中间环节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072066" y="5929330"/>
            <a:ext cx="1643074" cy="7858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异步转同步</a:t>
            </a:r>
            <a:r>
              <a:rPr lang="en-US" altLang="zh-CN" dirty="0" smtClean="0">
                <a:solidFill>
                  <a:schemeClr val="tx2"/>
                </a:solidFill>
              </a:rPr>
              <a:t>/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用作通讯网关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57950" y="3500438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通用模拟器</a:t>
            </a:r>
            <a:endParaRPr lang="zh-CN" altLang="en-US" sz="1400" dirty="0"/>
          </a:p>
        </p:txBody>
      </p:sp>
      <p:pic>
        <p:nvPicPr>
          <p:cNvPr id="35" name="Picture 1085" descr="图片19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3357562"/>
            <a:ext cx="1571636" cy="851303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357290" y="400050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通用模拟器</a:t>
            </a:r>
            <a:endParaRPr lang="zh-CN" altLang="en-US" sz="1400" dirty="0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0" y="3500438"/>
            <a:ext cx="779795" cy="5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63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应用实例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8977343" cy="260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矩形 24"/>
          <p:cNvSpPr/>
          <p:nvPr/>
        </p:nvSpPr>
        <p:spPr>
          <a:xfrm>
            <a:off x="357158" y="4429132"/>
            <a:ext cx="3929090" cy="28577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应用方法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357158" y="4714884"/>
            <a:ext cx="3929090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14870" y="4429132"/>
            <a:ext cx="3929168" cy="28577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/>
              <a:t>效果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4714876" y="4714884"/>
            <a:ext cx="3929090" cy="2000264"/>
          </a:xfrm>
          <a:prstGeom prst="rect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4876" y="4714884"/>
            <a:ext cx="3353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减少基础架构投入</a:t>
            </a:r>
            <a:r>
              <a:rPr lang="en-US" altLang="zh-CN" dirty="0" smtClean="0"/>
              <a:t>(6</a:t>
            </a:r>
            <a:r>
              <a:rPr lang="zh-CN" altLang="en-US" dirty="0" smtClean="0"/>
              <a:t>套环境）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并行开发和测试（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套并行）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提升测试效率和质量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缩短应用发布时间（提前</a:t>
            </a:r>
            <a:r>
              <a:rPr lang="en-US" altLang="zh-CN" dirty="0" smtClean="0"/>
              <a:t>32%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7158" y="4714884"/>
            <a:ext cx="3942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用户数量：平均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测试案例数量：</a:t>
            </a:r>
            <a:r>
              <a:rPr lang="en-US" altLang="zh-CN" dirty="0" smtClean="0"/>
              <a:t>1.6</a:t>
            </a:r>
            <a:r>
              <a:rPr lang="zh-CN" altLang="en-US" dirty="0" smtClean="0"/>
              <a:t>万条，执行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部署模拟器数量：最多时</a:t>
            </a:r>
            <a:r>
              <a:rPr lang="en-US" altLang="zh-CN" dirty="0" smtClean="0"/>
              <a:t>6</a:t>
            </a:r>
            <a:r>
              <a:rPr lang="zh-CN" altLang="en-US" dirty="0" smtClean="0"/>
              <a:t>套并行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97360" y="-16227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执行集用例的执行结果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2" descr="F:\行政资料\名片和LOGO\图片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7732" y="134165"/>
            <a:ext cx="1182556" cy="5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0" descr="ThankYou_Graphic_Whi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76672"/>
            <a:ext cx="4464471" cy="2439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05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238</Words>
  <Application>Microsoft Office PowerPoint</Application>
  <PresentationFormat>全屏显示(4:3)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通用模拟器简介</vt:lpstr>
      <vt:lpstr>  作用</vt:lpstr>
      <vt:lpstr>  工作原理</vt:lpstr>
      <vt:lpstr>幻灯片 4</vt:lpstr>
      <vt:lpstr>幻灯片 5</vt:lpstr>
      <vt:lpstr>幻灯片 6</vt:lpstr>
      <vt:lpstr>幻灯片 7</vt:lpstr>
      <vt:lpstr>执行集用例的执行结果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通用接口测试模拟器</dc:title>
  <dc:creator>HO074422</dc:creator>
  <cp:lastModifiedBy>刘健</cp:lastModifiedBy>
  <cp:revision>314</cp:revision>
  <dcterms:created xsi:type="dcterms:W3CDTF">2014-03-20T06:11:41Z</dcterms:created>
  <dcterms:modified xsi:type="dcterms:W3CDTF">2014-07-11T16:03:18Z</dcterms:modified>
</cp:coreProperties>
</file>