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549" r:id="rId3"/>
    <p:sldId id="596" r:id="rId5"/>
    <p:sldId id="597" r:id="rId6"/>
    <p:sldId id="598" r:id="rId7"/>
    <p:sldId id="599" r:id="rId8"/>
    <p:sldId id="600" r:id="rId9"/>
    <p:sldId id="601" r:id="rId10"/>
    <p:sldId id="602" r:id="rId11"/>
    <p:sldId id="603" r:id="rId12"/>
    <p:sldId id="604" r:id="rId13"/>
    <p:sldId id="605" r:id="rId14"/>
    <p:sldId id="606" r:id="rId15"/>
    <p:sldId id="607" r:id="rId16"/>
    <p:sldId id="608" r:id="rId17"/>
    <p:sldId id="609" r:id="rId18"/>
    <p:sldId id="610" r:id="rId19"/>
  </p:sldIdLst>
  <p:sldSz cx="11522075" cy="6480175"/>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EDF1"/>
    <a:srgbClr val="FCFAF1"/>
    <a:srgbClr val="F9EBEF"/>
    <a:srgbClr val="F8F3E1"/>
    <a:srgbClr val="0D0D0D"/>
    <a:srgbClr val="637EA4"/>
    <a:srgbClr val="D7E5EA"/>
    <a:srgbClr val="A6BDC6"/>
    <a:srgbClr val="BBCDD5"/>
    <a:srgbClr val="BBCC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5455" autoAdjust="0"/>
  </p:normalViewPr>
  <p:slideViewPr>
    <p:cSldViewPr snapToObjects="1">
      <p:cViewPr varScale="1">
        <p:scale>
          <a:sx n="79" d="100"/>
          <a:sy n="79" d="100"/>
        </p:scale>
        <p:origin x="102" y="318"/>
      </p:cViewPr>
      <p:guideLst>
        <p:guide orient="horz" pos="2041"/>
        <p:guide pos="3662"/>
      </p:guideLst>
    </p:cSldViewPr>
  </p:slideViewPr>
  <p:outlineViewPr>
    <p:cViewPr>
      <p:scale>
        <a:sx n="100" d="100"/>
        <a:sy n="100"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Objects="1">
      <p:cViewPr varScale="1">
        <p:scale>
          <a:sx n="83" d="100"/>
          <a:sy n="83" d="100"/>
        </p:scale>
        <p:origin x="-3192" y="-90"/>
      </p:cViewPr>
      <p:guideLst>
        <p:guide orient="horz" pos="2880"/>
        <p:guide pos="2180"/>
      </p:guideLst>
    </p:cSldViewPr>
  </p:notesViewPr>
  <p:gridSpacing cx="180023" cy="180023"/>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82B699-C6B7-4DA8-8858-B4A63886AB9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C1AD92-4491-470B-AC64-A48031177DA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C1AD92-4491-470B-AC64-A48031177DA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C1AD92-4491-470B-AC64-A48031177DA2}"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C1AD92-4491-470B-AC64-A48031177DA2}"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C1AD92-4491-470B-AC64-A48031177DA2}"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C1AD92-4491-470B-AC64-A48031177DA2}"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C1AD92-4491-470B-AC64-A48031177DA2}"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C1AD92-4491-470B-AC64-A48031177DA2}"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C1AD92-4491-470B-AC64-A48031177DA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C1AD92-4491-470B-AC64-A48031177DA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C1AD92-4491-470B-AC64-A48031177DA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C1AD92-4491-470B-AC64-A48031177DA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C1AD92-4491-470B-AC64-A48031177DA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C1AD92-4491-470B-AC64-A48031177DA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C1AD92-4491-470B-AC64-A48031177DA2}"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C1AD92-4491-470B-AC64-A48031177DA2}"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C1AD92-4491-470B-AC64-A48031177DA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1519074" cy="6478487"/>
          </a:xfrm>
          <a:prstGeom prst="rect">
            <a:avLst/>
          </a:prstGeom>
        </p:spPr>
      </p:pic>
      <p:sp>
        <p:nvSpPr>
          <p:cNvPr id="2" name="Title 1"/>
          <p:cNvSpPr>
            <a:spLocks noGrp="1"/>
          </p:cNvSpPr>
          <p:nvPr>
            <p:ph type="ctrTitle"/>
          </p:nvPr>
        </p:nvSpPr>
        <p:spPr>
          <a:xfrm>
            <a:off x="2544457" y="1768046"/>
            <a:ext cx="6441162" cy="1432038"/>
          </a:xfrm>
        </p:spPr>
        <p:txBody>
          <a:bodyPr anchor="b">
            <a:noAutofit/>
          </a:bodyPr>
          <a:lstStyle>
            <a:lvl1pPr algn="ctr">
              <a:defRPr sz="5100">
                <a:solidFill>
                  <a:schemeClr val="dk1">
                    <a:lumMod val="100000"/>
                  </a:schemeClr>
                </a:solidFill>
                <a:effectLst/>
              </a:defRPr>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2544457" y="3456090"/>
            <a:ext cx="6441162" cy="1248036"/>
          </a:xfrm>
        </p:spPr>
        <p:txBody>
          <a:bodyPr anchor="t">
            <a:normAutofit/>
          </a:bodyPr>
          <a:lstStyle>
            <a:lvl1pPr marL="0" indent="0" algn="ctr">
              <a:buNone/>
              <a:defRPr sz="1985">
                <a:solidFill>
                  <a:schemeClr val="dk1">
                    <a:lumMod val="100000"/>
                  </a:schemeClr>
                </a:solidFill>
              </a:defRPr>
            </a:lvl1pPr>
            <a:lvl2pPr marL="431800" indent="0" algn="ctr">
              <a:buNone/>
              <a:defRPr>
                <a:solidFill>
                  <a:schemeClr val="tx1">
                    <a:tint val="75000"/>
                  </a:schemeClr>
                </a:solidFill>
              </a:defRPr>
            </a:lvl2pPr>
            <a:lvl3pPr marL="864235" indent="0" algn="ctr">
              <a:buNone/>
              <a:defRPr>
                <a:solidFill>
                  <a:schemeClr val="tx1">
                    <a:tint val="75000"/>
                  </a:schemeClr>
                </a:solidFill>
              </a:defRPr>
            </a:lvl3pPr>
            <a:lvl4pPr marL="1296035" indent="0" algn="ctr">
              <a:buNone/>
              <a:defRPr>
                <a:solidFill>
                  <a:schemeClr val="tx1">
                    <a:tint val="75000"/>
                  </a:schemeClr>
                </a:solidFill>
              </a:defRPr>
            </a:lvl4pPr>
            <a:lvl5pPr marL="1727835" indent="0" algn="ctr">
              <a:buNone/>
              <a:defRPr>
                <a:solidFill>
                  <a:schemeClr val="tx1">
                    <a:tint val="75000"/>
                  </a:schemeClr>
                </a:solidFill>
              </a:defRPr>
            </a:lvl5pPr>
            <a:lvl6pPr marL="2160270" indent="0" algn="ctr">
              <a:buNone/>
              <a:defRPr>
                <a:solidFill>
                  <a:schemeClr val="tx1">
                    <a:tint val="75000"/>
                  </a:schemeClr>
                </a:solidFill>
              </a:defRPr>
            </a:lvl6pPr>
            <a:lvl7pPr marL="2592070" indent="0" algn="ctr">
              <a:buNone/>
              <a:defRPr>
                <a:solidFill>
                  <a:schemeClr val="tx1">
                    <a:tint val="75000"/>
                  </a:schemeClr>
                </a:solidFill>
              </a:defRPr>
            </a:lvl7pPr>
            <a:lvl8pPr marL="3023870" indent="0" algn="ctr">
              <a:buNone/>
              <a:defRPr>
                <a:solidFill>
                  <a:schemeClr val="tx1">
                    <a:tint val="75000"/>
                  </a:schemeClr>
                </a:solidFill>
              </a:defRPr>
            </a:lvl8pPr>
            <a:lvl9pPr marL="3456305"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a:xfrm>
            <a:off x="7544571" y="4760125"/>
            <a:ext cx="848153" cy="264007"/>
          </a:xfrm>
        </p:spPr>
        <p:txBody>
          <a:bodyPr/>
          <a:lstStyle>
            <a:lvl1pPr>
              <a:defRPr>
                <a:solidFill>
                  <a:schemeClr val="dk1">
                    <a:lumMod val="100000"/>
                  </a:schemeClr>
                </a:solidFill>
              </a:defRPr>
            </a:lvl1p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a:xfrm>
            <a:off x="2544456" y="4760125"/>
            <a:ext cx="4928102" cy="264007"/>
          </a:xfrm>
        </p:spPr>
        <p:txBody>
          <a:bodyPr/>
          <a:lstStyle/>
          <a:p>
            <a:endParaRPr lang="zh-CN" altLang="en-US"/>
          </a:p>
        </p:txBody>
      </p:sp>
      <p:sp>
        <p:nvSpPr>
          <p:cNvPr id="6" name="Slide Number Placeholder 5"/>
          <p:cNvSpPr>
            <a:spLocks noGrp="1"/>
          </p:cNvSpPr>
          <p:nvPr>
            <p:ph type="sldNum" sz="quarter" idx="12"/>
          </p:nvPr>
        </p:nvSpPr>
        <p:spPr>
          <a:xfrm>
            <a:off x="8464737" y="4760125"/>
            <a:ext cx="520882" cy="264007"/>
          </a:xfrm>
        </p:spPr>
        <p:txBody>
          <a:bodyPr/>
          <a:lstStyle>
            <a:lvl1pPr>
              <a:defRPr>
                <a:solidFill>
                  <a:schemeClr val="dk1">
                    <a:lumMod val="100000"/>
                  </a:schemeClr>
                </a:solidFill>
              </a:defRPr>
            </a:lvl1pPr>
          </a:lstStyle>
          <a:p>
            <a:fld id="{0C913308-F349-4B6D-A68A-DD1791B4A57B}" type="slidenum">
              <a:rPr lang="zh-CN" altLang="en-US" smtClean="0"/>
            </a:fld>
            <a:endParaRPr lang="zh-CN" altLang="en-US"/>
          </a:p>
        </p:txBody>
      </p:sp>
      <p:cxnSp>
        <p:nvCxnSpPr>
          <p:cNvPr id="15" name="Straight Connector 14"/>
          <p:cNvCxnSpPr/>
          <p:nvPr/>
        </p:nvCxnSpPr>
        <p:spPr>
          <a:xfrm>
            <a:off x="2544457" y="3328088"/>
            <a:ext cx="6441161"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24221" y="4550121"/>
            <a:ext cx="9081635" cy="535515"/>
          </a:xfrm>
        </p:spPr>
        <p:txBody>
          <a:bodyPr anchor="b">
            <a:normAutofit/>
          </a:bodyPr>
          <a:lstStyle>
            <a:lvl1pPr algn="ctr">
              <a:defRPr sz="2270" b="0">
                <a:solidFill>
                  <a:schemeClr val="dk1">
                    <a:lumMod val="100000"/>
                  </a:schemeClr>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984203" y="984026"/>
            <a:ext cx="9550670" cy="3152087"/>
          </a:xfrm>
          <a:prstGeom prst="roundRect">
            <a:avLst>
              <a:gd name="adj" fmla="val 0"/>
            </a:avLst>
          </a:prstGeom>
          <a:ln w="57150" cmpd="thickThin">
            <a:solidFill>
              <a:schemeClr val="tx1">
                <a:lumMod val="50000"/>
                <a:lumOff val="50000"/>
              </a:schemeClr>
            </a:solidFill>
            <a:miter lim="800000"/>
          </a:ln>
          <a:effectLst>
            <a:innerShdw blurRad="57150" dist="38100" dir="14460000">
              <a:schemeClr val="dk1">
                <a:lumMod val="100000"/>
                <a:alpha val="70000"/>
              </a:schemeClr>
            </a:innerShdw>
          </a:effectLst>
        </p:spPr>
        <p:txBody>
          <a:bodyPr anchor="t">
            <a:normAutofit/>
          </a:bodyPr>
          <a:lstStyle>
            <a:lvl1pPr marL="0" indent="0" algn="ctr">
              <a:buNone/>
              <a:defRPr sz="1510">
                <a:solidFill>
                  <a:schemeClr val="dk1">
                    <a:lumMod val="100000"/>
                  </a:schemeClr>
                </a:solidFill>
              </a:defRPr>
            </a:lvl1pPr>
            <a:lvl2pPr marL="431800" indent="0">
              <a:buNone/>
              <a:defRPr sz="1510"/>
            </a:lvl2pPr>
            <a:lvl3pPr marL="864235" indent="0">
              <a:buNone/>
              <a:defRPr sz="1510"/>
            </a:lvl3pPr>
            <a:lvl4pPr marL="1296035" indent="0">
              <a:buNone/>
              <a:defRPr sz="1510"/>
            </a:lvl4pPr>
            <a:lvl5pPr marL="1727835" indent="0">
              <a:buNone/>
              <a:defRPr sz="1510"/>
            </a:lvl5pPr>
            <a:lvl6pPr marL="2160270" indent="0">
              <a:buNone/>
              <a:defRPr sz="1510"/>
            </a:lvl6pPr>
            <a:lvl7pPr marL="2592070" indent="0">
              <a:buNone/>
              <a:defRPr sz="1510"/>
            </a:lvl7pPr>
            <a:lvl8pPr marL="3023870" indent="0">
              <a:buNone/>
              <a:defRPr sz="1510"/>
            </a:lvl8pPr>
            <a:lvl9pPr marL="3456305" indent="0">
              <a:buNone/>
              <a:defRPr sz="151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1224221" y="5085636"/>
            <a:ext cx="9081635" cy="466512"/>
          </a:xfrm>
        </p:spPr>
        <p:txBody>
          <a:bodyPr>
            <a:normAutofit/>
          </a:bodyPr>
          <a:lstStyle>
            <a:lvl1pPr marL="0" indent="0" algn="ctr">
              <a:buNone/>
              <a:defRPr sz="1325">
                <a:solidFill>
                  <a:schemeClr val="dk1">
                    <a:lumMod val="100000"/>
                  </a:schemeClr>
                </a:solidFill>
              </a:defRPr>
            </a:lvl1pPr>
            <a:lvl2pPr marL="431800" indent="0">
              <a:buNone/>
              <a:defRPr sz="1135"/>
            </a:lvl2pPr>
            <a:lvl3pPr marL="864235" indent="0">
              <a:buNone/>
              <a:defRPr sz="945"/>
            </a:lvl3pPr>
            <a:lvl4pPr marL="1296035" indent="0">
              <a:buNone/>
              <a:defRPr sz="850"/>
            </a:lvl4pPr>
            <a:lvl5pPr marL="1727835" indent="0">
              <a:buNone/>
              <a:defRPr sz="850"/>
            </a:lvl5pPr>
            <a:lvl6pPr marL="2160270" indent="0">
              <a:buNone/>
              <a:defRPr sz="850"/>
            </a:lvl6pPr>
            <a:lvl7pPr marL="2592070" indent="0">
              <a:buNone/>
              <a:defRPr sz="850"/>
            </a:lvl7pPr>
            <a:lvl8pPr marL="3023870" indent="0">
              <a:buNone/>
              <a:defRPr sz="850"/>
            </a:lvl8pPr>
            <a:lvl9pPr marL="3456305" indent="0">
              <a:buNone/>
              <a:defRPr sz="8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lvl1pPr>
              <a:defRPr>
                <a:solidFill>
                  <a:schemeClr val="dk1">
                    <a:lumMod val="100000"/>
                  </a:schemeClr>
                </a:solidFill>
              </a:defRPr>
            </a:lvl1p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lvl1pPr>
              <a:defRPr>
                <a:solidFill>
                  <a:schemeClr val="dk1">
                    <a:lumMod val="100000"/>
                  </a:schemeClr>
                </a:solidFill>
              </a:defRPr>
            </a:lvl1p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232223" y="928024"/>
            <a:ext cx="9065631" cy="2792077"/>
          </a:xfrm>
        </p:spPr>
        <p:txBody>
          <a:bodyPr anchor="ctr">
            <a:normAutofit/>
          </a:bodyPr>
          <a:lstStyle>
            <a:lvl1pPr algn="ctr">
              <a:defRPr sz="3025" b="0" cap="none">
                <a:solidFill>
                  <a:schemeClr val="dk1">
                    <a:lumMod val="100000"/>
                  </a:schemeClr>
                </a:solidFill>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232223" y="4104111"/>
            <a:ext cx="9065631" cy="1448039"/>
          </a:xfrm>
        </p:spPr>
        <p:txBody>
          <a:bodyPr anchor="ctr">
            <a:normAutofit/>
          </a:bodyPr>
          <a:lstStyle>
            <a:lvl1pPr marL="0" indent="0" algn="ctr">
              <a:buNone/>
              <a:defRPr sz="1890">
                <a:solidFill>
                  <a:schemeClr val="dk1">
                    <a:lumMod val="100000"/>
                  </a:schemeClr>
                </a:solidFill>
              </a:defRPr>
            </a:lvl1pPr>
            <a:lvl2pPr marL="431800" indent="0">
              <a:buNone/>
              <a:defRPr sz="1700">
                <a:solidFill>
                  <a:schemeClr val="tx1">
                    <a:tint val="75000"/>
                  </a:schemeClr>
                </a:solidFill>
              </a:defRPr>
            </a:lvl2pPr>
            <a:lvl3pPr marL="864235" indent="0">
              <a:buNone/>
              <a:defRPr sz="1510">
                <a:solidFill>
                  <a:schemeClr val="tx1">
                    <a:tint val="75000"/>
                  </a:schemeClr>
                </a:solidFill>
              </a:defRPr>
            </a:lvl3pPr>
            <a:lvl4pPr marL="1296035" indent="0">
              <a:buNone/>
              <a:defRPr sz="1325">
                <a:solidFill>
                  <a:schemeClr val="tx1">
                    <a:tint val="75000"/>
                  </a:schemeClr>
                </a:solidFill>
              </a:defRPr>
            </a:lvl4pPr>
            <a:lvl5pPr marL="1727835" indent="0">
              <a:buNone/>
              <a:defRPr sz="1325">
                <a:solidFill>
                  <a:schemeClr val="tx1">
                    <a:tint val="75000"/>
                  </a:schemeClr>
                </a:solidFill>
              </a:defRPr>
            </a:lvl5pPr>
            <a:lvl6pPr marL="2160270" indent="0">
              <a:buNone/>
              <a:defRPr sz="1325">
                <a:solidFill>
                  <a:schemeClr val="tx1">
                    <a:tint val="75000"/>
                  </a:schemeClr>
                </a:solidFill>
              </a:defRPr>
            </a:lvl6pPr>
            <a:lvl7pPr marL="2592070" indent="0">
              <a:buNone/>
              <a:defRPr sz="1325">
                <a:solidFill>
                  <a:schemeClr val="tx1">
                    <a:tint val="75000"/>
                  </a:schemeClr>
                </a:solidFill>
              </a:defRPr>
            </a:lvl7pPr>
            <a:lvl8pPr marL="3023870" indent="0">
              <a:buNone/>
              <a:defRPr sz="1325">
                <a:solidFill>
                  <a:schemeClr val="tx1">
                    <a:tint val="75000"/>
                  </a:schemeClr>
                </a:solidFill>
              </a:defRPr>
            </a:lvl8pPr>
            <a:lvl9pPr marL="3456305" indent="0">
              <a:buNone/>
              <a:defRPr sz="1325">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lvl1pPr>
              <a:defRPr>
                <a:solidFill>
                  <a:schemeClr val="dk1">
                    <a:lumMod val="100000"/>
                  </a:schemeClr>
                </a:solidFill>
              </a:defRPr>
            </a:lvl1p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a:solidFill>
                  <a:schemeClr val="dk1">
                    <a:lumMod val="100000"/>
                  </a:schemeClr>
                </a:solidFill>
              </a:defRPr>
            </a:lvl1pPr>
          </a:lstStyle>
          <a:p>
            <a:fld id="{0C913308-F349-4B6D-A68A-DD1791B4A57B}" type="slidenum">
              <a:rPr lang="zh-CN" altLang="en-US" smtClean="0"/>
            </a:fld>
            <a:endParaRPr lang="zh-CN" altLang="en-US"/>
          </a:p>
        </p:txBody>
      </p:sp>
      <p:cxnSp>
        <p:nvCxnSpPr>
          <p:cNvPr id="15" name="Straight Connector 14"/>
          <p:cNvCxnSpPr/>
          <p:nvPr/>
        </p:nvCxnSpPr>
        <p:spPr>
          <a:xfrm>
            <a:off x="1319452" y="3912105"/>
            <a:ext cx="8890387"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366747" y="928024"/>
            <a:ext cx="8785580" cy="2240062"/>
          </a:xfrm>
        </p:spPr>
        <p:txBody>
          <a:bodyPr anchor="ctr">
            <a:normAutofit/>
          </a:bodyPr>
          <a:lstStyle>
            <a:lvl1pPr algn="ctr">
              <a:defRPr sz="3025" b="0" cap="none">
                <a:solidFill>
                  <a:schemeClr val="dk1">
                    <a:lumMod val="100000"/>
                  </a:schemeClr>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582785" y="3168086"/>
            <a:ext cx="8353506" cy="552015"/>
          </a:xfrm>
        </p:spPr>
        <p:txBody>
          <a:bodyPr anchor="ctr">
            <a:normAutofit/>
          </a:bodyPr>
          <a:lstStyle>
            <a:lvl1pPr marL="0" indent="0" algn="r">
              <a:buFontTx/>
              <a:buNone/>
              <a:defRPr sz="1890">
                <a:solidFill>
                  <a:schemeClr val="dk1">
                    <a:lumMod val="100000"/>
                  </a:schemeClr>
                </a:solidFill>
              </a:defRPr>
            </a:lvl1pPr>
            <a:lvl2pPr marL="431800" indent="0">
              <a:buFontTx/>
              <a:buNone/>
              <a:defRPr/>
            </a:lvl2pPr>
            <a:lvl3pPr marL="864235" indent="0">
              <a:buFontTx/>
              <a:buNone/>
              <a:defRPr/>
            </a:lvl3pPr>
            <a:lvl4pPr marL="1296035" indent="0">
              <a:buFontTx/>
              <a:buNone/>
              <a:defRPr/>
            </a:lvl4pPr>
            <a:lvl5pPr marL="1727835" indent="0">
              <a:buFontTx/>
              <a:buNone/>
              <a:defRPr/>
            </a:lvl5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24221" y="4104111"/>
            <a:ext cx="9081635" cy="1448039"/>
          </a:xfrm>
        </p:spPr>
        <p:txBody>
          <a:bodyPr anchor="ctr">
            <a:normAutofit/>
          </a:bodyPr>
          <a:lstStyle>
            <a:lvl1pPr marL="0" indent="0" algn="ctr">
              <a:buNone/>
              <a:defRPr sz="1890">
                <a:solidFill>
                  <a:schemeClr val="dk1">
                    <a:lumMod val="100000"/>
                  </a:schemeClr>
                </a:solidFill>
              </a:defRPr>
            </a:lvl1pPr>
            <a:lvl2pPr marL="431800" indent="0">
              <a:buNone/>
              <a:defRPr sz="1700">
                <a:solidFill>
                  <a:schemeClr val="tx1">
                    <a:tint val="75000"/>
                  </a:schemeClr>
                </a:solidFill>
              </a:defRPr>
            </a:lvl2pPr>
            <a:lvl3pPr marL="864235" indent="0">
              <a:buNone/>
              <a:defRPr sz="1510">
                <a:solidFill>
                  <a:schemeClr val="tx1">
                    <a:tint val="75000"/>
                  </a:schemeClr>
                </a:solidFill>
              </a:defRPr>
            </a:lvl3pPr>
            <a:lvl4pPr marL="1296035" indent="0">
              <a:buNone/>
              <a:defRPr sz="1325">
                <a:solidFill>
                  <a:schemeClr val="tx1">
                    <a:tint val="75000"/>
                  </a:schemeClr>
                </a:solidFill>
              </a:defRPr>
            </a:lvl4pPr>
            <a:lvl5pPr marL="1727835" indent="0">
              <a:buNone/>
              <a:defRPr sz="1325">
                <a:solidFill>
                  <a:schemeClr val="tx1">
                    <a:tint val="75000"/>
                  </a:schemeClr>
                </a:solidFill>
              </a:defRPr>
            </a:lvl5pPr>
            <a:lvl6pPr marL="2160270" indent="0">
              <a:buNone/>
              <a:defRPr sz="1325">
                <a:solidFill>
                  <a:schemeClr val="tx1">
                    <a:tint val="75000"/>
                  </a:schemeClr>
                </a:solidFill>
              </a:defRPr>
            </a:lvl6pPr>
            <a:lvl7pPr marL="2592070" indent="0">
              <a:buNone/>
              <a:defRPr sz="1325">
                <a:solidFill>
                  <a:schemeClr val="tx1">
                    <a:tint val="75000"/>
                  </a:schemeClr>
                </a:solidFill>
              </a:defRPr>
            </a:lvl7pPr>
            <a:lvl8pPr marL="3023870" indent="0">
              <a:buNone/>
              <a:defRPr sz="1325">
                <a:solidFill>
                  <a:schemeClr val="tx1">
                    <a:tint val="75000"/>
                  </a:schemeClr>
                </a:solidFill>
              </a:defRPr>
            </a:lvl8pPr>
            <a:lvl9pPr marL="3456305" indent="0">
              <a:buNone/>
              <a:defRPr sz="1325">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lvl1pPr>
              <a:defRPr>
                <a:solidFill>
                  <a:schemeClr val="dk1">
                    <a:lumMod val="100000"/>
                  </a:schemeClr>
                </a:solidFill>
              </a:defRPr>
            </a:lvl1p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a:solidFill>
                  <a:schemeClr val="dk1">
                    <a:lumMod val="100000"/>
                  </a:schemeClr>
                </a:solidFill>
              </a:defRPr>
            </a:lvl1pPr>
          </a:lstStyle>
          <a:p>
            <a:fld id="{0C913308-F349-4B6D-A68A-DD1791B4A57B}" type="slidenum">
              <a:rPr lang="zh-CN" altLang="en-US" smtClean="0"/>
            </a:fld>
            <a:endParaRPr lang="zh-CN" altLang="en-US"/>
          </a:p>
        </p:txBody>
      </p:sp>
      <p:sp>
        <p:nvSpPr>
          <p:cNvPr id="14" name="TextBox 13"/>
          <p:cNvSpPr txBox="1"/>
          <p:nvPr/>
        </p:nvSpPr>
        <p:spPr>
          <a:xfrm>
            <a:off x="814647" y="831482"/>
            <a:ext cx="576104" cy="552559"/>
          </a:xfrm>
          <a:prstGeom prst="rect">
            <a:avLst/>
          </a:prstGeom>
        </p:spPr>
        <p:txBody>
          <a:bodyPr vert="horz" lIns="86402" tIns="43201" rIns="86402" bIns="43201" rtlCol="0" anchor="ctr">
            <a:noAutofit/>
          </a:bodyPr>
          <a:lstStyle/>
          <a:p>
            <a:pPr lvl="0"/>
            <a:r>
              <a:rPr lang="en-US" sz="7560" dirty="0">
                <a:solidFill>
                  <a:schemeClr val="dk1">
                    <a:lumMod val="100000"/>
                  </a:schemeClr>
                </a:solidFill>
                <a:effectLst/>
              </a:rPr>
              <a:t>“</a:t>
            </a:r>
            <a:endParaRPr lang="en-US" sz="7560" dirty="0">
              <a:solidFill>
                <a:schemeClr val="dk1">
                  <a:lumMod val="100000"/>
                </a:schemeClr>
              </a:solidFill>
              <a:effectLst/>
            </a:endParaRPr>
          </a:p>
        </p:txBody>
      </p:sp>
      <p:sp>
        <p:nvSpPr>
          <p:cNvPr id="15" name="TextBox 14"/>
          <p:cNvSpPr txBox="1"/>
          <p:nvPr/>
        </p:nvSpPr>
        <p:spPr>
          <a:xfrm>
            <a:off x="10017804" y="2672075"/>
            <a:ext cx="576104" cy="552559"/>
          </a:xfrm>
          <a:prstGeom prst="rect">
            <a:avLst/>
          </a:prstGeom>
        </p:spPr>
        <p:txBody>
          <a:bodyPr vert="horz" lIns="86402" tIns="43201" rIns="86402" bIns="43201" rtlCol="0" anchor="ctr">
            <a:noAutofit/>
          </a:bodyPr>
          <a:lstStyle/>
          <a:p>
            <a:pPr lvl="0" algn="r"/>
            <a:r>
              <a:rPr lang="en-US" sz="7560" dirty="0">
                <a:solidFill>
                  <a:schemeClr val="dk1">
                    <a:lumMod val="100000"/>
                  </a:schemeClr>
                </a:solidFill>
                <a:effectLst/>
              </a:rPr>
              <a:t>”</a:t>
            </a:r>
            <a:endParaRPr lang="en-US" sz="7560" dirty="0">
              <a:solidFill>
                <a:schemeClr val="dk1">
                  <a:lumMod val="100000"/>
                </a:schemeClr>
              </a:solidFill>
              <a:effectLst/>
            </a:endParaRPr>
          </a:p>
        </p:txBody>
      </p:sp>
      <p:cxnSp>
        <p:nvCxnSpPr>
          <p:cNvPr id="19" name="Straight Connector 18"/>
          <p:cNvCxnSpPr/>
          <p:nvPr/>
        </p:nvCxnSpPr>
        <p:spPr>
          <a:xfrm>
            <a:off x="1319452" y="3912105"/>
            <a:ext cx="8890387"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24222" y="3126303"/>
            <a:ext cx="9081637" cy="1387880"/>
          </a:xfrm>
        </p:spPr>
        <p:txBody>
          <a:bodyPr anchor="b">
            <a:normAutofit/>
          </a:bodyPr>
          <a:lstStyle>
            <a:lvl1pPr algn="l">
              <a:defRPr sz="3025" b="0" cap="none">
                <a:solidFill>
                  <a:schemeClr val="dk1">
                    <a:lumMod val="100000"/>
                  </a:schemeClr>
                </a:solidFill>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224221" y="4514183"/>
            <a:ext cx="9081637" cy="812998"/>
          </a:xfrm>
        </p:spPr>
        <p:txBody>
          <a:bodyPr anchor="t">
            <a:normAutofit/>
          </a:bodyPr>
          <a:lstStyle>
            <a:lvl1pPr marL="0" indent="0" algn="l">
              <a:buNone/>
              <a:defRPr sz="1890">
                <a:solidFill>
                  <a:schemeClr val="dk1">
                    <a:lumMod val="100000"/>
                  </a:schemeClr>
                </a:solidFill>
              </a:defRPr>
            </a:lvl1pPr>
            <a:lvl2pPr marL="431800" indent="0">
              <a:buNone/>
              <a:defRPr sz="1700">
                <a:solidFill>
                  <a:schemeClr val="tx1">
                    <a:tint val="75000"/>
                  </a:schemeClr>
                </a:solidFill>
              </a:defRPr>
            </a:lvl2pPr>
            <a:lvl3pPr marL="864235" indent="0">
              <a:buNone/>
              <a:defRPr sz="1510">
                <a:solidFill>
                  <a:schemeClr val="tx1">
                    <a:tint val="75000"/>
                  </a:schemeClr>
                </a:solidFill>
              </a:defRPr>
            </a:lvl3pPr>
            <a:lvl4pPr marL="1296035" indent="0">
              <a:buNone/>
              <a:defRPr sz="1325">
                <a:solidFill>
                  <a:schemeClr val="tx1">
                    <a:tint val="75000"/>
                  </a:schemeClr>
                </a:solidFill>
              </a:defRPr>
            </a:lvl4pPr>
            <a:lvl5pPr marL="1727835" indent="0">
              <a:buNone/>
              <a:defRPr sz="1325">
                <a:solidFill>
                  <a:schemeClr val="tx1">
                    <a:tint val="75000"/>
                  </a:schemeClr>
                </a:solidFill>
              </a:defRPr>
            </a:lvl5pPr>
            <a:lvl6pPr marL="2160270" indent="0">
              <a:buNone/>
              <a:defRPr sz="1325">
                <a:solidFill>
                  <a:schemeClr val="tx1">
                    <a:tint val="75000"/>
                  </a:schemeClr>
                </a:solidFill>
              </a:defRPr>
            </a:lvl6pPr>
            <a:lvl7pPr marL="2592070" indent="0">
              <a:buNone/>
              <a:defRPr sz="1325">
                <a:solidFill>
                  <a:schemeClr val="tx1">
                    <a:tint val="75000"/>
                  </a:schemeClr>
                </a:solidFill>
              </a:defRPr>
            </a:lvl7pPr>
            <a:lvl8pPr marL="3023870" indent="0">
              <a:buNone/>
              <a:defRPr sz="1325">
                <a:solidFill>
                  <a:schemeClr val="tx1">
                    <a:tint val="75000"/>
                  </a:schemeClr>
                </a:solidFill>
              </a:defRPr>
            </a:lvl8pPr>
            <a:lvl9pPr marL="3456305" indent="0">
              <a:buNone/>
              <a:defRPr sz="1325">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lvl1pPr>
              <a:defRPr>
                <a:solidFill>
                  <a:schemeClr val="dk1">
                    <a:lumMod val="100000"/>
                  </a:schemeClr>
                </a:solidFill>
              </a:defRPr>
            </a:lvl1p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a:solidFill>
                  <a:schemeClr val="dk1">
                    <a:lumMod val="100000"/>
                  </a:schemeClr>
                </a:solidFill>
              </a:defRPr>
            </a:lvl1pPr>
          </a:lstStyle>
          <a:p>
            <a:fld id="{0C913308-F349-4B6D-A68A-DD1791B4A57B}"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366747" y="928024"/>
            <a:ext cx="8785580" cy="2120059"/>
          </a:xfrm>
        </p:spPr>
        <p:txBody>
          <a:bodyPr anchor="ctr">
            <a:normAutofit/>
          </a:bodyPr>
          <a:lstStyle>
            <a:lvl1pPr algn="ctr">
              <a:defRPr sz="3025" b="0" cap="none">
                <a:solidFill>
                  <a:schemeClr val="dk1">
                    <a:lumMod val="100000"/>
                  </a:schemeClr>
                </a:solidFill>
              </a:defRPr>
            </a:lvl1pPr>
          </a:lstStyle>
          <a:p>
            <a:r>
              <a:rPr lang="zh-CN" altLang="en-US"/>
              <a:t>单击此处编辑母版标题样式</a:t>
            </a:r>
            <a:endParaRPr lang="en-US" dirty="0"/>
          </a:p>
        </p:txBody>
      </p:sp>
      <p:sp>
        <p:nvSpPr>
          <p:cNvPr id="14" name="Text Placeholder 2"/>
          <p:cNvSpPr>
            <a:spLocks noGrp="1"/>
          </p:cNvSpPr>
          <p:nvPr>
            <p:ph type="body" idx="13" hasCustomPrompt="1"/>
          </p:nvPr>
        </p:nvSpPr>
        <p:spPr>
          <a:xfrm>
            <a:off x="1224221" y="3438813"/>
            <a:ext cx="9081637" cy="838103"/>
          </a:xfrm>
        </p:spPr>
        <p:txBody>
          <a:bodyPr anchor="b">
            <a:normAutofit/>
          </a:bodyPr>
          <a:lstStyle>
            <a:lvl1pPr marL="0" indent="0" algn="l">
              <a:spcBef>
                <a:spcPts val="0"/>
              </a:spcBef>
              <a:buNone/>
              <a:defRPr sz="2270">
                <a:solidFill>
                  <a:schemeClr val="dk1">
                    <a:lumMod val="100000"/>
                  </a:schemeClr>
                </a:solidFill>
              </a:defRPr>
            </a:lvl1pPr>
            <a:lvl2pPr marL="431800" indent="0">
              <a:buNone/>
              <a:defRPr sz="1700">
                <a:solidFill>
                  <a:schemeClr val="tx1">
                    <a:tint val="75000"/>
                  </a:schemeClr>
                </a:solidFill>
              </a:defRPr>
            </a:lvl2pPr>
            <a:lvl3pPr marL="864235" indent="0">
              <a:buNone/>
              <a:defRPr sz="1510">
                <a:solidFill>
                  <a:schemeClr val="tx1">
                    <a:tint val="75000"/>
                  </a:schemeClr>
                </a:solidFill>
              </a:defRPr>
            </a:lvl3pPr>
            <a:lvl4pPr marL="1296035" indent="0">
              <a:buNone/>
              <a:defRPr sz="1325">
                <a:solidFill>
                  <a:schemeClr val="tx1">
                    <a:tint val="75000"/>
                  </a:schemeClr>
                </a:solidFill>
              </a:defRPr>
            </a:lvl4pPr>
            <a:lvl5pPr marL="1727835" indent="0">
              <a:buNone/>
              <a:defRPr sz="1325">
                <a:solidFill>
                  <a:schemeClr val="tx1">
                    <a:tint val="75000"/>
                  </a:schemeClr>
                </a:solidFill>
              </a:defRPr>
            </a:lvl5pPr>
            <a:lvl6pPr marL="2160270" indent="0">
              <a:buNone/>
              <a:defRPr sz="1325">
                <a:solidFill>
                  <a:schemeClr val="tx1">
                    <a:tint val="75000"/>
                  </a:schemeClr>
                </a:solidFill>
              </a:defRPr>
            </a:lvl6pPr>
            <a:lvl7pPr marL="2592070" indent="0">
              <a:buNone/>
              <a:defRPr sz="1325">
                <a:solidFill>
                  <a:schemeClr val="tx1">
                    <a:tint val="75000"/>
                  </a:schemeClr>
                </a:solidFill>
              </a:defRPr>
            </a:lvl7pPr>
            <a:lvl8pPr marL="3023870" indent="0">
              <a:buNone/>
              <a:defRPr sz="1325">
                <a:solidFill>
                  <a:schemeClr val="tx1">
                    <a:tint val="75000"/>
                  </a:schemeClr>
                </a:solidFill>
              </a:defRPr>
            </a:lvl8pPr>
            <a:lvl9pPr marL="3456305" indent="0">
              <a:buNone/>
              <a:defRPr sz="1325">
                <a:solidFill>
                  <a:schemeClr val="tx1">
                    <a:tint val="75000"/>
                  </a:schemeClr>
                </a:solidFill>
              </a:defRPr>
            </a:lvl9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24221" y="4280116"/>
            <a:ext cx="9081637" cy="1272034"/>
          </a:xfrm>
        </p:spPr>
        <p:txBody>
          <a:bodyPr anchor="t">
            <a:normAutofit/>
          </a:bodyPr>
          <a:lstStyle>
            <a:lvl1pPr marL="0" indent="0" algn="l">
              <a:buNone/>
              <a:defRPr sz="1700">
                <a:solidFill>
                  <a:schemeClr val="dk1">
                    <a:lumMod val="100000"/>
                  </a:schemeClr>
                </a:solidFill>
              </a:defRPr>
            </a:lvl1pPr>
            <a:lvl2pPr marL="431800" indent="0">
              <a:buNone/>
              <a:defRPr sz="1700">
                <a:solidFill>
                  <a:schemeClr val="tx1">
                    <a:tint val="75000"/>
                  </a:schemeClr>
                </a:solidFill>
              </a:defRPr>
            </a:lvl2pPr>
            <a:lvl3pPr marL="864235" indent="0">
              <a:buNone/>
              <a:defRPr sz="1510">
                <a:solidFill>
                  <a:schemeClr val="tx1">
                    <a:tint val="75000"/>
                  </a:schemeClr>
                </a:solidFill>
              </a:defRPr>
            </a:lvl3pPr>
            <a:lvl4pPr marL="1296035" indent="0">
              <a:buNone/>
              <a:defRPr sz="1325">
                <a:solidFill>
                  <a:schemeClr val="tx1">
                    <a:tint val="75000"/>
                  </a:schemeClr>
                </a:solidFill>
              </a:defRPr>
            </a:lvl4pPr>
            <a:lvl5pPr marL="1727835" indent="0">
              <a:buNone/>
              <a:defRPr sz="1325">
                <a:solidFill>
                  <a:schemeClr val="tx1">
                    <a:tint val="75000"/>
                  </a:schemeClr>
                </a:solidFill>
              </a:defRPr>
            </a:lvl5pPr>
            <a:lvl6pPr marL="2160270" indent="0">
              <a:buNone/>
              <a:defRPr sz="1325">
                <a:solidFill>
                  <a:schemeClr val="tx1">
                    <a:tint val="75000"/>
                  </a:schemeClr>
                </a:solidFill>
              </a:defRPr>
            </a:lvl6pPr>
            <a:lvl7pPr marL="2592070" indent="0">
              <a:buNone/>
              <a:defRPr sz="1325">
                <a:solidFill>
                  <a:schemeClr val="tx1">
                    <a:tint val="75000"/>
                  </a:schemeClr>
                </a:solidFill>
              </a:defRPr>
            </a:lvl7pPr>
            <a:lvl8pPr marL="3023870" indent="0">
              <a:buNone/>
              <a:defRPr sz="1325">
                <a:solidFill>
                  <a:schemeClr val="tx1">
                    <a:tint val="75000"/>
                  </a:schemeClr>
                </a:solidFill>
              </a:defRPr>
            </a:lvl8pPr>
            <a:lvl9pPr marL="3456305" indent="0">
              <a:buNone/>
              <a:defRPr sz="1325">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lvl1pPr>
              <a:defRPr>
                <a:solidFill>
                  <a:schemeClr val="dk1">
                    <a:lumMod val="100000"/>
                  </a:schemeClr>
                </a:solidFill>
              </a:defRPr>
            </a:lvl1p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a:solidFill>
                  <a:schemeClr val="dk1">
                    <a:lumMod val="100000"/>
                  </a:schemeClr>
                </a:solidFill>
              </a:defRPr>
            </a:lvl1pPr>
          </a:lstStyle>
          <a:p>
            <a:fld id="{0C913308-F349-4B6D-A68A-DD1791B4A57B}" type="slidenum">
              <a:rPr lang="zh-CN" altLang="en-US" smtClean="0"/>
            </a:fld>
            <a:endParaRPr lang="zh-CN" altLang="en-US"/>
          </a:p>
        </p:txBody>
      </p:sp>
      <p:sp>
        <p:nvSpPr>
          <p:cNvPr id="12" name="TextBox 11"/>
          <p:cNvSpPr txBox="1"/>
          <p:nvPr/>
        </p:nvSpPr>
        <p:spPr>
          <a:xfrm>
            <a:off x="814647" y="831482"/>
            <a:ext cx="576104" cy="552559"/>
          </a:xfrm>
          <a:prstGeom prst="rect">
            <a:avLst/>
          </a:prstGeom>
        </p:spPr>
        <p:txBody>
          <a:bodyPr vert="horz" lIns="86402" tIns="43201" rIns="86402" bIns="43201" rtlCol="0" anchor="ctr">
            <a:noAutofit/>
          </a:bodyPr>
          <a:lstStyle/>
          <a:p>
            <a:pPr lvl="0"/>
            <a:r>
              <a:rPr lang="en-US" sz="7560" dirty="0">
                <a:solidFill>
                  <a:schemeClr val="dk1">
                    <a:lumMod val="100000"/>
                  </a:schemeClr>
                </a:solidFill>
                <a:effectLst/>
              </a:rPr>
              <a:t>“</a:t>
            </a:r>
            <a:endParaRPr lang="en-US" sz="7560" dirty="0">
              <a:solidFill>
                <a:schemeClr val="dk1">
                  <a:lumMod val="100000"/>
                </a:schemeClr>
              </a:solidFill>
              <a:effectLst/>
            </a:endParaRPr>
          </a:p>
        </p:txBody>
      </p:sp>
      <p:sp>
        <p:nvSpPr>
          <p:cNvPr id="13" name="TextBox 12"/>
          <p:cNvSpPr txBox="1"/>
          <p:nvPr/>
        </p:nvSpPr>
        <p:spPr>
          <a:xfrm>
            <a:off x="10017804" y="2456061"/>
            <a:ext cx="576104" cy="552559"/>
          </a:xfrm>
          <a:prstGeom prst="rect">
            <a:avLst/>
          </a:prstGeom>
        </p:spPr>
        <p:txBody>
          <a:bodyPr vert="horz" lIns="86402" tIns="43201" rIns="86402" bIns="43201" rtlCol="0" anchor="ctr">
            <a:noAutofit/>
          </a:bodyPr>
          <a:lstStyle/>
          <a:p>
            <a:pPr lvl="0" algn="r"/>
            <a:r>
              <a:rPr lang="en-US" sz="7560" dirty="0">
                <a:solidFill>
                  <a:schemeClr val="dk1">
                    <a:lumMod val="100000"/>
                  </a:schemeClr>
                </a:solidFill>
                <a:effectLst/>
              </a:rPr>
              <a:t>”</a:t>
            </a:r>
            <a:endParaRPr lang="en-US" sz="7560" dirty="0">
              <a:solidFill>
                <a:schemeClr val="dk1">
                  <a:lumMod val="100000"/>
                </a:schemeClr>
              </a:solidFill>
              <a:effectLst/>
            </a:endParaRPr>
          </a:p>
        </p:txBody>
      </p:sp>
      <p:cxnSp>
        <p:nvCxnSpPr>
          <p:cNvPr id="26" name="Straight Connector 25"/>
          <p:cNvCxnSpPr/>
          <p:nvPr/>
        </p:nvCxnSpPr>
        <p:spPr>
          <a:xfrm>
            <a:off x="1319452" y="3240088"/>
            <a:ext cx="8890387"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24221" y="928024"/>
            <a:ext cx="9081635" cy="2120059"/>
          </a:xfrm>
        </p:spPr>
        <p:txBody>
          <a:bodyPr vert="horz" lIns="91440" tIns="45720" rIns="91440" bIns="45720" rtlCol="0" anchor="ctr">
            <a:normAutofit/>
          </a:bodyPr>
          <a:lstStyle>
            <a:lvl1pPr>
              <a:defRPr lang="en-US" b="0" dirty="0">
                <a:solidFill>
                  <a:schemeClr val="dk1">
                    <a:lumMod val="100000"/>
                  </a:schemeClr>
                </a:solidFill>
              </a:defRPr>
            </a:lvl1pPr>
          </a:lstStyle>
          <a:p>
            <a:pPr marL="0" lvl="0"/>
            <a:r>
              <a:rPr lang="zh-CN" altLang="en-US"/>
              <a:t>单击此处编辑母版标题样式</a:t>
            </a:r>
            <a:endParaRPr lang="en-US" dirty="0"/>
          </a:p>
        </p:txBody>
      </p:sp>
      <p:sp>
        <p:nvSpPr>
          <p:cNvPr id="11" name="Text Placeholder 2"/>
          <p:cNvSpPr>
            <a:spLocks noGrp="1"/>
          </p:cNvSpPr>
          <p:nvPr>
            <p:ph type="body" idx="13" hasCustomPrompt="1"/>
          </p:nvPr>
        </p:nvSpPr>
        <p:spPr>
          <a:xfrm>
            <a:off x="1224221" y="3430173"/>
            <a:ext cx="9081637" cy="794901"/>
          </a:xfrm>
        </p:spPr>
        <p:txBody>
          <a:bodyPr anchor="b">
            <a:normAutofit/>
          </a:bodyPr>
          <a:lstStyle>
            <a:lvl1pPr marL="0" indent="0" algn="l">
              <a:spcBef>
                <a:spcPts val="0"/>
              </a:spcBef>
              <a:buNone/>
              <a:defRPr sz="2645">
                <a:solidFill>
                  <a:schemeClr val="dk1">
                    <a:lumMod val="100000"/>
                  </a:schemeClr>
                </a:solidFill>
              </a:defRPr>
            </a:lvl1pPr>
            <a:lvl2pPr marL="431800" indent="0">
              <a:buNone/>
              <a:defRPr sz="1700">
                <a:solidFill>
                  <a:schemeClr val="tx1">
                    <a:tint val="75000"/>
                  </a:schemeClr>
                </a:solidFill>
              </a:defRPr>
            </a:lvl2pPr>
            <a:lvl3pPr marL="864235" indent="0">
              <a:buNone/>
              <a:defRPr sz="1510">
                <a:solidFill>
                  <a:schemeClr val="tx1">
                    <a:tint val="75000"/>
                  </a:schemeClr>
                </a:solidFill>
              </a:defRPr>
            </a:lvl3pPr>
            <a:lvl4pPr marL="1296035" indent="0">
              <a:buNone/>
              <a:defRPr sz="1325">
                <a:solidFill>
                  <a:schemeClr val="tx1">
                    <a:tint val="75000"/>
                  </a:schemeClr>
                </a:solidFill>
              </a:defRPr>
            </a:lvl4pPr>
            <a:lvl5pPr marL="1727835" indent="0">
              <a:buNone/>
              <a:defRPr sz="1325">
                <a:solidFill>
                  <a:schemeClr val="tx1">
                    <a:tint val="75000"/>
                  </a:schemeClr>
                </a:solidFill>
              </a:defRPr>
            </a:lvl5pPr>
            <a:lvl6pPr marL="2160270" indent="0">
              <a:buNone/>
              <a:defRPr sz="1325">
                <a:solidFill>
                  <a:schemeClr val="tx1">
                    <a:tint val="75000"/>
                  </a:schemeClr>
                </a:solidFill>
              </a:defRPr>
            </a:lvl6pPr>
            <a:lvl7pPr marL="2592070" indent="0">
              <a:buNone/>
              <a:defRPr sz="1325">
                <a:solidFill>
                  <a:schemeClr val="tx1">
                    <a:tint val="75000"/>
                  </a:schemeClr>
                </a:solidFill>
              </a:defRPr>
            </a:lvl7pPr>
            <a:lvl8pPr marL="3023870" indent="0">
              <a:buNone/>
              <a:defRPr sz="1325">
                <a:solidFill>
                  <a:schemeClr val="tx1">
                    <a:tint val="75000"/>
                  </a:schemeClr>
                </a:solidFill>
              </a:defRPr>
            </a:lvl8pPr>
            <a:lvl9pPr marL="3456305" indent="0">
              <a:buNone/>
              <a:defRPr sz="1325">
                <a:solidFill>
                  <a:schemeClr val="tx1">
                    <a:tint val="75000"/>
                  </a:schemeClr>
                </a:solidFill>
              </a:defRPr>
            </a:lvl9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24220" y="4224114"/>
            <a:ext cx="9081639" cy="1328036"/>
          </a:xfrm>
        </p:spPr>
        <p:txBody>
          <a:bodyPr anchor="t">
            <a:normAutofit/>
          </a:bodyPr>
          <a:lstStyle>
            <a:lvl1pPr marL="0" indent="0" algn="l">
              <a:buNone/>
              <a:defRPr sz="1700">
                <a:solidFill>
                  <a:schemeClr val="dk1">
                    <a:lumMod val="100000"/>
                  </a:schemeClr>
                </a:solidFill>
              </a:defRPr>
            </a:lvl1pPr>
            <a:lvl2pPr marL="431800" indent="0">
              <a:buNone/>
              <a:defRPr sz="1700">
                <a:solidFill>
                  <a:schemeClr val="tx1">
                    <a:tint val="75000"/>
                  </a:schemeClr>
                </a:solidFill>
              </a:defRPr>
            </a:lvl2pPr>
            <a:lvl3pPr marL="864235" indent="0">
              <a:buNone/>
              <a:defRPr sz="1510">
                <a:solidFill>
                  <a:schemeClr val="tx1">
                    <a:tint val="75000"/>
                  </a:schemeClr>
                </a:solidFill>
              </a:defRPr>
            </a:lvl3pPr>
            <a:lvl4pPr marL="1296035" indent="0">
              <a:buNone/>
              <a:defRPr sz="1325">
                <a:solidFill>
                  <a:schemeClr val="tx1">
                    <a:tint val="75000"/>
                  </a:schemeClr>
                </a:solidFill>
              </a:defRPr>
            </a:lvl4pPr>
            <a:lvl5pPr marL="1727835" indent="0">
              <a:buNone/>
              <a:defRPr sz="1325">
                <a:solidFill>
                  <a:schemeClr val="tx1">
                    <a:tint val="75000"/>
                  </a:schemeClr>
                </a:solidFill>
              </a:defRPr>
            </a:lvl5pPr>
            <a:lvl6pPr marL="2160270" indent="0">
              <a:buNone/>
              <a:defRPr sz="1325">
                <a:solidFill>
                  <a:schemeClr val="tx1">
                    <a:tint val="75000"/>
                  </a:schemeClr>
                </a:solidFill>
              </a:defRPr>
            </a:lvl6pPr>
            <a:lvl7pPr marL="2592070" indent="0">
              <a:buNone/>
              <a:defRPr sz="1325">
                <a:solidFill>
                  <a:schemeClr val="tx1">
                    <a:tint val="75000"/>
                  </a:schemeClr>
                </a:solidFill>
              </a:defRPr>
            </a:lvl7pPr>
            <a:lvl8pPr marL="3023870" indent="0">
              <a:buNone/>
              <a:defRPr sz="1325">
                <a:solidFill>
                  <a:schemeClr val="tx1">
                    <a:tint val="75000"/>
                  </a:schemeClr>
                </a:solidFill>
              </a:defRPr>
            </a:lvl8pPr>
            <a:lvl9pPr marL="3456305" indent="0">
              <a:buNone/>
              <a:defRPr sz="1325">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lvl1pPr>
              <a:defRPr>
                <a:solidFill>
                  <a:schemeClr val="dk1">
                    <a:lumMod val="100000"/>
                  </a:schemeClr>
                </a:solidFill>
              </a:defRPr>
            </a:lvl1p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a:solidFill>
                  <a:schemeClr val="dk1">
                    <a:lumMod val="100000"/>
                  </a:schemeClr>
                </a:solidFill>
              </a:defRPr>
            </a:lvl1pPr>
          </a:lstStyle>
          <a:p>
            <a:fld id="{0C913308-F349-4B6D-A68A-DD1791B4A57B}" type="slidenum">
              <a:rPr lang="zh-CN" altLang="en-US" smtClean="0"/>
            </a:fld>
            <a:endParaRPr lang="zh-CN" altLang="en-US"/>
          </a:p>
        </p:txBody>
      </p:sp>
      <p:cxnSp>
        <p:nvCxnSpPr>
          <p:cNvPr id="15" name="Straight Connector 14"/>
          <p:cNvCxnSpPr/>
          <p:nvPr/>
        </p:nvCxnSpPr>
        <p:spPr>
          <a:xfrm>
            <a:off x="1319452" y="3240088"/>
            <a:ext cx="8890387"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dk1">
                    <a:lumMod val="100000"/>
                  </a:schemeClr>
                </a:solidFill>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nchor="t"/>
          <a:lstStyle>
            <a:lvl1pPr>
              <a:defRPr>
                <a:solidFill>
                  <a:schemeClr val="dk1">
                    <a:lumMod val="100000"/>
                  </a:schemeClr>
                </a:solidFill>
              </a:defRPr>
            </a:lvl1pPr>
            <a:lvl2pPr>
              <a:defRPr>
                <a:solidFill>
                  <a:schemeClr val="dk1">
                    <a:lumMod val="100000"/>
                  </a:schemeClr>
                </a:solidFill>
              </a:defRPr>
            </a:lvl2pPr>
            <a:lvl3pPr>
              <a:defRPr>
                <a:solidFill>
                  <a:schemeClr val="dk1">
                    <a:lumMod val="100000"/>
                  </a:schemeClr>
                </a:solidFill>
              </a:defRPr>
            </a:lvl3pPr>
            <a:lvl4pPr>
              <a:defRPr>
                <a:solidFill>
                  <a:schemeClr val="dk1">
                    <a:lumMod val="100000"/>
                  </a:schemeClr>
                </a:solidFill>
              </a:defRPr>
            </a:lvl4pPr>
            <a:lvl5pPr>
              <a:defRPr>
                <a:solidFill>
                  <a:schemeClr val="dk1">
                    <a:lumMod val="100000"/>
                  </a:schemeClr>
                </a:solidFill>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solidFill>
                  <a:schemeClr val="dk1">
                    <a:lumMod val="100000"/>
                  </a:schemeClr>
                </a:solidFill>
              </a:defRPr>
            </a:lvl1p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a:solidFill>
                  <a:schemeClr val="dk1">
                    <a:lumMod val="100000"/>
                  </a:schemeClr>
                </a:solidFill>
              </a:defRPr>
            </a:lvl1pPr>
          </a:lstStyle>
          <a:p>
            <a:fld id="{0C913308-F349-4B6D-A68A-DD1791B4A57B}" type="slidenum">
              <a:rPr lang="zh-CN" altLang="en-US" smtClean="0"/>
            </a:fld>
            <a:endParaRPr lang="zh-CN" altLang="en-US"/>
          </a:p>
        </p:txBody>
      </p:sp>
      <p:cxnSp>
        <p:nvCxnSpPr>
          <p:cNvPr id="14" name="Straight Connector 13"/>
          <p:cNvCxnSpPr/>
          <p:nvPr/>
        </p:nvCxnSpPr>
        <p:spPr>
          <a:xfrm>
            <a:off x="1319452" y="2288061"/>
            <a:ext cx="8890387"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04861" y="928024"/>
            <a:ext cx="1786994" cy="4624126"/>
          </a:xfrm>
        </p:spPr>
        <p:txBody>
          <a:bodyPr vert="eaVert"/>
          <a:lstStyle>
            <a:lvl1pPr>
              <a:defRPr>
                <a:solidFill>
                  <a:schemeClr val="dk1">
                    <a:lumMod val="100000"/>
                  </a:schemeClr>
                </a:solidFill>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224219" y="928024"/>
            <a:ext cx="7024596" cy="4624126"/>
          </a:xfrm>
        </p:spPr>
        <p:txBody>
          <a:bodyPr vert="eaVert" anchor="t"/>
          <a:lstStyle>
            <a:lvl1pPr>
              <a:defRPr>
                <a:solidFill>
                  <a:schemeClr val="dk1">
                    <a:lumMod val="100000"/>
                  </a:schemeClr>
                </a:solidFill>
              </a:defRPr>
            </a:lvl1pPr>
            <a:lvl2pPr>
              <a:defRPr>
                <a:solidFill>
                  <a:schemeClr val="dk1">
                    <a:lumMod val="100000"/>
                  </a:schemeClr>
                </a:solidFill>
              </a:defRPr>
            </a:lvl2pPr>
            <a:lvl3pPr>
              <a:defRPr>
                <a:solidFill>
                  <a:schemeClr val="dk1">
                    <a:lumMod val="100000"/>
                  </a:schemeClr>
                </a:solidFill>
              </a:defRPr>
            </a:lvl3pPr>
            <a:lvl4pPr>
              <a:defRPr>
                <a:solidFill>
                  <a:schemeClr val="dk1">
                    <a:lumMod val="100000"/>
                  </a:schemeClr>
                </a:solidFill>
              </a:defRPr>
            </a:lvl4pPr>
            <a:lvl5pPr>
              <a:defRPr>
                <a:solidFill>
                  <a:schemeClr val="dk1">
                    <a:lumMod val="100000"/>
                  </a:schemeClr>
                </a:solidFill>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solidFill>
                  <a:schemeClr val="dk1">
                    <a:lumMod val="100000"/>
                  </a:schemeClr>
                </a:solidFill>
              </a:defRPr>
            </a:lvl1p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a:solidFill>
                  <a:schemeClr val="dk1">
                    <a:lumMod val="100000"/>
                  </a:schemeClr>
                </a:solidFill>
              </a:defRPr>
            </a:lvl1pPr>
          </a:lstStyle>
          <a:p>
            <a:fld id="{0C913308-F349-4B6D-A68A-DD1791B4A57B}" type="slidenum">
              <a:rPr lang="zh-CN" altLang="en-US" smtClean="0"/>
            </a:fld>
            <a:endParaRPr lang="zh-CN" altLang="en-US"/>
          </a:p>
        </p:txBody>
      </p:sp>
      <p:cxnSp>
        <p:nvCxnSpPr>
          <p:cNvPr id="14" name="Straight Connector 13"/>
          <p:cNvCxnSpPr/>
          <p:nvPr/>
        </p:nvCxnSpPr>
        <p:spPr>
          <a:xfrm>
            <a:off x="8376838" y="936026"/>
            <a:ext cx="0" cy="4608124"/>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cxnSp>
        <p:nvCxnSpPr>
          <p:cNvPr id="7" name="Straight Connector 6"/>
          <p:cNvCxnSpPr/>
          <p:nvPr/>
        </p:nvCxnSpPr>
        <p:spPr>
          <a:xfrm>
            <a:off x="1319452" y="2288061"/>
            <a:ext cx="8890387"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solidFill>
                  <a:schemeClr val="dk1">
                    <a:lumMod val="100000"/>
                  </a:schemeClr>
                </a:solidFill>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lvl1pPr>
              <a:defRPr>
                <a:solidFill>
                  <a:schemeClr val="dk1">
                    <a:lumMod val="100000"/>
                  </a:schemeClr>
                </a:solidFill>
              </a:defRPr>
            </a:lvl1pPr>
            <a:lvl2pPr>
              <a:defRPr>
                <a:solidFill>
                  <a:schemeClr val="dk1">
                    <a:lumMod val="100000"/>
                  </a:schemeClr>
                </a:solidFill>
              </a:defRPr>
            </a:lvl2pPr>
            <a:lvl3pPr>
              <a:defRPr>
                <a:solidFill>
                  <a:schemeClr val="dk1">
                    <a:lumMod val="100000"/>
                  </a:schemeClr>
                </a:solidFill>
              </a:defRPr>
            </a:lvl3pPr>
            <a:lvl4pPr>
              <a:defRPr>
                <a:solidFill>
                  <a:schemeClr val="dk1">
                    <a:lumMod val="100000"/>
                  </a:schemeClr>
                </a:solidFill>
              </a:defRPr>
            </a:lvl4pPr>
            <a:lvl5pPr>
              <a:defRPr>
                <a:solidFill>
                  <a:schemeClr val="dk1">
                    <a:lumMod val="100000"/>
                  </a:schemeClr>
                </a:solidFill>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solidFill>
                  <a:schemeClr val="dk1">
                    <a:lumMod val="100000"/>
                  </a:schemeClr>
                </a:solidFill>
              </a:defRPr>
            </a:lvl1p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a:solidFill>
                  <a:schemeClr val="dk1">
                    <a:lumMod val="100000"/>
                  </a:schemeClr>
                </a:solidFill>
              </a:defRPr>
            </a:lvl1p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904345" y="1656050"/>
            <a:ext cx="7710385" cy="1722107"/>
          </a:xfrm>
        </p:spPr>
        <p:txBody>
          <a:bodyPr anchor="b">
            <a:normAutofit/>
          </a:bodyPr>
          <a:lstStyle>
            <a:lvl1pPr algn="ctr">
              <a:defRPr sz="4160" b="0" cap="none">
                <a:solidFill>
                  <a:schemeClr val="dk1">
                    <a:lumMod val="100000"/>
                  </a:schemeClr>
                </a:solidFill>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904343" y="3634162"/>
            <a:ext cx="7710387" cy="901959"/>
          </a:xfrm>
        </p:spPr>
        <p:txBody>
          <a:bodyPr anchor="t">
            <a:normAutofit/>
          </a:bodyPr>
          <a:lstStyle>
            <a:lvl1pPr marL="0" indent="0" algn="ctr">
              <a:buNone/>
              <a:defRPr sz="2270">
                <a:solidFill>
                  <a:schemeClr val="dk1">
                    <a:lumMod val="100000"/>
                  </a:schemeClr>
                </a:solidFill>
              </a:defRPr>
            </a:lvl1pPr>
            <a:lvl2pPr marL="431800" indent="0">
              <a:buNone/>
              <a:defRPr sz="1700">
                <a:solidFill>
                  <a:schemeClr val="tx1">
                    <a:tint val="75000"/>
                  </a:schemeClr>
                </a:solidFill>
              </a:defRPr>
            </a:lvl2pPr>
            <a:lvl3pPr marL="864235" indent="0">
              <a:buNone/>
              <a:defRPr sz="1510">
                <a:solidFill>
                  <a:schemeClr val="tx1">
                    <a:tint val="75000"/>
                  </a:schemeClr>
                </a:solidFill>
              </a:defRPr>
            </a:lvl3pPr>
            <a:lvl4pPr marL="1296035" indent="0">
              <a:buNone/>
              <a:defRPr sz="1325">
                <a:solidFill>
                  <a:schemeClr val="tx1">
                    <a:tint val="75000"/>
                  </a:schemeClr>
                </a:solidFill>
              </a:defRPr>
            </a:lvl4pPr>
            <a:lvl5pPr marL="1727835" indent="0">
              <a:buNone/>
              <a:defRPr sz="1325">
                <a:solidFill>
                  <a:schemeClr val="tx1">
                    <a:tint val="75000"/>
                  </a:schemeClr>
                </a:solidFill>
              </a:defRPr>
            </a:lvl5pPr>
            <a:lvl6pPr marL="2160270" indent="0">
              <a:buNone/>
              <a:defRPr sz="1325">
                <a:solidFill>
                  <a:schemeClr val="tx1">
                    <a:tint val="75000"/>
                  </a:schemeClr>
                </a:solidFill>
              </a:defRPr>
            </a:lvl6pPr>
            <a:lvl7pPr marL="2592070" indent="0">
              <a:buNone/>
              <a:defRPr sz="1325">
                <a:solidFill>
                  <a:schemeClr val="tx1">
                    <a:tint val="75000"/>
                  </a:schemeClr>
                </a:solidFill>
              </a:defRPr>
            </a:lvl7pPr>
            <a:lvl8pPr marL="3023870" indent="0">
              <a:buNone/>
              <a:defRPr sz="1325">
                <a:solidFill>
                  <a:schemeClr val="tx1">
                    <a:tint val="75000"/>
                  </a:schemeClr>
                </a:solidFill>
              </a:defRPr>
            </a:lvl8pPr>
            <a:lvl9pPr marL="3456305" indent="0">
              <a:buNone/>
              <a:defRPr sz="1325">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lvl1pPr>
              <a:defRPr>
                <a:solidFill>
                  <a:schemeClr val="dk1">
                    <a:lumMod val="100000"/>
                  </a:schemeClr>
                </a:solidFill>
              </a:defRPr>
            </a:lvl1p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a:solidFill>
                  <a:schemeClr val="dk1">
                    <a:lumMod val="100000"/>
                  </a:schemeClr>
                </a:solidFill>
              </a:defRPr>
            </a:lvl1pPr>
          </a:lstStyle>
          <a:p>
            <a:fld id="{0C913308-F349-4B6D-A68A-DD1791B4A57B}" type="slidenum">
              <a:rPr lang="zh-CN" altLang="en-US" smtClean="0"/>
            </a:fld>
            <a:endParaRPr lang="zh-CN" altLang="en-US"/>
          </a:p>
        </p:txBody>
      </p:sp>
      <p:cxnSp>
        <p:nvCxnSpPr>
          <p:cNvPr id="16" name="Straight Connector 15"/>
          <p:cNvCxnSpPr/>
          <p:nvPr/>
        </p:nvCxnSpPr>
        <p:spPr>
          <a:xfrm>
            <a:off x="1902128" y="3506159"/>
            <a:ext cx="7714819"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cxnSp>
        <p:nvCxnSpPr>
          <p:cNvPr id="8" name="Straight Connector 7"/>
          <p:cNvCxnSpPr/>
          <p:nvPr/>
        </p:nvCxnSpPr>
        <p:spPr>
          <a:xfrm>
            <a:off x="1319452" y="2288061"/>
            <a:ext cx="8890387"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solidFill>
                  <a:schemeClr val="dk1">
                    <a:lumMod val="100000"/>
                  </a:schemeClr>
                </a:solidFill>
              </a:defRPr>
            </a:lvl1p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227101" y="2419266"/>
            <a:ext cx="4459043" cy="3127764"/>
          </a:xfrm>
        </p:spPr>
        <p:txBody>
          <a:bodyPr>
            <a:normAutofit/>
          </a:bodyPr>
          <a:lstStyle>
            <a:lvl1pPr>
              <a:defRPr>
                <a:solidFill>
                  <a:schemeClr val="dk1">
                    <a:lumMod val="100000"/>
                  </a:schemeClr>
                </a:solidFill>
              </a:defRPr>
            </a:lvl1pPr>
            <a:lvl2pPr>
              <a:defRPr>
                <a:solidFill>
                  <a:schemeClr val="dk1">
                    <a:lumMod val="100000"/>
                  </a:schemeClr>
                </a:solidFill>
              </a:defRPr>
            </a:lvl2pPr>
            <a:lvl3pPr>
              <a:defRPr>
                <a:solidFill>
                  <a:schemeClr val="dk1">
                    <a:lumMod val="100000"/>
                  </a:schemeClr>
                </a:solidFill>
              </a:defRPr>
            </a:lvl3pPr>
            <a:lvl4pPr>
              <a:defRPr>
                <a:solidFill>
                  <a:schemeClr val="dk1">
                    <a:lumMod val="100000"/>
                  </a:schemeClr>
                </a:solidFill>
              </a:defRPr>
            </a:lvl4pPr>
            <a:lvl5pPr>
              <a:defRPr>
                <a:solidFill>
                  <a:schemeClr val="dk1">
                    <a:lumMod val="100000"/>
                  </a:schemeClr>
                </a:solidFill>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5841692" y="2419266"/>
            <a:ext cx="4459043" cy="3127764"/>
          </a:xfrm>
        </p:spPr>
        <p:txBody>
          <a:bodyPr>
            <a:normAutofit/>
          </a:bodyPr>
          <a:lstStyle>
            <a:lvl1pPr>
              <a:defRPr>
                <a:solidFill>
                  <a:schemeClr val="dk1">
                    <a:lumMod val="100000"/>
                  </a:schemeClr>
                </a:solidFill>
              </a:defRPr>
            </a:lvl1pPr>
            <a:lvl2pPr>
              <a:defRPr>
                <a:solidFill>
                  <a:schemeClr val="dk1">
                    <a:lumMod val="100000"/>
                  </a:schemeClr>
                </a:solidFill>
              </a:defRPr>
            </a:lvl2pPr>
            <a:lvl3pPr>
              <a:defRPr>
                <a:solidFill>
                  <a:schemeClr val="dk1">
                    <a:lumMod val="100000"/>
                  </a:schemeClr>
                </a:solidFill>
              </a:defRPr>
            </a:lvl3pPr>
            <a:lvl4pPr>
              <a:defRPr>
                <a:solidFill>
                  <a:schemeClr val="dk1">
                    <a:lumMod val="100000"/>
                  </a:schemeClr>
                </a:solidFill>
              </a:defRPr>
            </a:lvl4pPr>
            <a:lvl5pPr>
              <a:defRPr>
                <a:solidFill>
                  <a:schemeClr val="dk1">
                    <a:lumMod val="100000"/>
                  </a:schemeClr>
                </a:solidFill>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lvl1pPr>
              <a:defRPr>
                <a:solidFill>
                  <a:schemeClr val="dk1">
                    <a:lumMod val="100000"/>
                  </a:schemeClr>
                </a:solidFill>
              </a:defRPr>
            </a:lvl1p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lvl1pPr>
              <a:defRPr>
                <a:solidFill>
                  <a:schemeClr val="dk1">
                    <a:lumMod val="100000"/>
                  </a:schemeClr>
                </a:solidFill>
              </a:defRPr>
            </a:lvl1p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dk1">
                    <a:lumMod val="100000"/>
                  </a:schemeClr>
                </a:solidFill>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224220" y="2512068"/>
            <a:ext cx="4459043" cy="544514"/>
          </a:xfrm>
        </p:spPr>
        <p:txBody>
          <a:bodyPr anchor="b">
            <a:noAutofit/>
          </a:bodyPr>
          <a:lstStyle>
            <a:lvl1pPr marL="0" indent="0">
              <a:buNone/>
              <a:defRPr sz="2645" b="0">
                <a:solidFill>
                  <a:schemeClr val="accent1"/>
                </a:solidFill>
              </a:defRPr>
            </a:lvl1pPr>
            <a:lvl2pPr marL="431800" indent="0">
              <a:buNone/>
              <a:defRPr sz="1890" b="1"/>
            </a:lvl2pPr>
            <a:lvl3pPr marL="864235" indent="0">
              <a:buNone/>
              <a:defRPr sz="1700" b="1"/>
            </a:lvl3pPr>
            <a:lvl4pPr marL="1296035" indent="0">
              <a:buNone/>
              <a:defRPr sz="1510" b="1"/>
            </a:lvl4pPr>
            <a:lvl5pPr marL="1727835" indent="0">
              <a:buNone/>
              <a:defRPr sz="1510" b="1"/>
            </a:lvl5pPr>
            <a:lvl6pPr marL="2160270" indent="0">
              <a:buNone/>
              <a:defRPr sz="1510" b="1"/>
            </a:lvl6pPr>
            <a:lvl7pPr marL="2592070" indent="0">
              <a:buNone/>
              <a:defRPr sz="1510" b="1"/>
            </a:lvl7pPr>
            <a:lvl8pPr marL="3023870" indent="0">
              <a:buNone/>
              <a:defRPr sz="1510" b="1"/>
            </a:lvl8pPr>
            <a:lvl9pPr marL="3456305" indent="0">
              <a:buNone/>
              <a:defRPr sz="151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1224220" y="3064583"/>
            <a:ext cx="4459043" cy="2487568"/>
          </a:xfrm>
        </p:spPr>
        <p:txBody>
          <a:bodyPr anchor="t">
            <a:normAutofit/>
          </a:bodyPr>
          <a:lstStyle>
            <a:lvl1pPr>
              <a:defRPr>
                <a:solidFill>
                  <a:schemeClr val="dk1">
                    <a:lumMod val="100000"/>
                  </a:schemeClr>
                </a:solidFill>
              </a:defRPr>
            </a:lvl1pPr>
            <a:lvl2pPr>
              <a:defRPr>
                <a:solidFill>
                  <a:schemeClr val="dk1">
                    <a:lumMod val="100000"/>
                  </a:schemeClr>
                </a:solidFill>
              </a:defRPr>
            </a:lvl2pPr>
            <a:lvl3pPr>
              <a:defRPr>
                <a:solidFill>
                  <a:schemeClr val="dk1">
                    <a:lumMod val="100000"/>
                  </a:schemeClr>
                </a:solidFill>
              </a:defRPr>
            </a:lvl3pPr>
            <a:lvl4pPr>
              <a:defRPr>
                <a:solidFill>
                  <a:schemeClr val="dk1">
                    <a:lumMod val="100000"/>
                  </a:schemeClr>
                </a:solidFill>
              </a:defRPr>
            </a:lvl4pPr>
            <a:lvl5pPr>
              <a:defRPr>
                <a:solidFill>
                  <a:schemeClr val="dk1">
                    <a:lumMod val="100000"/>
                  </a:schemeClr>
                </a:solidFill>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5841056" y="2512068"/>
            <a:ext cx="4459043" cy="544514"/>
          </a:xfrm>
        </p:spPr>
        <p:txBody>
          <a:bodyPr anchor="b">
            <a:noAutofit/>
          </a:bodyPr>
          <a:lstStyle>
            <a:lvl1pPr marL="0" indent="0">
              <a:buNone/>
              <a:defRPr sz="2645" b="0">
                <a:solidFill>
                  <a:schemeClr val="accent1"/>
                </a:solidFill>
              </a:defRPr>
            </a:lvl1pPr>
            <a:lvl2pPr marL="431800" indent="0">
              <a:buNone/>
              <a:defRPr sz="1890" b="1"/>
            </a:lvl2pPr>
            <a:lvl3pPr marL="864235" indent="0">
              <a:buNone/>
              <a:defRPr sz="1700" b="1"/>
            </a:lvl3pPr>
            <a:lvl4pPr marL="1296035" indent="0">
              <a:buNone/>
              <a:defRPr sz="1510" b="1"/>
            </a:lvl4pPr>
            <a:lvl5pPr marL="1727835" indent="0">
              <a:buNone/>
              <a:defRPr sz="1510" b="1"/>
            </a:lvl5pPr>
            <a:lvl6pPr marL="2160270" indent="0">
              <a:buNone/>
              <a:defRPr sz="1510" b="1"/>
            </a:lvl6pPr>
            <a:lvl7pPr marL="2592070" indent="0">
              <a:buNone/>
              <a:defRPr sz="1510" b="1"/>
            </a:lvl7pPr>
            <a:lvl8pPr marL="3023870" indent="0">
              <a:buNone/>
              <a:defRPr sz="1510" b="1"/>
            </a:lvl8pPr>
            <a:lvl9pPr marL="3456305" indent="0">
              <a:buNone/>
              <a:defRPr sz="151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5841056" y="3064583"/>
            <a:ext cx="4459043" cy="2487568"/>
          </a:xfrm>
        </p:spPr>
        <p:txBody>
          <a:bodyPr anchor="t">
            <a:normAutofit/>
          </a:bodyPr>
          <a:lstStyle>
            <a:lvl1pPr>
              <a:defRPr>
                <a:solidFill>
                  <a:schemeClr val="dk1">
                    <a:lumMod val="100000"/>
                  </a:schemeClr>
                </a:solidFill>
              </a:defRPr>
            </a:lvl1pPr>
            <a:lvl2pPr>
              <a:defRPr>
                <a:solidFill>
                  <a:schemeClr val="dk1">
                    <a:lumMod val="100000"/>
                  </a:schemeClr>
                </a:solidFill>
              </a:defRPr>
            </a:lvl2pPr>
            <a:lvl3pPr>
              <a:defRPr>
                <a:solidFill>
                  <a:schemeClr val="dk1">
                    <a:lumMod val="100000"/>
                  </a:schemeClr>
                </a:solidFill>
              </a:defRPr>
            </a:lvl3pPr>
            <a:lvl4pPr>
              <a:defRPr>
                <a:solidFill>
                  <a:schemeClr val="dk1">
                    <a:lumMod val="100000"/>
                  </a:schemeClr>
                </a:solidFill>
              </a:defRPr>
            </a:lvl4pPr>
            <a:lvl5pPr>
              <a:defRPr>
                <a:solidFill>
                  <a:schemeClr val="dk1">
                    <a:lumMod val="100000"/>
                  </a:schemeClr>
                </a:solidFill>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lvl1pPr>
              <a:defRPr>
                <a:solidFill>
                  <a:schemeClr val="dk1">
                    <a:lumMod val="100000"/>
                  </a:schemeClr>
                </a:solidFill>
              </a:defRPr>
            </a:lvl1pPr>
          </a:lstStyle>
          <a:p>
            <a:fld id="{530820CF-B880-4189-942D-D702A7CBA73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lvl1pPr>
              <a:defRPr>
                <a:solidFill>
                  <a:schemeClr val="dk1">
                    <a:lumMod val="100000"/>
                  </a:schemeClr>
                </a:solidFill>
              </a:defRPr>
            </a:lvl1pPr>
          </a:lstStyle>
          <a:p>
            <a:fld id="{0C913308-F349-4B6D-A68A-DD1791B4A57B}" type="slidenum">
              <a:rPr lang="zh-CN" altLang="en-US" smtClean="0"/>
            </a:fld>
            <a:endParaRPr lang="zh-CN" altLang="en-US"/>
          </a:p>
        </p:txBody>
      </p:sp>
      <p:cxnSp>
        <p:nvCxnSpPr>
          <p:cNvPr id="18" name="Straight Connector 17"/>
          <p:cNvCxnSpPr/>
          <p:nvPr/>
        </p:nvCxnSpPr>
        <p:spPr>
          <a:xfrm>
            <a:off x="1319452" y="2288061"/>
            <a:ext cx="8890387"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dk1">
                    <a:lumMod val="100000"/>
                  </a:schemeClr>
                </a:solidFill>
              </a:defRPr>
            </a:lvl1p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lvl1pPr>
              <a:defRPr>
                <a:solidFill>
                  <a:schemeClr val="dk1">
                    <a:lumMod val="100000"/>
                  </a:schemeClr>
                </a:solidFill>
              </a:defRPr>
            </a:lvl1pPr>
          </a:lstStyle>
          <a:p>
            <a:fld id="{530820CF-B880-4189-942D-D702A7CBA73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lvl1pPr>
              <a:defRPr>
                <a:solidFill>
                  <a:schemeClr val="dk1">
                    <a:lumMod val="100000"/>
                  </a:schemeClr>
                </a:solidFill>
              </a:defRPr>
            </a:lvl1pPr>
          </a:lstStyle>
          <a:p>
            <a:fld id="{0C913308-F349-4B6D-A68A-DD1791B4A57B}" type="slidenum">
              <a:rPr lang="zh-CN" altLang="en-US" smtClean="0"/>
            </a:fld>
            <a:endParaRPr lang="zh-CN" altLang="en-US"/>
          </a:p>
        </p:txBody>
      </p:sp>
      <p:cxnSp>
        <p:nvCxnSpPr>
          <p:cNvPr id="14" name="Straight Connector 13"/>
          <p:cNvCxnSpPr/>
          <p:nvPr/>
        </p:nvCxnSpPr>
        <p:spPr>
          <a:xfrm>
            <a:off x="1319452" y="2288061"/>
            <a:ext cx="8890387"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dk1">
                    <a:lumMod val="100000"/>
                  </a:schemeClr>
                </a:solidFill>
              </a:defRPr>
            </a:lvl1pPr>
          </a:lstStyle>
          <a:p>
            <a:fld id="{530820CF-B880-4189-942D-D702A7CBA73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lvl1pPr>
              <a:defRPr>
                <a:solidFill>
                  <a:schemeClr val="dk1">
                    <a:lumMod val="100000"/>
                  </a:schemeClr>
                </a:solidFill>
              </a:defRPr>
            </a:lvl1p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22719" y="1312036"/>
            <a:ext cx="3514134" cy="1296035"/>
          </a:xfrm>
        </p:spPr>
        <p:txBody>
          <a:bodyPr anchor="b">
            <a:normAutofit/>
          </a:bodyPr>
          <a:lstStyle>
            <a:lvl1pPr algn="ctr">
              <a:defRPr sz="2270" b="0">
                <a:solidFill>
                  <a:schemeClr val="dk1">
                    <a:lumMod val="100000"/>
                  </a:schemeClr>
                </a:solidFill>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20924" y="928024"/>
            <a:ext cx="5168930" cy="4624126"/>
          </a:xfrm>
        </p:spPr>
        <p:txBody>
          <a:bodyPr anchor="ctr">
            <a:normAutofit/>
          </a:bodyPr>
          <a:lstStyle>
            <a:lvl1pPr>
              <a:defRPr>
                <a:solidFill>
                  <a:schemeClr val="dk1">
                    <a:lumMod val="100000"/>
                  </a:schemeClr>
                </a:solidFill>
              </a:defRPr>
            </a:lvl1pPr>
            <a:lvl2pPr>
              <a:defRPr>
                <a:solidFill>
                  <a:schemeClr val="dk1">
                    <a:lumMod val="100000"/>
                  </a:schemeClr>
                </a:solidFill>
              </a:defRPr>
            </a:lvl2pPr>
            <a:lvl3pPr>
              <a:defRPr>
                <a:solidFill>
                  <a:schemeClr val="dk1">
                    <a:lumMod val="100000"/>
                  </a:schemeClr>
                </a:solidFill>
              </a:defRPr>
            </a:lvl3pPr>
            <a:lvl4pPr>
              <a:defRPr>
                <a:solidFill>
                  <a:schemeClr val="dk1">
                    <a:lumMod val="100000"/>
                  </a:schemeClr>
                </a:solidFill>
              </a:defRPr>
            </a:lvl4pPr>
            <a:lvl5pPr>
              <a:defRPr>
                <a:solidFill>
                  <a:schemeClr val="dk1">
                    <a:lumMod val="100000"/>
                  </a:schemeClr>
                </a:solidFill>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1222719" y="2864076"/>
            <a:ext cx="3514134" cy="2304066"/>
          </a:xfrm>
        </p:spPr>
        <p:txBody>
          <a:bodyPr anchor="t">
            <a:normAutofit/>
          </a:bodyPr>
          <a:lstStyle>
            <a:lvl1pPr marL="0" indent="0" algn="ctr">
              <a:buNone/>
              <a:defRPr sz="1510">
                <a:solidFill>
                  <a:schemeClr val="dk1">
                    <a:lumMod val="100000"/>
                  </a:schemeClr>
                </a:solidFill>
              </a:defRPr>
            </a:lvl1pPr>
            <a:lvl2pPr marL="431800" indent="0">
              <a:buNone/>
              <a:defRPr sz="1135"/>
            </a:lvl2pPr>
            <a:lvl3pPr marL="864235" indent="0">
              <a:buNone/>
              <a:defRPr sz="945"/>
            </a:lvl3pPr>
            <a:lvl4pPr marL="1296035" indent="0">
              <a:buNone/>
              <a:defRPr sz="850"/>
            </a:lvl4pPr>
            <a:lvl5pPr marL="1727835" indent="0">
              <a:buNone/>
              <a:defRPr sz="850"/>
            </a:lvl5pPr>
            <a:lvl6pPr marL="2160270" indent="0">
              <a:buNone/>
              <a:defRPr sz="850"/>
            </a:lvl6pPr>
            <a:lvl7pPr marL="2592070" indent="0">
              <a:buNone/>
              <a:defRPr sz="850"/>
            </a:lvl7pPr>
            <a:lvl8pPr marL="3023870" indent="0">
              <a:buNone/>
              <a:defRPr sz="850"/>
            </a:lvl8pPr>
            <a:lvl9pPr marL="3456305" indent="0">
              <a:buNone/>
              <a:defRPr sz="8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lvl1pPr>
              <a:defRPr>
                <a:solidFill>
                  <a:schemeClr val="dk1">
                    <a:lumMod val="100000"/>
                  </a:schemeClr>
                </a:solidFill>
              </a:defRPr>
            </a:lvl1p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lvl1pPr>
              <a:defRPr>
                <a:solidFill>
                  <a:schemeClr val="dk1">
                    <a:lumMod val="100000"/>
                  </a:schemeClr>
                </a:solidFill>
              </a:defRPr>
            </a:lvl1pPr>
          </a:lstStyle>
          <a:p>
            <a:fld id="{0C913308-F349-4B6D-A68A-DD1791B4A57B}" type="slidenum">
              <a:rPr lang="zh-CN" altLang="en-US" smtClean="0"/>
            </a:fld>
            <a:endParaRPr lang="zh-CN" altLang="en-US"/>
          </a:p>
        </p:txBody>
      </p:sp>
      <p:cxnSp>
        <p:nvCxnSpPr>
          <p:cNvPr id="16" name="Straight Connector 15"/>
          <p:cNvCxnSpPr/>
          <p:nvPr/>
        </p:nvCxnSpPr>
        <p:spPr>
          <a:xfrm>
            <a:off x="1319452" y="2752074"/>
            <a:ext cx="332138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24220" y="1780047"/>
            <a:ext cx="5898841" cy="1296035"/>
          </a:xfrm>
        </p:spPr>
        <p:txBody>
          <a:bodyPr anchor="b">
            <a:normAutofit/>
          </a:bodyPr>
          <a:lstStyle>
            <a:lvl1pPr algn="ctr">
              <a:defRPr sz="2645" b="0">
                <a:solidFill>
                  <a:schemeClr val="dk1">
                    <a:lumMod val="100000"/>
                  </a:schemeClr>
                </a:solidFill>
              </a:defRPr>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7650038" y="984027"/>
            <a:ext cx="2895022" cy="4512122"/>
          </a:xfrm>
          <a:prstGeom prst="roundRect">
            <a:avLst>
              <a:gd name="adj" fmla="val 0"/>
            </a:avLst>
          </a:prstGeom>
          <a:ln w="57150" cmpd="thickThin">
            <a:solidFill>
              <a:schemeClr val="tx1">
                <a:lumMod val="50000"/>
                <a:lumOff val="50000"/>
              </a:schemeClr>
            </a:solidFill>
            <a:miter lim="800000"/>
          </a:ln>
          <a:effectLst>
            <a:innerShdw blurRad="57150" dist="38100" dir="14460000">
              <a:schemeClr val="dk1">
                <a:lumMod val="100000"/>
                <a:alpha val="70000"/>
              </a:schemeClr>
            </a:innerShdw>
          </a:effectLst>
        </p:spPr>
        <p:txBody>
          <a:bodyPr anchor="t">
            <a:normAutofit/>
          </a:bodyPr>
          <a:lstStyle>
            <a:lvl1pPr marL="0" indent="0" algn="ctr">
              <a:buNone/>
              <a:defRPr sz="1510">
                <a:solidFill>
                  <a:schemeClr val="dk1">
                    <a:lumMod val="100000"/>
                  </a:schemeClr>
                </a:solidFill>
              </a:defRPr>
            </a:lvl1pPr>
            <a:lvl2pPr marL="431800" indent="0">
              <a:buNone/>
              <a:defRPr sz="1510"/>
            </a:lvl2pPr>
            <a:lvl3pPr marL="864235" indent="0">
              <a:buNone/>
              <a:defRPr sz="1510"/>
            </a:lvl3pPr>
            <a:lvl4pPr marL="1296035" indent="0">
              <a:buNone/>
              <a:defRPr sz="1510"/>
            </a:lvl4pPr>
            <a:lvl5pPr marL="1727835" indent="0">
              <a:buNone/>
              <a:defRPr sz="1510"/>
            </a:lvl5pPr>
            <a:lvl6pPr marL="2160270" indent="0">
              <a:buNone/>
              <a:defRPr sz="1510"/>
            </a:lvl6pPr>
            <a:lvl7pPr marL="2592070" indent="0">
              <a:buNone/>
              <a:defRPr sz="1510"/>
            </a:lvl7pPr>
            <a:lvl8pPr marL="3023870" indent="0">
              <a:buNone/>
              <a:defRPr sz="1510"/>
            </a:lvl8pPr>
            <a:lvl9pPr marL="3456305" indent="0">
              <a:buNone/>
              <a:defRPr sz="151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1224220" y="3076082"/>
            <a:ext cx="5898841" cy="1728047"/>
          </a:xfrm>
        </p:spPr>
        <p:txBody>
          <a:bodyPr anchor="t">
            <a:normAutofit/>
          </a:bodyPr>
          <a:lstStyle>
            <a:lvl1pPr marL="0" indent="0" algn="ctr">
              <a:buNone/>
              <a:defRPr sz="1700">
                <a:solidFill>
                  <a:schemeClr val="dk1">
                    <a:lumMod val="100000"/>
                  </a:schemeClr>
                </a:solidFill>
              </a:defRPr>
            </a:lvl1pPr>
            <a:lvl2pPr marL="431800" indent="0">
              <a:buNone/>
              <a:defRPr sz="1135"/>
            </a:lvl2pPr>
            <a:lvl3pPr marL="864235" indent="0">
              <a:buNone/>
              <a:defRPr sz="945"/>
            </a:lvl3pPr>
            <a:lvl4pPr marL="1296035" indent="0">
              <a:buNone/>
              <a:defRPr sz="850"/>
            </a:lvl4pPr>
            <a:lvl5pPr marL="1727835" indent="0">
              <a:buNone/>
              <a:defRPr sz="850"/>
            </a:lvl5pPr>
            <a:lvl6pPr marL="2160270" indent="0">
              <a:buNone/>
              <a:defRPr sz="850"/>
            </a:lvl6pPr>
            <a:lvl7pPr marL="2592070" indent="0">
              <a:buNone/>
              <a:defRPr sz="850"/>
            </a:lvl7pPr>
            <a:lvl8pPr marL="3023870" indent="0">
              <a:buNone/>
              <a:defRPr sz="850"/>
            </a:lvl8pPr>
            <a:lvl9pPr marL="3456305" indent="0">
              <a:buNone/>
              <a:defRPr sz="8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lvl1pPr>
              <a:defRPr>
                <a:solidFill>
                  <a:schemeClr val="dk1">
                    <a:lumMod val="100000"/>
                  </a:schemeClr>
                </a:solidFill>
              </a:defRPr>
            </a:lvl1p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lvl1pPr>
              <a:defRPr>
                <a:solidFill>
                  <a:schemeClr val="dk1">
                    <a:lumMod val="100000"/>
                  </a:schemeClr>
                </a:solidFill>
              </a:defRPr>
            </a:lvl1p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3.png"/><Relationship Id="rId18" Type="http://schemas.openxmlformats.org/officeDocument/2006/relationships/image" Target="../media/image2.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 y="0"/>
            <a:ext cx="11519074" cy="6478487"/>
          </a:xfrm>
          <a:prstGeom prst="rect">
            <a:avLst/>
          </a:prstGeom>
        </p:spPr>
      </p:pic>
      <p:sp>
        <p:nvSpPr>
          <p:cNvPr id="2" name="Title Placeholder 1"/>
          <p:cNvSpPr>
            <a:spLocks noGrp="1"/>
          </p:cNvSpPr>
          <p:nvPr>
            <p:ph type="title"/>
          </p:nvPr>
        </p:nvSpPr>
        <p:spPr>
          <a:xfrm>
            <a:off x="1224223" y="928024"/>
            <a:ext cx="9073630" cy="1232034"/>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24222" y="2416064"/>
            <a:ext cx="9073630" cy="3136087"/>
          </a:xfrm>
          <a:prstGeom prst="rect">
            <a:avLst/>
          </a:prstGeom>
        </p:spPr>
        <p:txBody>
          <a:bodyPr vert="horz" lIns="91440" tIns="45720" rIns="91440" bIns="45720" rtlCol="0" anchor="t">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200691" y="5640152"/>
            <a:ext cx="1512272" cy="264007"/>
          </a:xfrm>
          <a:prstGeom prst="rect">
            <a:avLst/>
          </a:prstGeom>
        </p:spPr>
        <p:txBody>
          <a:bodyPr vert="horz" lIns="91440" tIns="45720" rIns="91440" bIns="45720" rtlCol="0" anchor="ctr"/>
          <a:lstStyle>
            <a:lvl1pPr algn="r">
              <a:defRPr sz="945" b="0" i="0">
                <a:solidFill>
                  <a:schemeClr val="dk1">
                    <a:lumMod val="100000"/>
                  </a:schemeClr>
                </a:solidFill>
                <a:effectLst/>
                <a:latin typeface="+mn-lt"/>
              </a:defRPr>
            </a:lvl1p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3"/>
          </p:nvPr>
        </p:nvSpPr>
        <p:spPr>
          <a:xfrm>
            <a:off x="1224221" y="5640152"/>
            <a:ext cx="6904456" cy="264007"/>
          </a:xfrm>
          <a:prstGeom prst="rect">
            <a:avLst/>
          </a:prstGeom>
        </p:spPr>
        <p:txBody>
          <a:bodyPr vert="horz" lIns="91440" tIns="45720" rIns="91440" bIns="45720" rtlCol="0" anchor="ctr"/>
          <a:lstStyle>
            <a:lvl1pPr algn="l">
              <a:defRPr sz="945"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9784976" y="5640152"/>
            <a:ext cx="512877" cy="264007"/>
          </a:xfrm>
          <a:prstGeom prst="rect">
            <a:avLst/>
          </a:prstGeom>
        </p:spPr>
        <p:txBody>
          <a:bodyPr vert="horz" lIns="91440" tIns="45720" rIns="91440" bIns="45720" rtlCol="0" anchor="ctr"/>
          <a:lstStyle>
            <a:lvl1pPr algn="r">
              <a:defRPr sz="945" b="0" i="0">
                <a:solidFill>
                  <a:schemeClr val="dk1">
                    <a:lumMod val="100000"/>
                  </a:schemeClr>
                </a:solidFill>
                <a:effectLst/>
                <a:latin typeface="+mn-lt"/>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31800" rtl="0" eaLnBrk="1" latinLnBrk="0" hangingPunct="1">
        <a:spcBef>
          <a:spcPct val="0"/>
        </a:spcBef>
        <a:buNone/>
        <a:defRPr sz="4160" kern="1200" cap="none">
          <a:ln w="3175" cmpd="sng">
            <a:noFill/>
          </a:ln>
          <a:solidFill>
            <a:schemeClr val="dk1">
              <a:lumMod val="100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69875" indent="-269875" algn="l" defTabSz="431800" rtl="0" eaLnBrk="1" latinLnBrk="0" hangingPunct="1">
        <a:spcBef>
          <a:spcPct val="20000"/>
        </a:spcBef>
        <a:spcAft>
          <a:spcPts val="565"/>
        </a:spcAft>
        <a:buClr>
          <a:schemeClr val="accent1"/>
        </a:buClr>
        <a:buSzPct val="115000"/>
        <a:buFont typeface="Arial" panose="020B0604020202020204"/>
        <a:buChar char="•"/>
        <a:defRPr sz="2270" kern="1200" cap="none">
          <a:solidFill>
            <a:schemeClr val="dk1">
              <a:lumMod val="100000"/>
            </a:schemeClr>
          </a:solidFill>
          <a:effectLst/>
          <a:latin typeface="+mn-lt"/>
          <a:ea typeface="+mn-ea"/>
          <a:cs typeface="+mn-cs"/>
        </a:defRPr>
      </a:lvl1pPr>
      <a:lvl2pPr marL="702310" indent="-269875" algn="l" defTabSz="431800" rtl="0" eaLnBrk="1" latinLnBrk="0" hangingPunct="1">
        <a:spcBef>
          <a:spcPct val="20000"/>
        </a:spcBef>
        <a:spcAft>
          <a:spcPts val="565"/>
        </a:spcAft>
        <a:buClr>
          <a:schemeClr val="accent1"/>
        </a:buClr>
        <a:buSzPct val="115000"/>
        <a:buFont typeface="Arial" panose="020B0604020202020204"/>
        <a:buChar char="•"/>
        <a:defRPr sz="1890" kern="1200" cap="none">
          <a:solidFill>
            <a:schemeClr val="dk1">
              <a:lumMod val="100000"/>
            </a:schemeClr>
          </a:solidFill>
          <a:effectLst/>
          <a:latin typeface="+mn-lt"/>
          <a:ea typeface="+mn-ea"/>
          <a:cs typeface="+mn-cs"/>
        </a:defRPr>
      </a:lvl2pPr>
      <a:lvl3pPr marL="1134110" indent="-269875" algn="l" defTabSz="431800" rtl="0" eaLnBrk="1" latinLnBrk="0" hangingPunct="1">
        <a:spcBef>
          <a:spcPct val="20000"/>
        </a:spcBef>
        <a:spcAft>
          <a:spcPts val="565"/>
        </a:spcAft>
        <a:buClr>
          <a:schemeClr val="accent1"/>
        </a:buClr>
        <a:buSzPct val="115000"/>
        <a:buFont typeface="Arial" panose="020B0604020202020204"/>
        <a:buChar char="•"/>
        <a:defRPr sz="1700" kern="1200" cap="none">
          <a:solidFill>
            <a:schemeClr val="dk1">
              <a:lumMod val="100000"/>
            </a:schemeClr>
          </a:solidFill>
          <a:effectLst/>
          <a:latin typeface="+mn-lt"/>
          <a:ea typeface="+mn-ea"/>
          <a:cs typeface="+mn-cs"/>
        </a:defRPr>
      </a:lvl3pPr>
      <a:lvl4pPr marL="1457960" indent="-161925" algn="l" defTabSz="431800" rtl="0" eaLnBrk="1" latinLnBrk="0" hangingPunct="1">
        <a:spcBef>
          <a:spcPct val="20000"/>
        </a:spcBef>
        <a:spcAft>
          <a:spcPts val="565"/>
        </a:spcAft>
        <a:buClr>
          <a:schemeClr val="accent1"/>
        </a:buClr>
        <a:buSzPct val="115000"/>
        <a:buFont typeface="Arial" panose="020B0604020202020204"/>
        <a:buChar char="•"/>
        <a:defRPr sz="1510" kern="1200" cap="none">
          <a:solidFill>
            <a:schemeClr val="dk1">
              <a:lumMod val="100000"/>
            </a:schemeClr>
          </a:solidFill>
          <a:effectLst/>
          <a:latin typeface="+mn-lt"/>
          <a:ea typeface="+mn-ea"/>
          <a:cs typeface="+mn-cs"/>
        </a:defRPr>
      </a:lvl4pPr>
      <a:lvl5pPr marL="1889760" indent="-161925" algn="l" defTabSz="431800" rtl="0" eaLnBrk="1" latinLnBrk="0" hangingPunct="1">
        <a:spcBef>
          <a:spcPct val="20000"/>
        </a:spcBef>
        <a:spcAft>
          <a:spcPts val="565"/>
        </a:spcAft>
        <a:buClr>
          <a:schemeClr val="accent1"/>
        </a:buClr>
        <a:buSzPct val="115000"/>
        <a:buFont typeface="Arial" panose="020B0604020202020204"/>
        <a:buChar char="•"/>
        <a:defRPr sz="1325" kern="1200" cap="none">
          <a:solidFill>
            <a:schemeClr val="dk1">
              <a:lumMod val="100000"/>
            </a:schemeClr>
          </a:solidFill>
          <a:effectLst/>
          <a:latin typeface="+mn-lt"/>
          <a:ea typeface="+mn-ea"/>
          <a:cs typeface="+mn-cs"/>
        </a:defRPr>
      </a:lvl5pPr>
      <a:lvl6pPr marL="2376170" indent="-215900" algn="l" defTabSz="431800" rtl="0" eaLnBrk="1" latinLnBrk="0" hangingPunct="1">
        <a:spcBef>
          <a:spcPct val="20000"/>
        </a:spcBef>
        <a:spcAft>
          <a:spcPts val="565"/>
        </a:spcAft>
        <a:buClr>
          <a:schemeClr val="accent1"/>
        </a:buClr>
        <a:buSzPct val="115000"/>
        <a:buFont typeface="Arial" panose="020B0604020202020204"/>
        <a:buChar char="•"/>
        <a:defRPr sz="1325" kern="1200" cap="none">
          <a:solidFill>
            <a:schemeClr val="tx1">
              <a:lumMod val="85000"/>
              <a:lumOff val="15000"/>
            </a:schemeClr>
          </a:solidFill>
          <a:effectLst/>
          <a:latin typeface="+mn-lt"/>
          <a:ea typeface="+mn-ea"/>
          <a:cs typeface="+mn-cs"/>
        </a:defRPr>
      </a:lvl6pPr>
      <a:lvl7pPr marL="2807970" indent="-215900" algn="l" defTabSz="431800" rtl="0" eaLnBrk="1" latinLnBrk="0" hangingPunct="1">
        <a:spcBef>
          <a:spcPct val="20000"/>
        </a:spcBef>
        <a:spcAft>
          <a:spcPts val="565"/>
        </a:spcAft>
        <a:buClr>
          <a:schemeClr val="accent1"/>
        </a:buClr>
        <a:buSzPct val="115000"/>
        <a:buFont typeface="Arial" panose="020B0604020202020204"/>
        <a:buChar char="•"/>
        <a:defRPr sz="1325" kern="1200" cap="none">
          <a:solidFill>
            <a:schemeClr val="tx1">
              <a:lumMod val="85000"/>
              <a:lumOff val="15000"/>
            </a:schemeClr>
          </a:solidFill>
          <a:effectLst/>
          <a:latin typeface="+mn-lt"/>
          <a:ea typeface="+mn-ea"/>
          <a:cs typeface="+mn-cs"/>
        </a:defRPr>
      </a:lvl7pPr>
      <a:lvl8pPr marL="3239770" indent="-215900" algn="l" defTabSz="431800" rtl="0" eaLnBrk="1" latinLnBrk="0" hangingPunct="1">
        <a:spcBef>
          <a:spcPct val="20000"/>
        </a:spcBef>
        <a:spcAft>
          <a:spcPts val="565"/>
        </a:spcAft>
        <a:buClr>
          <a:schemeClr val="accent1"/>
        </a:buClr>
        <a:buSzPct val="115000"/>
        <a:buFont typeface="Arial" panose="020B0604020202020204"/>
        <a:buChar char="•"/>
        <a:defRPr sz="1325" kern="1200" cap="none">
          <a:solidFill>
            <a:schemeClr val="tx1">
              <a:lumMod val="85000"/>
              <a:lumOff val="15000"/>
            </a:schemeClr>
          </a:solidFill>
          <a:effectLst/>
          <a:latin typeface="+mn-lt"/>
          <a:ea typeface="+mn-ea"/>
          <a:cs typeface="+mn-cs"/>
        </a:defRPr>
      </a:lvl8pPr>
      <a:lvl9pPr marL="3672205" indent="-215900" algn="l" defTabSz="431800" rtl="0" eaLnBrk="1" latinLnBrk="0" hangingPunct="1">
        <a:spcBef>
          <a:spcPct val="20000"/>
        </a:spcBef>
        <a:spcAft>
          <a:spcPts val="565"/>
        </a:spcAft>
        <a:buClr>
          <a:schemeClr val="accent1"/>
        </a:buClr>
        <a:buSzPct val="115000"/>
        <a:buFont typeface="Arial" panose="020B0604020202020204"/>
        <a:buChar char="•"/>
        <a:defRPr sz="1325" kern="1200" cap="none">
          <a:solidFill>
            <a:schemeClr val="tx1">
              <a:lumMod val="85000"/>
              <a:lumOff val="15000"/>
            </a:schemeClr>
          </a:solidFill>
          <a:effectLst/>
          <a:latin typeface="+mn-lt"/>
          <a:ea typeface="+mn-ea"/>
          <a:cs typeface="+mn-cs"/>
        </a:defRPr>
      </a:lvl9pPr>
    </p:bodyStyle>
    <p:otherStyle>
      <a:defPPr>
        <a:defRPr lang="en-US"/>
      </a:defPPr>
      <a:lvl1pPr marL="0" algn="l" defTabSz="431800" rtl="0" eaLnBrk="1" latinLnBrk="0" hangingPunct="1">
        <a:defRPr sz="1700" kern="1200">
          <a:solidFill>
            <a:schemeClr val="tx1"/>
          </a:solidFill>
          <a:latin typeface="+mn-lt"/>
          <a:ea typeface="+mn-ea"/>
          <a:cs typeface="+mn-cs"/>
        </a:defRPr>
      </a:lvl1pPr>
      <a:lvl2pPr marL="431800" algn="l" defTabSz="431800" rtl="0" eaLnBrk="1" latinLnBrk="0" hangingPunct="1">
        <a:defRPr sz="1700" kern="1200">
          <a:solidFill>
            <a:schemeClr val="tx1"/>
          </a:solidFill>
          <a:latin typeface="+mn-lt"/>
          <a:ea typeface="+mn-ea"/>
          <a:cs typeface="+mn-cs"/>
        </a:defRPr>
      </a:lvl2pPr>
      <a:lvl3pPr marL="864235" algn="l" defTabSz="431800" rtl="0" eaLnBrk="1" latinLnBrk="0" hangingPunct="1">
        <a:defRPr sz="1700" kern="1200">
          <a:solidFill>
            <a:schemeClr val="tx1"/>
          </a:solidFill>
          <a:latin typeface="+mn-lt"/>
          <a:ea typeface="+mn-ea"/>
          <a:cs typeface="+mn-cs"/>
        </a:defRPr>
      </a:lvl3pPr>
      <a:lvl4pPr marL="1296035" algn="l" defTabSz="431800" rtl="0" eaLnBrk="1" latinLnBrk="0" hangingPunct="1">
        <a:defRPr sz="1700" kern="1200">
          <a:solidFill>
            <a:schemeClr val="tx1"/>
          </a:solidFill>
          <a:latin typeface="+mn-lt"/>
          <a:ea typeface="+mn-ea"/>
          <a:cs typeface="+mn-cs"/>
        </a:defRPr>
      </a:lvl4pPr>
      <a:lvl5pPr marL="1727835" algn="l" defTabSz="431800" rtl="0" eaLnBrk="1" latinLnBrk="0" hangingPunct="1">
        <a:defRPr sz="1700" kern="1200">
          <a:solidFill>
            <a:schemeClr val="tx1"/>
          </a:solidFill>
          <a:latin typeface="+mn-lt"/>
          <a:ea typeface="+mn-ea"/>
          <a:cs typeface="+mn-cs"/>
        </a:defRPr>
      </a:lvl5pPr>
      <a:lvl6pPr marL="2160270" algn="l" defTabSz="431800" rtl="0" eaLnBrk="1" latinLnBrk="0" hangingPunct="1">
        <a:defRPr sz="1700" kern="1200">
          <a:solidFill>
            <a:schemeClr val="tx1"/>
          </a:solidFill>
          <a:latin typeface="+mn-lt"/>
          <a:ea typeface="+mn-ea"/>
          <a:cs typeface="+mn-cs"/>
        </a:defRPr>
      </a:lvl6pPr>
      <a:lvl7pPr marL="2592070" algn="l" defTabSz="431800" rtl="0" eaLnBrk="1" latinLnBrk="0" hangingPunct="1">
        <a:defRPr sz="1700" kern="1200">
          <a:solidFill>
            <a:schemeClr val="tx1"/>
          </a:solidFill>
          <a:latin typeface="+mn-lt"/>
          <a:ea typeface="+mn-ea"/>
          <a:cs typeface="+mn-cs"/>
        </a:defRPr>
      </a:lvl7pPr>
      <a:lvl8pPr marL="3023870" algn="l" defTabSz="431800" rtl="0" eaLnBrk="1" latinLnBrk="0" hangingPunct="1">
        <a:defRPr sz="1700" kern="1200">
          <a:solidFill>
            <a:schemeClr val="tx1"/>
          </a:solidFill>
          <a:latin typeface="+mn-lt"/>
          <a:ea typeface="+mn-ea"/>
          <a:cs typeface="+mn-cs"/>
        </a:defRPr>
      </a:lvl8pPr>
      <a:lvl9pPr marL="3456305" algn="l" defTabSz="43180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themeOverride" Target="../theme/themeOverride1.xml"/><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hemeOverride" Target="../theme/themeOverride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hemeOverride" Target="../theme/themeOverride1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335"/>
            <a:ext cx="11522075" cy="6479504"/>
          </a:xfrm>
          <a:prstGeom prst="rect">
            <a:avLst/>
          </a:prstGeom>
        </p:spPr>
      </p:pic>
      <p:sp>
        <p:nvSpPr>
          <p:cNvPr id="7" name="矩形 6"/>
          <p:cNvSpPr/>
          <p:nvPr/>
        </p:nvSpPr>
        <p:spPr>
          <a:xfrm>
            <a:off x="2744827" y="2519995"/>
            <a:ext cx="6032421" cy="923330"/>
          </a:xfrm>
          <a:prstGeom prst="rect">
            <a:avLst/>
          </a:prstGeom>
        </p:spPr>
        <p:txBody>
          <a:bodyPr wrap="none">
            <a:spAutoFit/>
          </a:bodyPr>
          <a:lstStyle/>
          <a:p>
            <a:r>
              <a:rPr lang="zh-CN" altLang="en-US" sz="5400" spc="300" dirty="0">
                <a:solidFill>
                  <a:srgbClr val="444444"/>
                </a:solidFill>
                <a:latin typeface="外星宝宝" panose="02010600010101010101" pitchFamily="2" charset="-122"/>
                <a:ea typeface="外星宝宝" panose="02010600010101010101" pitchFamily="2" charset="-122"/>
              </a:rPr>
              <a:t>此刻学习你将圆梦</a:t>
            </a:r>
            <a:endParaRPr lang="zh-CN" altLang="en-US" sz="5400" spc="300" dirty="0">
              <a:latin typeface="外星宝宝" panose="02010600010101010101" pitchFamily="2" charset="-122"/>
              <a:ea typeface="外星宝宝" panose="02010600010101010101" pitchFamily="2" charset="-122"/>
            </a:endParaRPr>
          </a:p>
        </p:txBody>
      </p:sp>
      <p:sp>
        <p:nvSpPr>
          <p:cNvPr id="8" name="矩形 7"/>
          <p:cNvSpPr/>
          <p:nvPr/>
        </p:nvSpPr>
        <p:spPr>
          <a:xfrm>
            <a:off x="2507583" y="3575625"/>
            <a:ext cx="6506909" cy="461665"/>
          </a:xfrm>
          <a:prstGeom prst="rect">
            <a:avLst/>
          </a:prstGeom>
        </p:spPr>
        <p:txBody>
          <a:bodyPr wrap="none">
            <a:spAutoFit/>
          </a:bodyPr>
          <a:lstStyle/>
          <a:p>
            <a:r>
              <a:rPr lang="zh-CN" altLang="en-US" sz="2400" dirty="0">
                <a:latin typeface="外星宝宝" panose="02010600010101010101" pitchFamily="2" charset="-122"/>
                <a:ea typeface="外星宝宝" panose="02010600010101010101" pitchFamily="2" charset="-122"/>
              </a:rPr>
              <a:t>Learning at this moment will make your dream come true</a:t>
            </a:r>
            <a:endParaRPr lang="zh-CN" altLang="en-US" sz="2400" dirty="0">
              <a:latin typeface="外星宝宝" panose="02010600010101010101" pitchFamily="2" charset="-122"/>
              <a:ea typeface="外星宝宝" panose="02010600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flipV="1">
            <a:off x="181037" y="179452"/>
            <a:ext cx="11160000" cy="61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75592A"/>
              </a:solidFill>
              <a:latin typeface="外星宝宝" panose="02010600010101010101" pitchFamily="2" charset="-122"/>
              <a:ea typeface="外星宝宝" panose="02010600010101010101" pitchFamily="2" charset="-122"/>
            </a:endParaRPr>
          </a:p>
        </p:txBody>
      </p:sp>
      <p:sp>
        <p:nvSpPr>
          <p:cNvPr id="115" name="Line 100"/>
          <p:cNvSpPr>
            <a:spLocks noChangeShapeType="1"/>
          </p:cNvSpPr>
          <p:nvPr/>
        </p:nvSpPr>
        <p:spPr bwMode="auto">
          <a:xfrm>
            <a:off x="5697" y="326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 name="圆角矩形 2"/>
          <p:cNvSpPr/>
          <p:nvPr/>
        </p:nvSpPr>
        <p:spPr>
          <a:xfrm>
            <a:off x="628015" y="1156970"/>
            <a:ext cx="9851390" cy="4992370"/>
          </a:xfrm>
          <a:prstGeom prst="roundRect">
            <a:avLst/>
          </a:prstGeom>
          <a:solidFill>
            <a:srgbClr val="FCFAF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lnSpc>
                <a:spcPct val="100000"/>
              </a:lnSpc>
            </a:pPr>
            <a:r>
              <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关于表彰实施科技兴市“1＋5”工程先进单位的通报</a:t>
            </a:r>
            <a:endPar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ctr">
              <a:lnSpc>
                <a:spcPct val="100000"/>
              </a:lnSpc>
            </a:pPr>
            <a:endPar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endParaRPr>
          </a:p>
          <a:p>
            <a:pPr>
              <a:lnSpc>
                <a:spcPct val="100000"/>
              </a:lnSpc>
            </a:pPr>
            <a:r>
              <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各县（市、区）委，市委各部委，市各局委办，市各直属单位：</a:t>
            </a:r>
            <a:endPar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endParaRPr>
          </a:p>
          <a:p>
            <a:pPr>
              <a:lnSpc>
                <a:spcPct val="100000"/>
              </a:lnSpc>
            </a:pPr>
            <a:r>
              <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二O一一年以来，我市各县（市、区）、各单位、各部门按照市委、市政府统一安排和部署，加大了科技兴市“1＋5”工程的实施力度，促进了科技与经济的结合，取得了显著的经济效益和社会效益。两年中，全市共实施科技兴市“1＋5”工程573项，累计实现产值89.67亿元，超额完成了省政府下达我市的目标任务。</a:t>
            </a:r>
            <a:endPar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endParaRPr>
          </a:p>
          <a:p>
            <a:pPr>
              <a:lnSpc>
                <a:spcPct val="100000"/>
              </a:lnSpc>
            </a:pPr>
            <a:r>
              <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为进一步推进科技兴市“1＋5”工程发展，根据市委、市政府的25号文件《关于分解科技兴市“1＋5”工程目标任务的通知》的要求和市领导的有关指示精神，市委、市政府决定对两年来实施科技兴市“1＋5”工程先进单位予以表彰。</a:t>
            </a:r>
            <a:endPar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endParaRPr>
          </a:p>
          <a:p>
            <a:pPr>
              <a:lnSpc>
                <a:spcPct val="100000"/>
              </a:lnSpc>
            </a:pPr>
            <a:endPar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r">
              <a:lnSpc>
                <a:spcPct val="70000"/>
              </a:lnSpc>
            </a:pPr>
            <a:r>
              <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中共××市委员会                                                                         </a:t>
            </a:r>
            <a:endPar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r">
              <a:lnSpc>
                <a:spcPct val="70000"/>
              </a:lnSpc>
            </a:pPr>
            <a:r>
              <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××市人民政府                                                        </a:t>
            </a:r>
            <a:endPar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r">
              <a:lnSpc>
                <a:spcPct val="70000"/>
              </a:lnSpc>
            </a:pPr>
            <a:r>
              <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二O一二年×月×日</a:t>
            </a:r>
            <a:endPar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70000"/>
              </a:lnSpc>
            </a:pPr>
            <a:r>
              <a:rPr lang="zh-CN" altLang="en-US" sz="2000" b="1">
                <a:solidFill>
                  <a:schemeClr val="tx1"/>
                </a:solidFill>
                <a:latin typeface="楷体" panose="02010609060101010101" charset="-122"/>
                <a:ea typeface="楷体" panose="02010609060101010101" charset="-122"/>
                <a:cs typeface="楷体" panose="02010609060101010101" charset="-122"/>
                <a:sym typeface="+mn-ea"/>
              </a:rPr>
              <a:t>请找出其中的5处错误并加以改正。</a:t>
            </a:r>
            <a:endParaRPr lang="zh-CN" altLang="en-US" sz="2000" b="1">
              <a:solidFill>
                <a:schemeClr val="tx1"/>
              </a:solidFill>
            </a:endParaRPr>
          </a:p>
          <a:p>
            <a:pPr algn="r">
              <a:lnSpc>
                <a:spcPct val="70000"/>
              </a:lnSpc>
            </a:pPr>
            <a:endPar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文本框 3"/>
          <p:cNvSpPr txBox="1"/>
          <p:nvPr/>
        </p:nvSpPr>
        <p:spPr>
          <a:xfrm>
            <a:off x="395605" y="179705"/>
            <a:ext cx="3865880" cy="977265"/>
          </a:xfrm>
          <a:prstGeom prst="rect">
            <a:avLst/>
          </a:prstGeom>
          <a:noFill/>
        </p:spPr>
        <p:txBody>
          <a:bodyPr wrap="none" rtlCol="0" anchor="t">
            <a:spAutoFit/>
          </a:bodyPr>
          <a:p>
            <a:pPr algn="ctr">
              <a:lnSpc>
                <a:spcPct val="120000"/>
              </a:lnSpc>
            </a:pPr>
            <a:r>
              <a:rPr lang="en-US" sz="2400" b="1">
                <a:latin typeface="微软雅黑" panose="020B0503020204020204" pitchFamily="34" charset="-122"/>
                <a:ea typeface="微软雅黑" panose="020B0503020204020204" pitchFamily="34" charset="-122"/>
                <a:cs typeface="微软雅黑" panose="020B0503020204020204" pitchFamily="34" charset="-122"/>
                <a:sym typeface="+mn-ea"/>
              </a:rPr>
              <a:t>27007</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rPr>
              <a:t>应用文写作（江苏）</a:t>
            </a:r>
            <a:endPar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ctr">
              <a:lnSpc>
                <a:spcPct val="120000"/>
              </a:lnSpc>
            </a:pPr>
            <a:r>
              <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rPr>
              <a:t>每日一练</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flipV="1">
            <a:off x="181037" y="179452"/>
            <a:ext cx="11160000" cy="61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75592A"/>
              </a:solidFill>
              <a:latin typeface="外星宝宝" panose="02010600010101010101" pitchFamily="2" charset="-122"/>
              <a:ea typeface="外星宝宝" panose="02010600010101010101" pitchFamily="2" charset="-122"/>
            </a:endParaRPr>
          </a:p>
        </p:txBody>
      </p:sp>
      <p:sp>
        <p:nvSpPr>
          <p:cNvPr id="115" name="Line 100"/>
          <p:cNvSpPr>
            <a:spLocks noChangeShapeType="1"/>
          </p:cNvSpPr>
          <p:nvPr/>
        </p:nvSpPr>
        <p:spPr bwMode="auto">
          <a:xfrm>
            <a:off x="5697" y="326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 name="圆角矩形 2"/>
          <p:cNvSpPr/>
          <p:nvPr/>
        </p:nvSpPr>
        <p:spPr>
          <a:xfrm>
            <a:off x="733425" y="1316355"/>
            <a:ext cx="8688705" cy="4619625"/>
          </a:xfrm>
          <a:prstGeom prst="roundRect">
            <a:avLst/>
          </a:prstGeom>
          <a:solidFill>
            <a:srgbClr val="FCFAF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indent="0" algn="l">
              <a:lnSpc>
                <a:spcPct val="160000"/>
              </a:lnSpc>
            </a:pPr>
            <a:r>
              <a:rPr lang="zh-CN" altLang="en-US" sz="2000" b="1">
                <a:solidFill>
                  <a:schemeClr val="tx1"/>
                </a:solidFill>
                <a:latin typeface="楷体" panose="02010609060101010101" charset="-122"/>
                <a:ea typeface="楷体" panose="02010609060101010101" charset="-122"/>
                <a:cs typeface="宋体" panose="02010600030101010101" pitchFamily="2" charset="-122"/>
                <a:sym typeface="+mn-ea"/>
              </a:rPr>
              <a:t>答：</a:t>
            </a:r>
            <a:endParaRPr lang="zh-CN" altLang="en-US" sz="2000" b="1" u="none">
              <a:solidFill>
                <a:schemeClr val="tx1"/>
              </a:solidFill>
              <a:latin typeface="楷体" panose="02010609060101010101" charset="-122"/>
              <a:ea typeface="楷体" panose="02010609060101010101" charset="-122"/>
              <a:cs typeface="宋体" panose="02010600030101010101" pitchFamily="2" charset="-122"/>
            </a:endParaRPr>
          </a:p>
          <a:p>
            <a:pPr marL="0" indent="0" algn="l">
              <a:lnSpc>
                <a:spcPct val="160000"/>
              </a:lnSpc>
            </a:pPr>
            <a:r>
              <a:rPr lang="zh-CN" altLang="en-US" sz="2000" b="1">
                <a:solidFill>
                  <a:schemeClr val="tx1"/>
                </a:solidFill>
                <a:latin typeface="楷体" panose="02010609060101010101" charset="-122"/>
                <a:ea typeface="楷体" panose="02010609060101010101" charset="-122"/>
                <a:cs typeface="宋体" panose="02010600030101010101" pitchFamily="2" charset="-122"/>
                <a:sym typeface="+mn-ea"/>
              </a:rPr>
              <a:t>（</a:t>
            </a:r>
            <a:r>
              <a:rPr lang="en-US" altLang="zh-CN" sz="2000" b="1">
                <a:solidFill>
                  <a:schemeClr val="tx1"/>
                </a:solidFill>
                <a:latin typeface="楷体" panose="02010609060101010101" charset="-122"/>
                <a:ea typeface="楷体" panose="02010609060101010101" charset="-122"/>
                <a:cs typeface="宋体" panose="02010600030101010101" pitchFamily="2" charset="-122"/>
                <a:sym typeface="+mn-ea"/>
              </a:rPr>
              <a:t>1</a:t>
            </a:r>
            <a:r>
              <a:rPr lang="zh-CN" altLang="en-US" sz="2000" b="1">
                <a:solidFill>
                  <a:schemeClr val="tx1"/>
                </a:solidFill>
                <a:latin typeface="楷体" panose="02010609060101010101" charset="-122"/>
                <a:ea typeface="楷体" panose="02010609060101010101" charset="-122"/>
                <a:cs typeface="宋体" panose="02010600030101010101" pitchFamily="2" charset="-122"/>
                <a:sym typeface="+mn-ea"/>
              </a:rPr>
              <a:t>）</a:t>
            </a:r>
            <a:r>
              <a:rPr sz="2000" b="1">
                <a:solidFill>
                  <a:schemeClr val="tx1"/>
                </a:solidFill>
                <a:latin typeface="楷体" panose="02010609060101010101" charset="-122"/>
                <a:ea typeface="楷体" panose="02010609060101010101" charset="-122"/>
                <a:cs typeface="宋体" panose="02010600030101010101" pitchFamily="2" charset="-122"/>
                <a:sym typeface="+mn-ea"/>
              </a:rPr>
              <a:t>主送机关名称不全，各县（市、区）、人民政府，</a:t>
            </a:r>
            <a:endParaRPr sz="2000" b="1" u="none">
              <a:solidFill>
                <a:schemeClr val="tx1"/>
              </a:solidFill>
              <a:latin typeface="楷体" panose="02010609060101010101" charset="-122"/>
              <a:ea typeface="楷体" panose="02010609060101010101" charset="-122"/>
              <a:cs typeface="宋体" panose="02010600030101010101" pitchFamily="2" charset="-122"/>
            </a:endParaRPr>
          </a:p>
          <a:p>
            <a:pPr marL="0" indent="0" algn="l">
              <a:lnSpc>
                <a:spcPct val="160000"/>
              </a:lnSpc>
            </a:pPr>
            <a:r>
              <a:rPr sz="2000" b="1">
                <a:solidFill>
                  <a:schemeClr val="tx1"/>
                </a:solidFill>
                <a:latin typeface="楷体" panose="02010609060101010101" charset="-122"/>
                <a:ea typeface="楷体" panose="02010609060101010101" charset="-122"/>
                <a:cs typeface="宋体" panose="02010600030101010101" pitchFamily="2" charset="-122"/>
                <a:sym typeface="+mn-ea"/>
              </a:rPr>
              <a:t>     市委各部委，市各局委办，市各直属单位</a:t>
            </a:r>
            <a:r>
              <a:rPr lang="zh-CN" altLang="en-US" sz="2000" b="1">
                <a:solidFill>
                  <a:schemeClr val="tx1"/>
                </a:solidFill>
                <a:latin typeface="楷体" panose="02010609060101010101" charset="-122"/>
                <a:ea typeface="楷体" panose="02010609060101010101" charset="-122"/>
                <a:cs typeface="宋体" panose="02010600030101010101" pitchFamily="2" charset="-122"/>
                <a:sym typeface="+mn-ea"/>
              </a:rPr>
              <a:t>；</a:t>
            </a:r>
            <a:endParaRPr lang="zh-CN" altLang="en-US" sz="2000" b="1" u="none">
              <a:solidFill>
                <a:schemeClr val="tx1"/>
              </a:solidFill>
              <a:latin typeface="楷体" panose="02010609060101010101" charset="-122"/>
              <a:ea typeface="楷体" panose="02010609060101010101" charset="-122"/>
              <a:cs typeface="宋体" panose="02010600030101010101" pitchFamily="2" charset="-122"/>
            </a:endParaRPr>
          </a:p>
          <a:p>
            <a:pPr marL="0" indent="0" algn="l">
              <a:lnSpc>
                <a:spcPct val="160000"/>
              </a:lnSpc>
            </a:pPr>
            <a:r>
              <a:rPr lang="zh-CN" altLang="en-US" sz="2000" b="1">
                <a:solidFill>
                  <a:schemeClr val="tx1"/>
                </a:solidFill>
                <a:latin typeface="楷体" panose="02010609060101010101" charset="-122"/>
                <a:ea typeface="楷体" panose="02010609060101010101" charset="-122"/>
                <a:cs typeface="宋体" panose="02010600030101010101" pitchFamily="2" charset="-122"/>
                <a:sym typeface="+mn-ea"/>
              </a:rPr>
              <a:t>（</a:t>
            </a:r>
            <a:r>
              <a:rPr lang="en-US" altLang="zh-CN" sz="2000" b="1">
                <a:solidFill>
                  <a:schemeClr val="tx1"/>
                </a:solidFill>
                <a:latin typeface="楷体" panose="02010609060101010101" charset="-122"/>
                <a:ea typeface="楷体" panose="02010609060101010101" charset="-122"/>
                <a:cs typeface="宋体" panose="02010600030101010101" pitchFamily="2" charset="-122"/>
                <a:sym typeface="+mn-ea"/>
              </a:rPr>
              <a:t>2</a:t>
            </a:r>
            <a:r>
              <a:rPr lang="zh-CN" altLang="en-US" sz="2000" b="1">
                <a:solidFill>
                  <a:schemeClr val="tx1"/>
                </a:solidFill>
                <a:latin typeface="楷体" panose="02010609060101010101" charset="-122"/>
                <a:ea typeface="楷体" panose="02010609060101010101" charset="-122"/>
                <a:cs typeface="宋体" panose="02010600030101010101" pitchFamily="2" charset="-122"/>
                <a:sym typeface="+mn-ea"/>
              </a:rPr>
              <a:t>）缺少发文字号：</a:t>
            </a:r>
            <a:r>
              <a:rPr lang="en-US" altLang="zh-CN" sz="2000" b="1">
                <a:solidFill>
                  <a:schemeClr val="tx1"/>
                </a:solidFill>
                <a:latin typeface="楷体" panose="02010609060101010101" charset="-122"/>
                <a:ea typeface="楷体" panose="02010609060101010101" charset="-122"/>
                <a:cs typeface="宋体" panose="02010600030101010101" pitchFamily="2" charset="-122"/>
                <a:sym typeface="+mn-ea"/>
              </a:rPr>
              <a:t>×</a:t>
            </a:r>
            <a:r>
              <a:rPr lang="zh-CN" altLang="en-US" sz="2000" b="1">
                <a:solidFill>
                  <a:schemeClr val="tx1"/>
                </a:solidFill>
                <a:latin typeface="楷体" panose="02010609060101010101" charset="-122"/>
                <a:ea typeface="楷体" panose="02010609060101010101" charset="-122"/>
                <a:cs typeface="宋体" panose="02010600030101010101" pitchFamily="2" charset="-122"/>
                <a:sym typeface="+mn-ea"/>
              </a:rPr>
              <a:t>委发</a:t>
            </a:r>
            <a:r>
              <a:rPr lang="en-US" altLang="zh-CN" sz="2000" b="1">
                <a:solidFill>
                  <a:schemeClr val="tx1"/>
                </a:solidFill>
                <a:latin typeface="楷体" panose="02010609060101010101" charset="-122"/>
                <a:ea typeface="楷体" panose="02010609060101010101" charset="-122"/>
                <a:cs typeface="宋体" panose="02010600030101010101" pitchFamily="2" charset="-122"/>
                <a:sym typeface="+mn-ea"/>
              </a:rPr>
              <a:t>〔2012</a:t>
            </a:r>
            <a:r>
              <a:rPr lang="en-US" altLang="zh-CN" sz="2000" b="1">
                <a:solidFill>
                  <a:schemeClr val="tx1"/>
                </a:solidFill>
                <a:latin typeface="楷体" panose="02010609060101010101" charset="-122"/>
                <a:ea typeface="楷体" panose="02010609060101010101" charset="-122"/>
                <a:cs typeface="宋体" panose="02010600030101010101" pitchFamily="2" charset="-122"/>
                <a:sym typeface="+mn-ea"/>
              </a:rPr>
              <a:t>〕</a:t>
            </a:r>
            <a:r>
              <a:rPr lang="en-US" altLang="zh-CN" sz="2000" b="1">
                <a:solidFill>
                  <a:schemeClr val="tx1"/>
                </a:solidFill>
                <a:latin typeface="楷体" panose="02010609060101010101" charset="-122"/>
                <a:ea typeface="楷体" panose="02010609060101010101" charset="-122"/>
                <a:cs typeface="宋体" panose="02010600030101010101" pitchFamily="2" charset="-122"/>
                <a:sym typeface="+mn-ea"/>
              </a:rPr>
              <a:t>×</a:t>
            </a:r>
            <a:r>
              <a:rPr lang="zh-CN" altLang="en-US" sz="2000" b="1">
                <a:solidFill>
                  <a:schemeClr val="tx1"/>
                </a:solidFill>
                <a:latin typeface="楷体" panose="02010609060101010101" charset="-122"/>
                <a:ea typeface="楷体" panose="02010609060101010101" charset="-122"/>
                <a:cs typeface="宋体" panose="02010600030101010101" pitchFamily="2" charset="-122"/>
                <a:sym typeface="+mn-ea"/>
              </a:rPr>
              <a:t>号；</a:t>
            </a:r>
            <a:endParaRPr lang="zh-CN" altLang="en-US" sz="2000" b="1" u="none">
              <a:solidFill>
                <a:schemeClr val="tx1"/>
              </a:solidFill>
              <a:latin typeface="楷体" panose="02010609060101010101" charset="-122"/>
              <a:ea typeface="楷体" panose="02010609060101010101" charset="-122"/>
              <a:cs typeface="宋体" panose="02010600030101010101" pitchFamily="2" charset="-122"/>
            </a:endParaRPr>
          </a:p>
          <a:p>
            <a:pPr marL="0" indent="0" algn="l">
              <a:lnSpc>
                <a:spcPct val="160000"/>
              </a:lnSpc>
            </a:pPr>
            <a:r>
              <a:rPr lang="zh-CN" altLang="en-US" sz="2000" b="1">
                <a:solidFill>
                  <a:schemeClr val="tx1"/>
                </a:solidFill>
                <a:latin typeface="楷体" panose="02010609060101010101" charset="-122"/>
                <a:ea typeface="楷体" panose="02010609060101010101" charset="-122"/>
                <a:cs typeface="宋体" panose="02010600030101010101" pitchFamily="2" charset="-122"/>
                <a:sym typeface="+mn-ea"/>
              </a:rPr>
              <a:t>（</a:t>
            </a:r>
            <a:r>
              <a:rPr lang="en-US" altLang="zh-CN" sz="2000" b="1">
                <a:solidFill>
                  <a:schemeClr val="tx1"/>
                </a:solidFill>
                <a:latin typeface="楷体" panose="02010609060101010101" charset="-122"/>
                <a:ea typeface="楷体" panose="02010609060101010101" charset="-122"/>
                <a:cs typeface="宋体" panose="02010600030101010101" pitchFamily="2" charset="-122"/>
                <a:sym typeface="+mn-ea"/>
              </a:rPr>
              <a:t>3</a:t>
            </a:r>
            <a:r>
              <a:rPr lang="zh-CN" altLang="en-US" sz="2000" b="1">
                <a:solidFill>
                  <a:schemeClr val="tx1"/>
                </a:solidFill>
                <a:latin typeface="楷体" panose="02010609060101010101" charset="-122"/>
                <a:ea typeface="楷体" panose="02010609060101010101" charset="-122"/>
                <a:cs typeface="宋体" panose="02010600030101010101" pitchFamily="2" charset="-122"/>
                <a:sym typeface="+mn-ea"/>
              </a:rPr>
              <a:t>）</a:t>
            </a:r>
            <a:r>
              <a:rPr sz="2000" b="1">
                <a:solidFill>
                  <a:schemeClr val="tx1"/>
                </a:solidFill>
                <a:latin typeface="楷体" panose="02010609060101010101" charset="-122"/>
                <a:ea typeface="楷体" panose="02010609060101010101" charset="-122"/>
                <a:cs typeface="宋体" panose="02010600030101010101" pitchFamily="2" charset="-122"/>
                <a:sym typeface="+mn-ea"/>
              </a:rPr>
              <a:t>文中引用文件格式错误，应改为</a:t>
            </a:r>
            <a:endParaRPr sz="2000" b="1" u="none">
              <a:solidFill>
                <a:schemeClr val="tx1"/>
              </a:solidFill>
              <a:latin typeface="楷体" panose="02010609060101010101" charset="-122"/>
              <a:ea typeface="楷体" panose="02010609060101010101" charset="-122"/>
              <a:cs typeface="宋体" panose="02010600030101010101" pitchFamily="2" charset="-122"/>
            </a:endParaRPr>
          </a:p>
          <a:p>
            <a:pPr marL="0" indent="0" algn="l">
              <a:lnSpc>
                <a:spcPct val="160000"/>
              </a:lnSpc>
            </a:pPr>
            <a:r>
              <a:rPr sz="2000" b="1">
                <a:solidFill>
                  <a:schemeClr val="tx1"/>
                </a:solidFill>
                <a:latin typeface="楷体" panose="02010609060101010101" charset="-122"/>
                <a:ea typeface="楷体" panose="02010609060101010101" charset="-122"/>
                <a:cs typeface="宋体" panose="02010600030101010101" pitchFamily="2" charset="-122"/>
                <a:sym typeface="+mn-ea"/>
              </a:rPr>
              <a:t>    《关于分解科技兴市“1+5”工程目标任务的通知》</a:t>
            </a:r>
            <a:endParaRPr sz="2000" b="1" u="none">
              <a:solidFill>
                <a:schemeClr val="tx1"/>
              </a:solidFill>
              <a:latin typeface="楷体" panose="02010609060101010101" charset="-122"/>
              <a:ea typeface="楷体" panose="02010609060101010101" charset="-122"/>
              <a:cs typeface="宋体" panose="02010600030101010101" pitchFamily="2" charset="-122"/>
            </a:endParaRPr>
          </a:p>
          <a:p>
            <a:pPr marL="0" indent="0" algn="l">
              <a:lnSpc>
                <a:spcPct val="160000"/>
              </a:lnSpc>
            </a:pPr>
            <a:r>
              <a:rPr sz="2000" b="1">
                <a:solidFill>
                  <a:schemeClr val="tx1"/>
                </a:solidFill>
                <a:latin typeface="楷体" panose="02010609060101010101" charset="-122"/>
                <a:ea typeface="楷体" panose="02010609060101010101" charset="-122"/>
                <a:cs typeface="宋体" panose="02010600030101010101" pitchFamily="2" charset="-122"/>
                <a:sym typeface="+mn-ea"/>
              </a:rPr>
              <a:t>    （X 委</a:t>
            </a:r>
            <a:r>
              <a:rPr lang="zh-CN" sz="2000" b="1">
                <a:solidFill>
                  <a:schemeClr val="tx1"/>
                </a:solidFill>
                <a:latin typeface="楷体" panose="02010609060101010101" charset="-122"/>
                <a:ea typeface="楷体" panose="02010609060101010101" charset="-122"/>
                <a:cs typeface="宋体" panose="02010600030101010101" pitchFamily="2" charset="-122"/>
                <a:sym typeface="+mn-ea"/>
              </a:rPr>
              <a:t>发</a:t>
            </a:r>
            <a:r>
              <a:rPr lang="en-US" altLang="zh-CN" sz="2000" b="1">
                <a:solidFill>
                  <a:schemeClr val="tx1"/>
                </a:solidFill>
                <a:latin typeface="楷体" panose="02010609060101010101" charset="-122"/>
                <a:ea typeface="楷体" panose="02010609060101010101" charset="-122"/>
                <a:cs typeface="宋体" panose="02010600030101010101" pitchFamily="2" charset="-122"/>
                <a:sym typeface="+mn-ea"/>
              </a:rPr>
              <a:t>〔</a:t>
            </a:r>
            <a:r>
              <a:rPr sz="2000" b="1">
                <a:solidFill>
                  <a:schemeClr val="tx1"/>
                </a:solidFill>
                <a:latin typeface="楷体" panose="02010609060101010101" charset="-122"/>
                <a:ea typeface="楷体" panose="02010609060101010101" charset="-122"/>
                <a:cs typeface="宋体" panose="02010600030101010101" pitchFamily="2" charset="-122"/>
                <a:sym typeface="+mn-ea"/>
              </a:rPr>
              <a:t>2011</a:t>
            </a:r>
            <a:r>
              <a:rPr lang="en-US" altLang="zh-CN" sz="2000" b="1">
                <a:solidFill>
                  <a:schemeClr val="tx1"/>
                </a:solidFill>
                <a:latin typeface="楷体" panose="02010609060101010101" charset="-122"/>
                <a:ea typeface="楷体" panose="02010609060101010101" charset="-122"/>
                <a:cs typeface="宋体" panose="02010600030101010101" pitchFamily="2" charset="-122"/>
                <a:sym typeface="+mn-ea"/>
              </a:rPr>
              <a:t>〕</a:t>
            </a:r>
            <a:r>
              <a:rPr sz="2000" b="1">
                <a:solidFill>
                  <a:schemeClr val="tx1"/>
                </a:solidFill>
                <a:latin typeface="楷体" panose="02010609060101010101" charset="-122"/>
                <a:ea typeface="楷体" panose="02010609060101010101" charset="-122"/>
                <a:cs typeface="宋体" panose="02010600030101010101" pitchFamily="2" charset="-122"/>
                <a:sym typeface="+mn-ea"/>
              </a:rPr>
              <a:t>25 号）</a:t>
            </a:r>
            <a:r>
              <a:rPr lang="zh-CN" altLang="en-US" sz="2000" b="1">
                <a:solidFill>
                  <a:schemeClr val="tx1"/>
                </a:solidFill>
                <a:latin typeface="楷体" panose="02010609060101010101" charset="-122"/>
                <a:ea typeface="楷体" panose="02010609060101010101" charset="-122"/>
                <a:cs typeface="宋体" panose="02010600030101010101" pitchFamily="2" charset="-122"/>
                <a:sym typeface="+mn-ea"/>
              </a:rPr>
              <a:t>；</a:t>
            </a:r>
            <a:endParaRPr lang="zh-CN" altLang="en-US" sz="2000" b="1" u="none">
              <a:solidFill>
                <a:schemeClr val="tx1"/>
              </a:solidFill>
              <a:latin typeface="楷体" panose="02010609060101010101" charset="-122"/>
              <a:ea typeface="楷体" panose="02010609060101010101" charset="-122"/>
              <a:cs typeface="宋体" panose="02010600030101010101" pitchFamily="2" charset="-122"/>
            </a:endParaRPr>
          </a:p>
          <a:p>
            <a:pPr marL="0" indent="0" algn="l">
              <a:lnSpc>
                <a:spcPct val="160000"/>
              </a:lnSpc>
            </a:pPr>
            <a:r>
              <a:rPr lang="zh-CN" altLang="en-US" sz="2000" b="1">
                <a:solidFill>
                  <a:schemeClr val="tx1"/>
                </a:solidFill>
                <a:latin typeface="楷体" panose="02010609060101010101" charset="-122"/>
                <a:ea typeface="楷体" panose="02010609060101010101" charset="-122"/>
                <a:cs typeface="宋体" panose="02010600030101010101" pitchFamily="2" charset="-122"/>
                <a:sym typeface="+mn-ea"/>
              </a:rPr>
              <a:t>（</a:t>
            </a:r>
            <a:r>
              <a:rPr lang="en-US" altLang="zh-CN" sz="2000" b="1">
                <a:solidFill>
                  <a:schemeClr val="tx1"/>
                </a:solidFill>
                <a:latin typeface="楷体" panose="02010609060101010101" charset="-122"/>
                <a:ea typeface="楷体" panose="02010609060101010101" charset="-122"/>
                <a:cs typeface="宋体" panose="02010600030101010101" pitchFamily="2" charset="-122"/>
                <a:sym typeface="+mn-ea"/>
              </a:rPr>
              <a:t>4</a:t>
            </a:r>
            <a:r>
              <a:rPr lang="zh-CN" altLang="en-US" sz="2000" b="1">
                <a:solidFill>
                  <a:schemeClr val="tx1"/>
                </a:solidFill>
                <a:latin typeface="楷体" panose="02010609060101010101" charset="-122"/>
                <a:ea typeface="楷体" panose="02010609060101010101" charset="-122"/>
                <a:cs typeface="宋体" panose="02010600030101010101" pitchFamily="2" charset="-122"/>
                <a:sym typeface="+mn-ea"/>
              </a:rPr>
              <a:t>）日期改为</a:t>
            </a:r>
            <a:r>
              <a:rPr lang="en-US" altLang="zh-CN" sz="2000" b="1">
                <a:solidFill>
                  <a:schemeClr val="tx1"/>
                </a:solidFill>
                <a:latin typeface="楷体" panose="02010609060101010101" charset="-122"/>
                <a:ea typeface="楷体" panose="02010609060101010101" charset="-122"/>
                <a:cs typeface="宋体" panose="02010600030101010101" pitchFamily="2" charset="-122"/>
                <a:sym typeface="+mn-ea"/>
              </a:rPr>
              <a:t>2012</a:t>
            </a:r>
            <a:r>
              <a:rPr lang="zh-CN" altLang="en-US" sz="2000" b="1">
                <a:solidFill>
                  <a:schemeClr val="tx1"/>
                </a:solidFill>
                <a:latin typeface="楷体" panose="02010609060101010101" charset="-122"/>
                <a:ea typeface="楷体" panose="02010609060101010101" charset="-122"/>
                <a:cs typeface="宋体" panose="02010600030101010101" pitchFamily="2" charset="-122"/>
                <a:sym typeface="+mn-ea"/>
              </a:rPr>
              <a:t>年</a:t>
            </a:r>
            <a:r>
              <a:rPr lang="en-US" altLang="zh-CN" sz="2000" b="1">
                <a:solidFill>
                  <a:schemeClr val="tx1"/>
                </a:solidFill>
                <a:latin typeface="楷体" panose="02010609060101010101" charset="-122"/>
                <a:ea typeface="楷体" panose="02010609060101010101" charset="-122"/>
                <a:cs typeface="宋体" panose="02010600030101010101" pitchFamily="2" charset="-122"/>
                <a:sym typeface="+mn-ea"/>
              </a:rPr>
              <a:t>×</a:t>
            </a:r>
            <a:r>
              <a:rPr lang="zh-CN" altLang="en-US" sz="2000" b="1">
                <a:solidFill>
                  <a:schemeClr val="tx1"/>
                </a:solidFill>
                <a:latin typeface="楷体" panose="02010609060101010101" charset="-122"/>
                <a:ea typeface="楷体" panose="02010609060101010101" charset="-122"/>
                <a:cs typeface="宋体" panose="02010600030101010101" pitchFamily="2" charset="-122"/>
                <a:sym typeface="+mn-ea"/>
              </a:rPr>
              <a:t>月</a:t>
            </a:r>
            <a:r>
              <a:rPr lang="en-US" altLang="zh-CN" sz="2000" b="1">
                <a:solidFill>
                  <a:schemeClr val="tx1"/>
                </a:solidFill>
                <a:latin typeface="楷体" panose="02010609060101010101" charset="-122"/>
                <a:ea typeface="楷体" panose="02010609060101010101" charset="-122"/>
                <a:cs typeface="宋体" panose="02010600030101010101" pitchFamily="2" charset="-122"/>
                <a:sym typeface="+mn-ea"/>
              </a:rPr>
              <a:t>×</a:t>
            </a:r>
            <a:r>
              <a:rPr lang="zh-CN" altLang="en-US" sz="2000" b="1">
                <a:solidFill>
                  <a:schemeClr val="tx1"/>
                </a:solidFill>
                <a:latin typeface="楷体" panose="02010609060101010101" charset="-122"/>
                <a:ea typeface="楷体" panose="02010609060101010101" charset="-122"/>
                <a:cs typeface="宋体" panose="02010600030101010101" pitchFamily="2" charset="-122"/>
                <a:sym typeface="+mn-ea"/>
              </a:rPr>
              <a:t>日；</a:t>
            </a:r>
            <a:endParaRPr lang="zh-CN" altLang="en-US" sz="2000" b="1" u="none">
              <a:solidFill>
                <a:schemeClr val="tx1"/>
              </a:solidFill>
              <a:latin typeface="楷体" panose="02010609060101010101" charset="-122"/>
              <a:ea typeface="楷体" panose="02010609060101010101" charset="-122"/>
              <a:cs typeface="宋体" panose="02010600030101010101" pitchFamily="2" charset="-122"/>
            </a:endParaRPr>
          </a:p>
          <a:p>
            <a:pPr marL="0" indent="0" algn="l">
              <a:lnSpc>
                <a:spcPct val="160000"/>
              </a:lnSpc>
            </a:pPr>
            <a:r>
              <a:rPr lang="zh-CN" altLang="en-US" sz="2000" b="1">
                <a:solidFill>
                  <a:schemeClr val="tx1"/>
                </a:solidFill>
                <a:latin typeface="楷体" panose="02010609060101010101" charset="-122"/>
                <a:ea typeface="楷体" panose="02010609060101010101" charset="-122"/>
                <a:cs typeface="宋体" panose="02010600030101010101" pitchFamily="2" charset="-122"/>
                <a:sym typeface="+mn-ea"/>
              </a:rPr>
              <a:t>（</a:t>
            </a:r>
            <a:r>
              <a:rPr lang="en-US" altLang="zh-CN" sz="2000" b="1">
                <a:solidFill>
                  <a:schemeClr val="tx1"/>
                </a:solidFill>
                <a:latin typeface="楷体" panose="02010609060101010101" charset="-122"/>
                <a:ea typeface="楷体" panose="02010609060101010101" charset="-122"/>
                <a:cs typeface="宋体" panose="02010600030101010101" pitchFamily="2" charset="-122"/>
                <a:sym typeface="+mn-ea"/>
              </a:rPr>
              <a:t>5</a:t>
            </a:r>
            <a:r>
              <a:rPr lang="zh-CN" altLang="en-US" sz="2000" b="1">
                <a:solidFill>
                  <a:schemeClr val="tx1"/>
                </a:solidFill>
                <a:latin typeface="楷体" panose="02010609060101010101" charset="-122"/>
                <a:ea typeface="楷体" panose="02010609060101010101" charset="-122"/>
                <a:cs typeface="宋体" panose="02010600030101010101" pitchFamily="2" charset="-122"/>
                <a:sym typeface="+mn-ea"/>
              </a:rPr>
              <a:t>）添加表彰工程先进单位的附件。</a:t>
            </a:r>
            <a:endParaRPr lang="zh-CN" altLang="en-US" sz="2000" b="1">
              <a:solidFill>
                <a:schemeClr val="tx1"/>
              </a:solidFill>
              <a:latin typeface="楷体" panose="02010609060101010101" charset="-122"/>
              <a:ea typeface="楷体" panose="02010609060101010101" charset="-122"/>
              <a:cs typeface="宋体" panose="02010600030101010101" pitchFamily="2" charset="-122"/>
              <a:sym typeface="+mn-ea"/>
            </a:endParaRPr>
          </a:p>
        </p:txBody>
      </p:sp>
      <p:sp>
        <p:nvSpPr>
          <p:cNvPr id="4" name="文本框 3"/>
          <p:cNvSpPr txBox="1"/>
          <p:nvPr/>
        </p:nvSpPr>
        <p:spPr>
          <a:xfrm>
            <a:off x="395605" y="179705"/>
            <a:ext cx="3865880" cy="977265"/>
          </a:xfrm>
          <a:prstGeom prst="rect">
            <a:avLst/>
          </a:prstGeom>
          <a:noFill/>
        </p:spPr>
        <p:txBody>
          <a:bodyPr wrap="none" rtlCol="0" anchor="t">
            <a:spAutoFit/>
          </a:bodyPr>
          <a:p>
            <a:pPr algn="ctr">
              <a:lnSpc>
                <a:spcPct val="120000"/>
              </a:lnSpc>
            </a:pPr>
            <a:r>
              <a:rPr lang="en-US" sz="2400" b="1">
                <a:latin typeface="微软雅黑" panose="020B0503020204020204" pitchFamily="34" charset="-122"/>
                <a:ea typeface="微软雅黑" panose="020B0503020204020204" pitchFamily="34" charset="-122"/>
                <a:cs typeface="微软雅黑" panose="020B0503020204020204" pitchFamily="34" charset="-122"/>
                <a:sym typeface="+mn-ea"/>
              </a:rPr>
              <a:t>27007</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rPr>
              <a:t>应用文写作（江苏）</a:t>
            </a:r>
            <a:endPar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ctr">
              <a:lnSpc>
                <a:spcPct val="120000"/>
              </a:lnSpc>
            </a:pPr>
            <a:r>
              <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rPr>
              <a:t>每日一练</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flipV="1">
            <a:off x="181037" y="179452"/>
            <a:ext cx="11160000" cy="61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75592A"/>
              </a:solidFill>
              <a:latin typeface="外星宝宝" panose="02010600010101010101" pitchFamily="2" charset="-122"/>
              <a:ea typeface="外星宝宝" panose="02010600010101010101" pitchFamily="2" charset="-122"/>
            </a:endParaRPr>
          </a:p>
        </p:txBody>
      </p:sp>
      <p:sp>
        <p:nvSpPr>
          <p:cNvPr id="115" name="Line 100"/>
          <p:cNvSpPr>
            <a:spLocks noChangeShapeType="1"/>
          </p:cNvSpPr>
          <p:nvPr/>
        </p:nvSpPr>
        <p:spPr bwMode="auto">
          <a:xfrm>
            <a:off x="5697" y="326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 name="圆角矩形 2"/>
          <p:cNvSpPr/>
          <p:nvPr/>
        </p:nvSpPr>
        <p:spPr>
          <a:xfrm>
            <a:off x="517525" y="1227455"/>
            <a:ext cx="10259695" cy="4619625"/>
          </a:xfrm>
          <a:prstGeom prst="roundRect">
            <a:avLst/>
          </a:prstGeom>
          <a:solidFill>
            <a:srgbClr val="FCFAF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2000" b="1">
                <a:solidFill>
                  <a:schemeClr val="tx1"/>
                </a:solidFill>
                <a:latin typeface="楷体" panose="02010609060101010101" charset="-122"/>
                <a:ea typeface="楷体" panose="02010609060101010101" charset="-122"/>
                <a:cs typeface="楷体" panose="02010609060101010101" charset="-122"/>
              </a:rPr>
              <a:t>1.</a:t>
            </a:r>
            <a:r>
              <a:rPr lang="zh-CN" altLang="en-US" sz="2000" b="1">
                <a:solidFill>
                  <a:schemeClr val="tx1"/>
                </a:solidFill>
                <a:latin typeface="楷体" panose="02010609060101010101" charset="-122"/>
                <a:ea typeface="楷体" panose="02010609060101010101" charset="-122"/>
                <a:cs typeface="楷体" panose="02010609060101010101" charset="-122"/>
              </a:rPr>
              <a:t>苏省人民政府办公厅制发了《江苏省2018年政务公开工作要点及任务分工）经省人民政府同意后，江苏省人民政府办公厅将该方案下发各市、县（市、区人民政府，省各委厅局，省各直属单位组织实施，请拟写该公文的标题。</a:t>
            </a:r>
            <a:endParaRPr lang="zh-CN" altLang="en-US" sz="20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000" b="1">
                <a:solidFill>
                  <a:schemeClr val="tx1"/>
                </a:solidFill>
                <a:latin typeface="楷体" panose="02010609060101010101" charset="-122"/>
                <a:ea typeface="楷体" panose="02010609060101010101" charset="-122"/>
                <a:cs typeface="楷体" panose="02010609060101010101" charset="-122"/>
              </a:rPr>
              <a:t>答：</a:t>
            </a:r>
            <a:endParaRPr lang="zh-CN" altLang="en-US" sz="20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000" b="1">
                <a:solidFill>
                  <a:schemeClr val="tx1"/>
                </a:solidFill>
                <a:latin typeface="楷体" panose="02010609060101010101" charset="-122"/>
                <a:ea typeface="楷体" panose="02010609060101010101" charset="-122"/>
                <a:cs typeface="楷体" panose="02010609060101010101" charset="-122"/>
              </a:rPr>
              <a:t>江苏省政府关于制发江苏省2018年政务公开工作要点及任务分工的通知</a:t>
            </a:r>
            <a:endParaRPr lang="zh-CN" altLang="en-US" sz="2000" b="1">
              <a:solidFill>
                <a:schemeClr val="tx1"/>
              </a:solidFill>
              <a:latin typeface="楷体" panose="02010609060101010101" charset="-122"/>
              <a:ea typeface="楷体" panose="02010609060101010101" charset="-122"/>
              <a:cs typeface="楷体" panose="02010609060101010101" charset="-122"/>
            </a:endParaRPr>
          </a:p>
          <a:p>
            <a:pPr algn="l"/>
            <a:endParaRPr lang="zh-CN" altLang="en-US" sz="2000" b="1">
              <a:solidFill>
                <a:schemeClr val="tx1"/>
              </a:solidFill>
              <a:latin typeface="楷体" panose="02010609060101010101" charset="-122"/>
              <a:ea typeface="楷体" panose="02010609060101010101" charset="-122"/>
              <a:cs typeface="楷体" panose="02010609060101010101" charset="-122"/>
            </a:endParaRPr>
          </a:p>
          <a:p>
            <a:pPr algn="l"/>
            <a:r>
              <a:rPr lang="en-US" altLang="zh-CN" sz="2000" b="1">
                <a:solidFill>
                  <a:schemeClr val="tx1"/>
                </a:solidFill>
                <a:latin typeface="楷体" panose="02010609060101010101" charset="-122"/>
                <a:ea typeface="楷体" panose="02010609060101010101" charset="-122"/>
                <a:cs typeface="楷体" panose="02010609060101010101" charset="-122"/>
              </a:rPr>
              <a:t>2</a:t>
            </a:r>
            <a:r>
              <a:rPr lang="zh-CN" altLang="en-US" sz="2000" b="1">
                <a:solidFill>
                  <a:schemeClr val="tx1"/>
                </a:solidFill>
                <a:latin typeface="楷体" panose="02010609060101010101" charset="-122"/>
                <a:ea typeface="楷体" panose="02010609060101010101" charset="-122"/>
                <a:cs typeface="楷体" panose="02010609060101010101" charset="-122"/>
              </a:rPr>
              <a:t>.经省科学技术奖励评审委员会组织评审，并报省人民政府批准，决定授予“图像结构表征和识别的理论与方法”等210个项目2017年度江苏省科学技术奖，由省政府发文，请拟写该标题。</a:t>
            </a:r>
            <a:endParaRPr lang="zh-CN" altLang="en-US" sz="20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000" b="1">
                <a:solidFill>
                  <a:schemeClr val="tx1"/>
                </a:solidFill>
                <a:latin typeface="楷体" panose="02010609060101010101" charset="-122"/>
                <a:ea typeface="楷体" panose="02010609060101010101" charset="-122"/>
                <a:cs typeface="楷体" panose="02010609060101010101" charset="-122"/>
              </a:rPr>
              <a:t>答：</a:t>
            </a:r>
            <a:endParaRPr lang="zh-CN" altLang="en-US" sz="20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000" b="1">
                <a:solidFill>
                  <a:schemeClr val="tx1"/>
                </a:solidFill>
                <a:latin typeface="楷体" panose="02010609060101010101" charset="-122"/>
                <a:ea typeface="楷体" panose="02010609060101010101" charset="-122"/>
                <a:cs typeface="楷体" panose="02010609060101010101" charset="-122"/>
              </a:rPr>
              <a:t>省人民政府关于2017年度江苏省科学技术奖励的决定</a:t>
            </a:r>
            <a:endParaRPr lang="zh-CN" altLang="en-US" sz="2000" b="1">
              <a:solidFill>
                <a:schemeClr val="tx1"/>
              </a:solidFill>
              <a:latin typeface="楷体" panose="02010609060101010101" charset="-122"/>
              <a:ea typeface="楷体" panose="02010609060101010101" charset="-122"/>
              <a:cs typeface="楷体" panose="02010609060101010101" charset="-122"/>
            </a:endParaRPr>
          </a:p>
        </p:txBody>
      </p:sp>
      <p:sp>
        <p:nvSpPr>
          <p:cNvPr id="4" name="文本框 3"/>
          <p:cNvSpPr txBox="1"/>
          <p:nvPr/>
        </p:nvSpPr>
        <p:spPr>
          <a:xfrm>
            <a:off x="395605" y="179705"/>
            <a:ext cx="3865880" cy="977265"/>
          </a:xfrm>
          <a:prstGeom prst="rect">
            <a:avLst/>
          </a:prstGeom>
          <a:noFill/>
        </p:spPr>
        <p:txBody>
          <a:bodyPr wrap="none" rtlCol="0" anchor="t">
            <a:spAutoFit/>
          </a:bodyPr>
          <a:p>
            <a:pPr algn="ctr">
              <a:lnSpc>
                <a:spcPct val="120000"/>
              </a:lnSpc>
            </a:pPr>
            <a:r>
              <a:rPr lang="en-US" sz="2400" b="1">
                <a:latin typeface="微软雅黑" panose="020B0503020204020204" pitchFamily="34" charset="-122"/>
                <a:ea typeface="微软雅黑" panose="020B0503020204020204" pitchFamily="34" charset="-122"/>
                <a:cs typeface="微软雅黑" panose="020B0503020204020204" pitchFamily="34" charset="-122"/>
                <a:sym typeface="+mn-ea"/>
              </a:rPr>
              <a:t>27007</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rPr>
              <a:t>应用文写作（江苏）</a:t>
            </a:r>
            <a:endPar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ctr">
              <a:lnSpc>
                <a:spcPct val="120000"/>
              </a:lnSpc>
            </a:pPr>
            <a:r>
              <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rPr>
              <a:t>每日一练</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flipV="1">
            <a:off x="181037" y="179452"/>
            <a:ext cx="11160000" cy="61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75592A"/>
              </a:solidFill>
              <a:latin typeface="外星宝宝" panose="02010600010101010101" pitchFamily="2" charset="-122"/>
              <a:ea typeface="外星宝宝" panose="02010600010101010101" pitchFamily="2" charset="-122"/>
            </a:endParaRPr>
          </a:p>
        </p:txBody>
      </p:sp>
      <p:sp>
        <p:nvSpPr>
          <p:cNvPr id="115" name="Line 100"/>
          <p:cNvSpPr>
            <a:spLocks noChangeShapeType="1"/>
          </p:cNvSpPr>
          <p:nvPr/>
        </p:nvSpPr>
        <p:spPr bwMode="auto">
          <a:xfrm>
            <a:off x="5697" y="326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 name="圆角矩形 2"/>
          <p:cNvSpPr/>
          <p:nvPr/>
        </p:nvSpPr>
        <p:spPr>
          <a:xfrm>
            <a:off x="660400" y="1156335"/>
            <a:ext cx="9136380" cy="4772025"/>
          </a:xfrm>
          <a:prstGeom prst="roundRect">
            <a:avLst/>
          </a:prstGeom>
          <a:solidFill>
            <a:srgbClr val="FCFAF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2000" b="1">
                <a:solidFill>
                  <a:schemeClr val="tx1"/>
                </a:solidFill>
                <a:latin typeface="楷体" panose="02010609060101010101" charset="-122"/>
                <a:ea typeface="楷体" panose="02010609060101010101" charset="-122"/>
                <a:cs typeface="楷体" panose="02010609060101010101" charset="-122"/>
              </a:rPr>
              <a:t>3</a:t>
            </a:r>
            <a:r>
              <a:rPr lang="zh-CN" altLang="en-US" sz="2000" b="1">
                <a:solidFill>
                  <a:schemeClr val="tx1"/>
                </a:solidFill>
                <a:latin typeface="楷体" panose="02010609060101010101" charset="-122"/>
                <a:ea typeface="楷体" panose="02010609060101010101" charset="-122"/>
                <a:cs typeface="楷体" panose="02010609060101010101" charset="-122"/>
              </a:rPr>
              <a:t>.2018年5月30日，苏州市人民政府办公室发布《关于建立苏州市殡葬改革工作联席会议的通知》请拟写该公文的发文字号（缺项用×表示）</a:t>
            </a:r>
            <a:endParaRPr lang="zh-CN" altLang="en-US" sz="20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000" b="1">
                <a:solidFill>
                  <a:schemeClr val="tx1"/>
                </a:solidFill>
                <a:latin typeface="楷体" panose="02010609060101010101" charset="-122"/>
                <a:ea typeface="楷体" panose="02010609060101010101" charset="-122"/>
                <a:cs typeface="楷体" panose="02010609060101010101" charset="-122"/>
              </a:rPr>
              <a:t>答：</a:t>
            </a:r>
            <a:endParaRPr lang="zh-CN" altLang="en-US" sz="20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000" b="1">
                <a:solidFill>
                  <a:schemeClr val="tx1"/>
                </a:solidFill>
                <a:latin typeface="楷体" panose="02010609060101010101" charset="-122"/>
                <a:ea typeface="楷体" panose="02010609060101010101" charset="-122"/>
                <a:cs typeface="楷体" panose="02010609060101010101" charset="-122"/>
              </a:rPr>
              <a:t>苏府办〔2018〕×号 或 </a:t>
            </a:r>
            <a:r>
              <a:rPr lang="zh-CN" altLang="en-US" sz="2000" b="1">
                <a:solidFill>
                  <a:schemeClr val="tx1"/>
                </a:solidFill>
                <a:latin typeface="楷体" panose="02010609060101010101" charset="-122"/>
                <a:ea typeface="楷体" panose="02010609060101010101" charset="-122"/>
                <a:cs typeface="楷体" panose="02010609060101010101" charset="-122"/>
                <a:sym typeface="+mn-ea"/>
              </a:rPr>
              <a:t>×××〔</a:t>
            </a:r>
            <a:r>
              <a:rPr lang="zh-CN" altLang="en-US" sz="2000" b="1">
                <a:solidFill>
                  <a:schemeClr val="tx1"/>
                </a:solidFill>
                <a:latin typeface="楷体" panose="02010609060101010101" charset="-122"/>
                <a:ea typeface="楷体" panose="02010609060101010101" charset="-122"/>
                <a:cs typeface="楷体" panose="02010609060101010101" charset="-122"/>
                <a:sym typeface="+mn-ea"/>
              </a:rPr>
              <a:t>××××</a:t>
            </a:r>
            <a:r>
              <a:rPr lang="zh-CN" altLang="en-US" sz="2000" b="1">
                <a:solidFill>
                  <a:schemeClr val="tx1"/>
                </a:solidFill>
                <a:latin typeface="楷体" panose="02010609060101010101" charset="-122"/>
                <a:ea typeface="楷体" panose="02010609060101010101" charset="-122"/>
                <a:cs typeface="楷体" panose="02010609060101010101" charset="-122"/>
                <a:sym typeface="+mn-ea"/>
              </a:rPr>
              <a:t>〕×号</a:t>
            </a:r>
            <a:endParaRPr lang="zh-CN" altLang="en-US" sz="2000" b="1">
              <a:solidFill>
                <a:schemeClr val="tx1"/>
              </a:solidFill>
              <a:latin typeface="楷体" panose="02010609060101010101" charset="-122"/>
              <a:ea typeface="楷体" panose="02010609060101010101" charset="-122"/>
              <a:cs typeface="楷体" panose="02010609060101010101" charset="-122"/>
            </a:endParaRPr>
          </a:p>
          <a:p>
            <a:pPr algn="l"/>
            <a:endParaRPr lang="zh-CN" altLang="en-US" sz="2000" b="1">
              <a:solidFill>
                <a:schemeClr val="tx1"/>
              </a:solidFill>
              <a:latin typeface="楷体" panose="02010609060101010101" charset="-122"/>
              <a:ea typeface="楷体" panose="02010609060101010101" charset="-122"/>
              <a:cs typeface="楷体" panose="02010609060101010101" charset="-122"/>
            </a:endParaRPr>
          </a:p>
          <a:p>
            <a:pPr algn="l"/>
            <a:r>
              <a:rPr lang="en-US" altLang="zh-CN" sz="2000" b="1">
                <a:solidFill>
                  <a:schemeClr val="tx1"/>
                </a:solidFill>
                <a:latin typeface="楷体" panose="02010609060101010101" charset="-122"/>
                <a:ea typeface="楷体" panose="02010609060101010101" charset="-122"/>
                <a:cs typeface="楷体" panose="02010609060101010101" charset="-122"/>
              </a:rPr>
              <a:t>4</a:t>
            </a:r>
            <a:r>
              <a:rPr lang="zh-CN" altLang="en-US" sz="2000" b="1">
                <a:solidFill>
                  <a:schemeClr val="tx1"/>
                </a:solidFill>
                <a:latin typeface="楷体" panose="02010609060101010101" charset="-122"/>
                <a:ea typeface="楷体" panose="02010609060101010101" charset="-122"/>
                <a:cs typeface="楷体" panose="02010609060101010101" charset="-122"/>
              </a:rPr>
              <a:t>.国务院对中国残疾人联合会《关有设立“全国残疾预防日”的请示》给予回复，同意自2017年起，将每年8月25日设立为“残疾预防日”，请拟写公文单介词结构的标题。</a:t>
            </a:r>
            <a:endParaRPr lang="zh-CN" altLang="en-US" sz="20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000" b="1">
                <a:solidFill>
                  <a:schemeClr val="tx1"/>
                </a:solidFill>
                <a:latin typeface="楷体" panose="02010609060101010101" charset="-122"/>
                <a:ea typeface="楷体" panose="02010609060101010101" charset="-122"/>
                <a:cs typeface="楷体" panose="02010609060101010101" charset="-122"/>
              </a:rPr>
              <a:t>答：</a:t>
            </a:r>
            <a:endParaRPr lang="zh-CN" altLang="en-US" sz="20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000" b="1">
                <a:solidFill>
                  <a:schemeClr val="tx1"/>
                </a:solidFill>
                <a:latin typeface="楷体" panose="02010609060101010101" charset="-122"/>
                <a:ea typeface="楷体" panose="02010609060101010101" charset="-122"/>
                <a:cs typeface="楷体" panose="02010609060101010101" charset="-122"/>
              </a:rPr>
              <a:t>国务院关于设立“全国残疾预防日”的批复</a:t>
            </a:r>
            <a:endParaRPr lang="zh-CN" altLang="en-US" sz="2000" b="1">
              <a:solidFill>
                <a:schemeClr val="tx1"/>
              </a:solidFill>
              <a:latin typeface="楷体" panose="02010609060101010101" charset="-122"/>
              <a:ea typeface="楷体" panose="02010609060101010101" charset="-122"/>
              <a:cs typeface="楷体" panose="02010609060101010101" charset="-122"/>
            </a:endParaRPr>
          </a:p>
          <a:p>
            <a:pPr algn="l"/>
            <a:endParaRPr lang="zh-CN" altLang="en-US" sz="2000" b="1">
              <a:solidFill>
                <a:schemeClr val="tx1"/>
              </a:solidFill>
              <a:latin typeface="楷体" panose="02010609060101010101" charset="-122"/>
              <a:ea typeface="楷体" panose="02010609060101010101" charset="-122"/>
              <a:cs typeface="楷体" panose="02010609060101010101" charset="-122"/>
            </a:endParaRPr>
          </a:p>
          <a:p>
            <a:pPr algn="l"/>
            <a:r>
              <a:rPr lang="en-US" altLang="zh-CN" sz="2000" b="1">
                <a:solidFill>
                  <a:schemeClr val="tx1"/>
                </a:solidFill>
                <a:latin typeface="楷体" panose="02010609060101010101" charset="-122"/>
                <a:ea typeface="楷体" panose="02010609060101010101" charset="-122"/>
                <a:cs typeface="楷体" panose="02010609060101010101" charset="-122"/>
              </a:rPr>
              <a:t>5</a:t>
            </a:r>
            <a:r>
              <a:rPr lang="zh-CN" altLang="en-US" sz="2000" b="1">
                <a:solidFill>
                  <a:schemeClr val="tx1"/>
                </a:solidFill>
                <a:latin typeface="楷体" panose="02010609060101010101" charset="-122"/>
                <a:ea typeface="楷体" panose="02010609060101010101" charset="-122"/>
                <a:cs typeface="楷体" panose="02010609060101010101" charset="-122"/>
              </a:rPr>
              <a:t>.马××因房屋租赁合同纠纷状告雷××，请代马××拟写含有案由的文书标题。</a:t>
            </a:r>
            <a:endParaRPr lang="zh-CN" altLang="en-US" sz="20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000" b="1">
                <a:solidFill>
                  <a:schemeClr val="tx1"/>
                </a:solidFill>
                <a:latin typeface="楷体" panose="02010609060101010101" charset="-122"/>
                <a:ea typeface="楷体" panose="02010609060101010101" charset="-122"/>
                <a:cs typeface="楷体" panose="02010609060101010101" charset="-122"/>
              </a:rPr>
              <a:t>答：</a:t>
            </a:r>
            <a:endParaRPr lang="zh-CN" altLang="en-US" sz="20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000" b="1">
                <a:solidFill>
                  <a:schemeClr val="tx1"/>
                </a:solidFill>
                <a:latin typeface="楷体" panose="02010609060101010101" charset="-122"/>
                <a:ea typeface="楷体" panose="02010609060101010101" charset="-122"/>
                <a:cs typeface="楷体" panose="02010609060101010101" charset="-122"/>
              </a:rPr>
              <a:t>马××诉雷××关于房屋租赁合同纠纷的民事起诉状。</a:t>
            </a:r>
            <a:endParaRPr lang="zh-CN" altLang="en-US" sz="2000" b="1">
              <a:solidFill>
                <a:schemeClr val="tx1"/>
              </a:solidFill>
              <a:latin typeface="楷体" panose="02010609060101010101" charset="-122"/>
              <a:ea typeface="楷体" panose="02010609060101010101" charset="-122"/>
              <a:cs typeface="楷体" panose="02010609060101010101" charset="-122"/>
            </a:endParaRPr>
          </a:p>
        </p:txBody>
      </p:sp>
      <p:sp>
        <p:nvSpPr>
          <p:cNvPr id="4" name="文本框 3"/>
          <p:cNvSpPr txBox="1"/>
          <p:nvPr/>
        </p:nvSpPr>
        <p:spPr>
          <a:xfrm>
            <a:off x="395605" y="179705"/>
            <a:ext cx="3865880" cy="977265"/>
          </a:xfrm>
          <a:prstGeom prst="rect">
            <a:avLst/>
          </a:prstGeom>
          <a:noFill/>
        </p:spPr>
        <p:txBody>
          <a:bodyPr wrap="none" rtlCol="0" anchor="t">
            <a:spAutoFit/>
          </a:bodyPr>
          <a:p>
            <a:pPr algn="ctr">
              <a:lnSpc>
                <a:spcPct val="120000"/>
              </a:lnSpc>
            </a:pPr>
            <a:r>
              <a:rPr lang="en-US" sz="2400" b="1">
                <a:latin typeface="微软雅黑" panose="020B0503020204020204" pitchFamily="34" charset="-122"/>
                <a:ea typeface="微软雅黑" panose="020B0503020204020204" pitchFamily="34" charset="-122"/>
                <a:cs typeface="微软雅黑" panose="020B0503020204020204" pitchFamily="34" charset="-122"/>
                <a:sym typeface="+mn-ea"/>
              </a:rPr>
              <a:t>27007</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rPr>
              <a:t>应用文写作（江苏）</a:t>
            </a:r>
            <a:endPar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ctr">
              <a:lnSpc>
                <a:spcPct val="120000"/>
              </a:lnSpc>
            </a:pPr>
            <a:r>
              <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rPr>
              <a:t>每日一练</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flipV="1">
            <a:off x="181037" y="179452"/>
            <a:ext cx="11160000" cy="61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75592A"/>
              </a:solidFill>
              <a:latin typeface="外星宝宝" panose="02010600010101010101" pitchFamily="2" charset="-122"/>
              <a:ea typeface="外星宝宝" panose="02010600010101010101" pitchFamily="2" charset="-122"/>
            </a:endParaRPr>
          </a:p>
        </p:txBody>
      </p:sp>
      <p:sp>
        <p:nvSpPr>
          <p:cNvPr id="115" name="Line 100"/>
          <p:cNvSpPr>
            <a:spLocks noChangeShapeType="1"/>
          </p:cNvSpPr>
          <p:nvPr/>
        </p:nvSpPr>
        <p:spPr bwMode="auto">
          <a:xfrm>
            <a:off x="5697" y="326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 name="圆角矩形 2"/>
          <p:cNvSpPr/>
          <p:nvPr/>
        </p:nvSpPr>
        <p:spPr>
          <a:xfrm>
            <a:off x="716915" y="1156970"/>
            <a:ext cx="9810115" cy="4968875"/>
          </a:xfrm>
          <a:prstGeom prst="roundRect">
            <a:avLst/>
          </a:prstGeom>
          <a:solidFill>
            <a:srgbClr val="FCFAF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l"/>
            <a:r>
              <a:rPr lang="zh-CN" altLang="en-US" sz="2000" b="1">
                <a:solidFill>
                  <a:schemeClr val="tx1"/>
                </a:solidFill>
                <a:latin typeface="楷体" panose="02010609060101010101" charset="-122"/>
                <a:ea typeface="楷体" panose="02010609060101010101" charset="-122"/>
                <a:cs typeface="楷体" panose="02010609060101010101" charset="-122"/>
              </a:rPr>
              <a:t>材料：××职业技术学院打算新增成人高等教育“无人机应用技术”专业，要向省教育厅提出申请。请代替该职业技术学院拟写该公文。</a:t>
            </a:r>
            <a:endParaRPr lang="zh-CN" altLang="en-US" sz="20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000" b="1">
                <a:solidFill>
                  <a:schemeClr val="tx1"/>
                </a:solidFill>
                <a:latin typeface="楷体" panose="02010609060101010101" charset="-122"/>
                <a:ea typeface="楷体" panose="02010609060101010101" charset="-122"/>
                <a:cs typeface="楷体" panose="02010609060101010101" charset="-122"/>
              </a:rPr>
              <a:t>要求：文种正确，符合相应的写作要求。</a:t>
            </a:r>
            <a:endParaRPr lang="zh-CN" altLang="en-US" sz="2000" b="1">
              <a:solidFill>
                <a:schemeClr val="tx1"/>
              </a:solidFill>
              <a:latin typeface="楷体" panose="02010609060101010101" charset="-122"/>
              <a:ea typeface="楷体" panose="02010609060101010101" charset="-122"/>
              <a:cs typeface="楷体" panose="02010609060101010101" charset="-122"/>
            </a:endParaRPr>
          </a:p>
        </p:txBody>
      </p:sp>
      <p:sp>
        <p:nvSpPr>
          <p:cNvPr id="4" name="文本框 3"/>
          <p:cNvSpPr txBox="1"/>
          <p:nvPr/>
        </p:nvSpPr>
        <p:spPr>
          <a:xfrm>
            <a:off x="395605" y="179705"/>
            <a:ext cx="3865880" cy="977265"/>
          </a:xfrm>
          <a:prstGeom prst="rect">
            <a:avLst/>
          </a:prstGeom>
          <a:noFill/>
        </p:spPr>
        <p:txBody>
          <a:bodyPr wrap="none" rtlCol="0" anchor="t">
            <a:spAutoFit/>
          </a:bodyPr>
          <a:p>
            <a:pPr algn="ctr">
              <a:lnSpc>
                <a:spcPct val="120000"/>
              </a:lnSpc>
            </a:pPr>
            <a:r>
              <a:rPr lang="en-US" sz="2400" b="1">
                <a:latin typeface="微软雅黑" panose="020B0503020204020204" pitchFamily="34" charset="-122"/>
                <a:ea typeface="微软雅黑" panose="020B0503020204020204" pitchFamily="34" charset="-122"/>
                <a:cs typeface="微软雅黑" panose="020B0503020204020204" pitchFamily="34" charset="-122"/>
                <a:sym typeface="+mn-ea"/>
              </a:rPr>
              <a:t>27007</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rPr>
              <a:t>应用文写作（江苏）</a:t>
            </a:r>
            <a:endPar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ctr">
              <a:lnSpc>
                <a:spcPct val="120000"/>
              </a:lnSpc>
            </a:pPr>
            <a:r>
              <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rPr>
              <a:t>每日一练</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文本框 1"/>
          <p:cNvSpPr txBox="1"/>
          <p:nvPr/>
        </p:nvSpPr>
        <p:spPr>
          <a:xfrm>
            <a:off x="754380" y="2646680"/>
            <a:ext cx="9685655" cy="3169285"/>
          </a:xfrm>
          <a:prstGeom prst="rect">
            <a:avLst/>
          </a:prstGeom>
          <a:noFill/>
        </p:spPr>
        <p:txBody>
          <a:bodyPr wrap="square" rtlCol="0">
            <a:spAutoFit/>
          </a:bodyPr>
          <a:p>
            <a:pPr algn="ctr"/>
            <a:r>
              <a:rPr lang="zh-CN" altLang="en-US" sz="2000" dirty="0" smtClean="0">
                <a:solidFill>
                  <a:schemeClr val="tx1"/>
                </a:solidFill>
                <a:latin typeface="微软雅黑" panose="020B0503020204020204" pitchFamily="34" charset="-122"/>
                <a:ea typeface="微软雅黑" panose="020B0503020204020204" pitchFamily="34" charset="-122"/>
              </a:rPr>
              <a:t>××职业技术学院关于新增成人高等教育“无人机应用技术”专业的请示</a:t>
            </a:r>
            <a:endParaRPr lang="zh-CN" altLang="en-US" sz="2000" dirty="0" smtClean="0">
              <a:solidFill>
                <a:schemeClr val="tx1"/>
              </a:solidFill>
              <a:latin typeface="微软雅黑" panose="020B0503020204020204" pitchFamily="34" charset="-122"/>
              <a:ea typeface="微软雅黑" panose="020B0503020204020204" pitchFamily="34" charset="-122"/>
            </a:endParaRPr>
          </a:p>
          <a:p>
            <a:pPr algn="ctr"/>
            <a:r>
              <a:rPr lang="zh-CN" altLang="en-US" sz="2000" dirty="0" smtClean="0">
                <a:solidFill>
                  <a:schemeClr val="tx1"/>
                </a:solidFill>
                <a:latin typeface="微软雅黑" panose="020B0503020204020204" pitchFamily="34" charset="-122"/>
                <a:ea typeface="微软雅黑" panose="020B0503020204020204" pitchFamily="34" charset="-122"/>
              </a:rPr>
              <a:t>××〔××××〕×号</a:t>
            </a:r>
            <a:endParaRPr lang="zh-CN" altLang="en-US" sz="2000" dirty="0" smtClean="0">
              <a:solidFill>
                <a:schemeClr val="tx1"/>
              </a:solidFill>
              <a:latin typeface="微软雅黑" panose="020B0503020204020204" pitchFamily="34" charset="-122"/>
              <a:ea typeface="微软雅黑" panose="020B0503020204020204" pitchFamily="34" charset="-122"/>
            </a:endParaRPr>
          </a:p>
          <a:p>
            <a:pPr algn="l"/>
            <a:endParaRPr lang="zh-CN" altLang="en-US" sz="2000" dirty="0" smtClean="0">
              <a:solidFill>
                <a:schemeClr val="tx1"/>
              </a:solidFill>
              <a:latin typeface="微软雅黑" panose="020B0503020204020204" pitchFamily="34" charset="-122"/>
              <a:ea typeface="微软雅黑" panose="020B0503020204020204" pitchFamily="34" charset="-122"/>
            </a:endParaRPr>
          </a:p>
          <a:p>
            <a:pPr algn="l"/>
            <a:r>
              <a:rPr lang="zh-CN" altLang="en-US" sz="2000" dirty="0" smtClean="0">
                <a:solidFill>
                  <a:schemeClr val="tx1"/>
                </a:solidFill>
                <a:latin typeface="微软雅黑" panose="020B0503020204020204" pitchFamily="34" charset="-122"/>
                <a:ea typeface="微软雅黑" panose="020B0503020204020204" pitchFamily="34" charset="-122"/>
              </a:rPr>
              <a:t>省教育厅：</a:t>
            </a:r>
            <a:endParaRPr lang="zh-CN" altLang="en-US" sz="2000" dirty="0" smtClean="0">
              <a:solidFill>
                <a:schemeClr val="tx1"/>
              </a:solidFill>
              <a:latin typeface="微软雅黑" panose="020B0503020204020204" pitchFamily="34" charset="-122"/>
              <a:ea typeface="微软雅黑" panose="020B0503020204020204" pitchFamily="34" charset="-122"/>
            </a:endParaRPr>
          </a:p>
          <a:p>
            <a:pPr algn="l"/>
            <a:r>
              <a:rPr lang="zh-CN" altLang="en-US" sz="2000" dirty="0" smtClean="0">
                <a:solidFill>
                  <a:schemeClr val="tx1"/>
                </a:solidFill>
                <a:latin typeface="微软雅黑" panose="020B0503020204020204" pitchFamily="34" charset="-122"/>
                <a:ea typeface="微软雅黑" panose="020B0503020204020204" pitchFamily="34" charset="-122"/>
              </a:rPr>
              <a:t>     我校××职业技术学院为顺应时代发展，打算新增成人高等教育“无人机应用技术”专业。</a:t>
            </a:r>
            <a:endParaRPr lang="zh-CN" altLang="en-US" sz="2000" dirty="0" smtClean="0">
              <a:solidFill>
                <a:schemeClr val="tx1"/>
              </a:solidFill>
              <a:latin typeface="微软雅黑" panose="020B0503020204020204" pitchFamily="34" charset="-122"/>
              <a:ea typeface="微软雅黑" panose="020B0503020204020204" pitchFamily="34" charset="-122"/>
            </a:endParaRPr>
          </a:p>
          <a:p>
            <a:pPr algn="l"/>
            <a:r>
              <a:rPr lang="zh-CN" altLang="en-US" sz="2000" dirty="0" smtClean="0">
                <a:solidFill>
                  <a:schemeClr val="tx1"/>
                </a:solidFill>
                <a:latin typeface="微软雅黑" panose="020B0503020204020204" pitchFamily="34" charset="-122"/>
                <a:ea typeface="微软雅黑" panose="020B0503020204020204" pitchFamily="34" charset="-122"/>
              </a:rPr>
              <a:t>当否，请批示。</a:t>
            </a:r>
            <a:endParaRPr lang="zh-CN" altLang="en-US" sz="2000" dirty="0" smtClean="0">
              <a:solidFill>
                <a:schemeClr val="tx1"/>
              </a:solidFill>
              <a:latin typeface="微软雅黑" panose="020B0503020204020204" pitchFamily="34" charset="-122"/>
              <a:ea typeface="微软雅黑" panose="020B0503020204020204" pitchFamily="34" charset="-122"/>
            </a:endParaRPr>
          </a:p>
          <a:p>
            <a:pPr algn="l"/>
            <a:endParaRPr lang="zh-CN" altLang="en-US" sz="2000" dirty="0" smtClean="0">
              <a:solidFill>
                <a:schemeClr val="tx1"/>
              </a:solidFill>
              <a:latin typeface="微软雅黑" panose="020B0503020204020204" pitchFamily="34" charset="-122"/>
              <a:ea typeface="微软雅黑" panose="020B0503020204020204" pitchFamily="34" charset="-122"/>
            </a:endParaRPr>
          </a:p>
          <a:p>
            <a:pPr algn="r"/>
            <a:r>
              <a:rPr lang="zh-CN" altLang="en-US" sz="2000" dirty="0" smtClean="0">
                <a:solidFill>
                  <a:schemeClr val="tx1"/>
                </a:solidFill>
                <a:latin typeface="微软雅黑" panose="020B0503020204020204" pitchFamily="34" charset="-122"/>
                <a:ea typeface="微软雅黑" panose="020B0503020204020204" pitchFamily="34" charset="-122"/>
              </a:rPr>
              <a:t>××职业技术学院</a:t>
            </a:r>
            <a:endParaRPr lang="zh-CN" altLang="en-US" sz="2000" dirty="0" smtClean="0">
              <a:solidFill>
                <a:schemeClr val="tx1"/>
              </a:solidFill>
              <a:latin typeface="微软雅黑" panose="020B0503020204020204" pitchFamily="34" charset="-122"/>
              <a:ea typeface="微软雅黑" panose="020B0503020204020204" pitchFamily="34" charset="-122"/>
            </a:endParaRPr>
          </a:p>
          <a:p>
            <a:pPr algn="r"/>
            <a:r>
              <a:rPr lang="zh-CN" altLang="en-US" sz="2000" dirty="0" smtClean="0">
                <a:solidFill>
                  <a:schemeClr val="tx1"/>
                </a:solidFill>
                <a:latin typeface="微软雅黑" panose="020B0503020204020204" pitchFamily="34" charset="-122"/>
                <a:ea typeface="微软雅黑" panose="020B0503020204020204" pitchFamily="34" charset="-122"/>
              </a:rPr>
              <a:t>2020年9月18日</a:t>
            </a:r>
            <a:endParaRPr lang="zh-CN" altLang="en-US" sz="2000" dirty="0" smtClean="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flipV="1">
            <a:off x="181037" y="179452"/>
            <a:ext cx="11160000" cy="61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75592A"/>
              </a:solidFill>
              <a:latin typeface="外星宝宝" panose="02010600010101010101" pitchFamily="2" charset="-122"/>
              <a:ea typeface="外星宝宝" panose="02010600010101010101" pitchFamily="2" charset="-122"/>
            </a:endParaRPr>
          </a:p>
        </p:txBody>
      </p:sp>
      <p:sp>
        <p:nvSpPr>
          <p:cNvPr id="115" name="Line 100"/>
          <p:cNvSpPr>
            <a:spLocks noChangeShapeType="1"/>
          </p:cNvSpPr>
          <p:nvPr/>
        </p:nvSpPr>
        <p:spPr bwMode="auto">
          <a:xfrm>
            <a:off x="5697" y="326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 name="圆角矩形 2"/>
          <p:cNvSpPr/>
          <p:nvPr/>
        </p:nvSpPr>
        <p:spPr>
          <a:xfrm>
            <a:off x="660400" y="1219835"/>
            <a:ext cx="9582150" cy="4749165"/>
          </a:xfrm>
          <a:prstGeom prst="roundRect">
            <a:avLst/>
          </a:prstGeom>
          <a:solidFill>
            <a:srgbClr val="FCFAF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l"/>
            <a:r>
              <a:rPr lang="zh-CN" altLang="en-US" sz="2000" b="1">
                <a:solidFill>
                  <a:schemeClr val="tx1"/>
                </a:solidFill>
                <a:latin typeface="楷体" panose="02010609060101010101" charset="-122"/>
                <a:ea typeface="楷体" panose="02010609060101010101" charset="-122"/>
                <a:cs typeface="楷体" panose="02010609060101010101" charset="-122"/>
              </a:rPr>
              <a:t>××××大学制定了《××××大学教育事业发展“十三五”规划》，拟下发全校各部门贯彻执行。请代该大学拟写一份公文，以确保“十三五＂规划的顺利下发，要求：文种选择正确，符合文种特点，内容结构完整。</a:t>
            </a:r>
            <a:endParaRPr lang="zh-CN" altLang="en-US" sz="2000" b="1">
              <a:solidFill>
                <a:schemeClr val="tx1"/>
              </a:solidFill>
              <a:latin typeface="楷体" panose="02010609060101010101" charset="-122"/>
              <a:ea typeface="楷体" panose="02010609060101010101" charset="-122"/>
              <a:cs typeface="楷体" panose="02010609060101010101" charset="-122"/>
            </a:endParaRPr>
          </a:p>
        </p:txBody>
      </p:sp>
      <p:sp>
        <p:nvSpPr>
          <p:cNvPr id="4" name="文本框 3"/>
          <p:cNvSpPr txBox="1"/>
          <p:nvPr/>
        </p:nvSpPr>
        <p:spPr>
          <a:xfrm>
            <a:off x="395605" y="179705"/>
            <a:ext cx="3865880" cy="977265"/>
          </a:xfrm>
          <a:prstGeom prst="rect">
            <a:avLst/>
          </a:prstGeom>
          <a:noFill/>
        </p:spPr>
        <p:txBody>
          <a:bodyPr wrap="none" rtlCol="0" anchor="t">
            <a:spAutoFit/>
          </a:bodyPr>
          <a:p>
            <a:pPr algn="ctr">
              <a:lnSpc>
                <a:spcPct val="120000"/>
              </a:lnSpc>
            </a:pPr>
            <a:r>
              <a:rPr lang="en-US" sz="2400" b="1">
                <a:latin typeface="微软雅黑" panose="020B0503020204020204" pitchFamily="34" charset="-122"/>
                <a:ea typeface="微软雅黑" panose="020B0503020204020204" pitchFamily="34" charset="-122"/>
                <a:cs typeface="微软雅黑" panose="020B0503020204020204" pitchFamily="34" charset="-122"/>
                <a:sym typeface="+mn-ea"/>
              </a:rPr>
              <a:t>27007</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rPr>
              <a:t>应用文写作（江苏）</a:t>
            </a:r>
            <a:endPar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ctr">
              <a:lnSpc>
                <a:spcPct val="120000"/>
              </a:lnSpc>
            </a:pPr>
            <a:r>
              <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rPr>
              <a:t>每日一练</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文本框 1"/>
          <p:cNvSpPr txBox="1"/>
          <p:nvPr/>
        </p:nvSpPr>
        <p:spPr>
          <a:xfrm>
            <a:off x="1075690" y="2720340"/>
            <a:ext cx="9004935" cy="2553335"/>
          </a:xfrm>
          <a:prstGeom prst="rect">
            <a:avLst/>
          </a:prstGeom>
          <a:noFill/>
        </p:spPr>
        <p:txBody>
          <a:bodyPr wrap="square" rtlCol="0">
            <a:spAutoFit/>
          </a:bodyPr>
          <a:p>
            <a:pPr algn="ctr"/>
            <a:r>
              <a:rPr lang="zh-CN" altLang="en-US" sz="2000" b="1" dirty="0" smtClean="0">
                <a:solidFill>
                  <a:schemeClr val="tx1"/>
                </a:solidFill>
                <a:latin typeface="微软雅黑" panose="020B0503020204020204" pitchFamily="34" charset="-122"/>
                <a:ea typeface="微软雅黑" panose="020B0503020204020204" pitchFamily="34" charset="-122"/>
              </a:rPr>
              <a:t>××大学制定关于教育事业发展“十三五”规划的通知</a:t>
            </a:r>
            <a:endParaRPr lang="zh-CN" altLang="en-US" sz="2000" b="1" dirty="0" smtClean="0">
              <a:solidFill>
                <a:schemeClr val="tx1"/>
              </a:solidFill>
              <a:latin typeface="微软雅黑" panose="020B0503020204020204" pitchFamily="34" charset="-122"/>
              <a:ea typeface="微软雅黑" panose="020B0503020204020204" pitchFamily="34" charset="-122"/>
            </a:endParaRPr>
          </a:p>
          <a:p>
            <a:pPr algn="ctr"/>
            <a:r>
              <a:rPr lang="zh-CN" altLang="en-US" sz="2000" b="1" dirty="0" smtClean="0">
                <a:solidFill>
                  <a:schemeClr val="tx1"/>
                </a:solidFill>
                <a:latin typeface="微软雅黑" panose="020B0503020204020204" pitchFamily="34" charset="-122"/>
                <a:ea typeface="微软雅黑" panose="020B0503020204020204" pitchFamily="34" charset="-122"/>
              </a:rPr>
              <a:t>×××〔××××〕×号</a:t>
            </a:r>
            <a:endParaRPr lang="zh-CN" altLang="en-US" sz="2000" b="1" dirty="0" smtClean="0">
              <a:solidFill>
                <a:schemeClr val="tx1"/>
              </a:solidFill>
              <a:latin typeface="微软雅黑" panose="020B0503020204020204" pitchFamily="34" charset="-122"/>
              <a:ea typeface="微软雅黑" panose="020B0503020204020204" pitchFamily="34" charset="-122"/>
            </a:endParaRPr>
          </a:p>
          <a:p>
            <a:pPr algn="l"/>
            <a:r>
              <a:rPr lang="zh-CN" altLang="en-US" sz="2000" b="1" dirty="0" smtClean="0">
                <a:solidFill>
                  <a:schemeClr val="tx1"/>
                </a:solidFill>
                <a:latin typeface="微软雅黑" panose="020B0503020204020204" pitchFamily="34" charset="-122"/>
                <a:ea typeface="微软雅黑" panose="020B0503020204020204" pitchFamily="34" charset="-122"/>
              </a:rPr>
              <a:t>各院、系、各部、处、各有关单位：</a:t>
            </a:r>
            <a:endParaRPr lang="zh-CN" altLang="en-US" sz="2000" b="1" dirty="0" smtClean="0">
              <a:solidFill>
                <a:schemeClr val="tx1"/>
              </a:solidFill>
              <a:latin typeface="微软雅黑" panose="020B0503020204020204" pitchFamily="34" charset="-122"/>
              <a:ea typeface="微软雅黑" panose="020B0503020204020204" pitchFamily="34" charset="-122"/>
            </a:endParaRPr>
          </a:p>
          <a:p>
            <a:pPr algn="l"/>
            <a:r>
              <a:rPr lang="zh-CN" altLang="en-US" sz="2000" b="1" dirty="0" smtClean="0">
                <a:solidFill>
                  <a:schemeClr val="tx1"/>
                </a:solidFill>
                <a:latin typeface="微软雅黑" panose="020B0503020204020204" pitchFamily="34" charset="-122"/>
                <a:ea typeface="微软雅黑" panose="020B0503020204020204" pitchFamily="34" charset="-122"/>
              </a:rPr>
              <a:t>为贯彻落实《××××大学教育事业发展“十三五”规划》，现将《××××大学教育事业发展“十三五”规划》（宣传部发〔×××〕×号）转发给你们，请遵照执行。</a:t>
            </a:r>
            <a:endParaRPr lang="zh-CN" altLang="en-US" sz="2000" b="1" dirty="0" smtClean="0">
              <a:solidFill>
                <a:schemeClr val="tx1"/>
              </a:solidFill>
              <a:latin typeface="微软雅黑" panose="020B0503020204020204" pitchFamily="34" charset="-122"/>
              <a:ea typeface="微软雅黑" panose="020B0503020204020204" pitchFamily="34" charset="-122"/>
            </a:endParaRPr>
          </a:p>
          <a:p>
            <a:pPr algn="r"/>
            <a:r>
              <a:rPr lang="zh-CN" altLang="en-US" sz="2000" b="1" dirty="0" smtClean="0">
                <a:solidFill>
                  <a:schemeClr val="tx1"/>
                </a:solidFill>
                <a:latin typeface="微软雅黑" panose="020B0503020204020204" pitchFamily="34" charset="-122"/>
                <a:ea typeface="微软雅黑" panose="020B0503020204020204" pitchFamily="34" charset="-122"/>
              </a:rPr>
              <a:t>                                                          ××大学宣传部</a:t>
            </a:r>
            <a:endParaRPr lang="zh-CN" altLang="en-US" sz="2000" b="1" dirty="0" smtClean="0">
              <a:solidFill>
                <a:schemeClr val="tx1"/>
              </a:solidFill>
              <a:latin typeface="微软雅黑" panose="020B0503020204020204" pitchFamily="34" charset="-122"/>
              <a:ea typeface="微软雅黑" panose="020B0503020204020204" pitchFamily="34" charset="-122"/>
            </a:endParaRPr>
          </a:p>
          <a:p>
            <a:pPr algn="r"/>
            <a:r>
              <a:rPr lang="zh-CN" altLang="en-US" sz="2000" b="1" dirty="0" smtClean="0">
                <a:solidFill>
                  <a:schemeClr val="tx1"/>
                </a:solidFill>
                <a:latin typeface="微软雅黑" panose="020B0503020204020204" pitchFamily="34" charset="-122"/>
                <a:ea typeface="微软雅黑" panose="020B0503020204020204" pitchFamily="34" charset="-122"/>
              </a:rPr>
              <a:t>                                                          ×××年×月×号</a:t>
            </a:r>
            <a:endParaRPr lang="zh-CN" altLang="en-US" sz="2000" b="1" dirty="0" smtClean="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flipV="1">
            <a:off x="181037" y="179452"/>
            <a:ext cx="11160000" cy="61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75592A"/>
              </a:solidFill>
              <a:latin typeface="外星宝宝" panose="02010600010101010101" pitchFamily="2" charset="-122"/>
              <a:ea typeface="外星宝宝" panose="02010600010101010101" pitchFamily="2" charset="-122"/>
            </a:endParaRPr>
          </a:p>
        </p:txBody>
      </p:sp>
      <p:sp>
        <p:nvSpPr>
          <p:cNvPr id="115" name="Line 100"/>
          <p:cNvSpPr>
            <a:spLocks noChangeShapeType="1"/>
          </p:cNvSpPr>
          <p:nvPr/>
        </p:nvSpPr>
        <p:spPr bwMode="auto">
          <a:xfrm>
            <a:off x="5697" y="326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 name="圆角矩形 2"/>
          <p:cNvSpPr/>
          <p:nvPr/>
        </p:nvSpPr>
        <p:spPr>
          <a:xfrm>
            <a:off x="757555" y="1097280"/>
            <a:ext cx="9429115" cy="5202555"/>
          </a:xfrm>
          <a:prstGeom prst="roundRect">
            <a:avLst/>
          </a:prstGeom>
          <a:solidFill>
            <a:srgbClr val="FCFAF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l"/>
            <a:r>
              <a:rPr lang="zh-CN" altLang="en-US" sz="2000" b="1">
                <a:solidFill>
                  <a:schemeClr val="tx1"/>
                </a:solidFill>
                <a:latin typeface="楷体" panose="02010609060101010101" charset="-122"/>
                <a:ea typeface="楷体" panose="02010609060101010101" charset="-122"/>
                <a:cs typeface="楷体" panose="02010609060101010101" charset="-122"/>
              </a:rPr>
              <a:t>“神舟”十一号飞船载人航天飞行成功的消息传来，南京航空航天大学的师生无比欢欣鼓舞，特向酒泉卫星发射中心发去贺信：向参与飞船研制和载人航天飞行任务的同志们致以最崇高的敬礼，向为飞船载人航天飞行成功付出辛勤汗水的工作人员致以最衷心的感谢和最诚挚的问候。请代写该贺信。</a:t>
            </a:r>
            <a:endParaRPr lang="zh-CN" altLang="en-US" sz="20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000" b="1">
                <a:solidFill>
                  <a:schemeClr val="tx1"/>
                </a:solidFill>
                <a:latin typeface="楷体" panose="02010609060101010101" charset="-122"/>
                <a:ea typeface="楷体" panose="02010609060101010101" charset="-122"/>
                <a:cs typeface="楷体" panose="02010609060101010101" charset="-122"/>
              </a:rPr>
              <a:t>要求：符合贺信的格式要求，相关内容根据实际情况自行补充。</a:t>
            </a:r>
            <a:endParaRPr lang="zh-CN" altLang="en-US" sz="2000" b="1">
              <a:solidFill>
                <a:schemeClr val="tx1"/>
              </a:solidFill>
              <a:latin typeface="楷体" panose="02010609060101010101" charset="-122"/>
              <a:ea typeface="楷体" panose="02010609060101010101" charset="-122"/>
              <a:cs typeface="楷体" panose="02010609060101010101" charset="-122"/>
            </a:endParaRPr>
          </a:p>
          <a:p>
            <a:pPr algn="ctr"/>
            <a:r>
              <a:rPr lang="zh-CN" altLang="en-US" sz="2000" b="1">
                <a:solidFill>
                  <a:schemeClr val="tx1"/>
                </a:solidFill>
                <a:latin typeface="楷体" panose="02010609060101010101" charset="-122"/>
                <a:ea typeface="楷体" panose="02010609060101010101" charset="-122"/>
                <a:cs typeface="楷体" panose="02010609060101010101" charset="-122"/>
              </a:rPr>
              <a:t>南京航天航空大学的贺信</a:t>
            </a:r>
            <a:endParaRPr lang="zh-CN" altLang="en-US" sz="20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000" b="1">
                <a:solidFill>
                  <a:schemeClr val="tx1"/>
                </a:solidFill>
                <a:latin typeface="楷体" panose="02010609060101010101" charset="-122"/>
                <a:ea typeface="楷体" panose="02010609060101010101" charset="-122"/>
                <a:cs typeface="楷体" panose="02010609060101010101" charset="-122"/>
              </a:rPr>
              <a:t>酒泉卫星发射中心的同志们：</a:t>
            </a:r>
            <a:endParaRPr lang="zh-CN" altLang="en-US" sz="20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000" b="1">
                <a:solidFill>
                  <a:schemeClr val="tx1"/>
                </a:solidFill>
                <a:latin typeface="楷体" panose="02010609060101010101" charset="-122"/>
                <a:ea typeface="楷体" panose="02010609060101010101" charset="-122"/>
                <a:cs typeface="楷体" panose="02010609060101010101" charset="-122"/>
              </a:rPr>
              <a:t>    你们好！</a:t>
            </a:r>
            <a:endParaRPr lang="zh-CN" altLang="en-US" sz="2000" b="1">
              <a:solidFill>
                <a:schemeClr val="tx1"/>
              </a:solidFill>
              <a:latin typeface="楷体" panose="02010609060101010101" charset="-122"/>
              <a:ea typeface="楷体" panose="02010609060101010101" charset="-122"/>
              <a:cs typeface="楷体" panose="02010609060101010101" charset="-122"/>
            </a:endParaRPr>
          </a:p>
          <a:p>
            <a:pPr algn="l"/>
            <a:endParaRPr lang="zh-CN" altLang="en-US" sz="2000" b="1">
              <a:solidFill>
                <a:schemeClr val="tx1"/>
              </a:solidFill>
              <a:latin typeface="楷体" panose="02010609060101010101" charset="-122"/>
              <a:ea typeface="楷体" panose="02010609060101010101" charset="-122"/>
              <a:cs typeface="楷体" panose="02010609060101010101" charset="-122"/>
            </a:endParaRPr>
          </a:p>
          <a:p>
            <a:pPr algn="l"/>
            <a:endParaRPr lang="zh-CN" altLang="en-US" sz="2000" b="1">
              <a:solidFill>
                <a:schemeClr val="tx1"/>
              </a:solidFill>
              <a:latin typeface="楷体" panose="02010609060101010101" charset="-122"/>
              <a:ea typeface="楷体" panose="02010609060101010101" charset="-122"/>
              <a:cs typeface="楷体" panose="02010609060101010101" charset="-122"/>
            </a:endParaRPr>
          </a:p>
          <a:p>
            <a:pPr algn="l"/>
            <a:endParaRPr lang="zh-CN" altLang="en-US" sz="2000" b="1">
              <a:solidFill>
                <a:schemeClr val="tx1"/>
              </a:solidFill>
              <a:latin typeface="楷体" panose="02010609060101010101" charset="-122"/>
              <a:ea typeface="楷体" panose="02010609060101010101" charset="-122"/>
              <a:cs typeface="楷体" panose="02010609060101010101" charset="-122"/>
            </a:endParaRPr>
          </a:p>
          <a:p>
            <a:pPr algn="r"/>
            <a:endParaRPr lang="zh-CN" altLang="en-US" sz="2000" b="1">
              <a:solidFill>
                <a:schemeClr val="tx1"/>
              </a:solidFill>
              <a:latin typeface="楷体" panose="02010609060101010101" charset="-122"/>
              <a:ea typeface="楷体" panose="02010609060101010101" charset="-122"/>
              <a:cs typeface="楷体" panose="02010609060101010101" charset="-122"/>
            </a:endParaRPr>
          </a:p>
          <a:p>
            <a:pPr algn="r"/>
            <a:r>
              <a:rPr lang="zh-CN" altLang="en-US" sz="2000" b="1">
                <a:solidFill>
                  <a:schemeClr val="tx1"/>
                </a:solidFill>
                <a:latin typeface="楷体" panose="02010609060101010101" charset="-122"/>
                <a:ea typeface="楷体" panose="02010609060101010101" charset="-122"/>
                <a:cs typeface="楷体" panose="02010609060101010101" charset="-122"/>
              </a:rPr>
              <a:t>南京航天航空大学</a:t>
            </a:r>
            <a:endParaRPr lang="zh-CN" altLang="en-US" sz="2000" b="1">
              <a:solidFill>
                <a:schemeClr val="tx1"/>
              </a:solidFill>
              <a:latin typeface="楷体" panose="02010609060101010101" charset="-122"/>
              <a:ea typeface="楷体" panose="02010609060101010101" charset="-122"/>
              <a:cs typeface="楷体" panose="02010609060101010101" charset="-122"/>
            </a:endParaRPr>
          </a:p>
          <a:p>
            <a:pPr algn="r"/>
            <a:r>
              <a:rPr lang="zh-CN" altLang="en-US" sz="2000" b="1">
                <a:solidFill>
                  <a:schemeClr val="tx1"/>
                </a:solidFill>
                <a:latin typeface="楷体" panose="02010609060101010101" charset="-122"/>
                <a:ea typeface="楷体" panose="02010609060101010101" charset="-122"/>
                <a:cs typeface="楷体" panose="02010609060101010101" charset="-122"/>
              </a:rPr>
              <a:t>××年×月×日</a:t>
            </a:r>
            <a:endParaRPr lang="zh-CN" altLang="en-US" sz="2000" b="1">
              <a:solidFill>
                <a:schemeClr val="tx1"/>
              </a:solidFill>
              <a:latin typeface="楷体" panose="02010609060101010101" charset="-122"/>
              <a:ea typeface="楷体" panose="02010609060101010101" charset="-122"/>
              <a:cs typeface="楷体" panose="02010609060101010101" charset="-122"/>
            </a:endParaRPr>
          </a:p>
        </p:txBody>
      </p:sp>
      <p:sp>
        <p:nvSpPr>
          <p:cNvPr id="4" name="文本框 3"/>
          <p:cNvSpPr txBox="1"/>
          <p:nvPr/>
        </p:nvSpPr>
        <p:spPr>
          <a:xfrm>
            <a:off x="395605" y="179705"/>
            <a:ext cx="3865880" cy="977265"/>
          </a:xfrm>
          <a:prstGeom prst="rect">
            <a:avLst/>
          </a:prstGeom>
          <a:noFill/>
        </p:spPr>
        <p:txBody>
          <a:bodyPr wrap="none" rtlCol="0" anchor="t">
            <a:spAutoFit/>
          </a:bodyPr>
          <a:p>
            <a:pPr algn="ctr">
              <a:lnSpc>
                <a:spcPct val="120000"/>
              </a:lnSpc>
            </a:pPr>
            <a:r>
              <a:rPr lang="en-US" sz="2400" b="1">
                <a:latin typeface="微软雅黑" panose="020B0503020204020204" pitchFamily="34" charset="-122"/>
                <a:ea typeface="微软雅黑" panose="020B0503020204020204" pitchFamily="34" charset="-122"/>
                <a:cs typeface="微软雅黑" panose="020B0503020204020204" pitchFamily="34" charset="-122"/>
                <a:sym typeface="+mn-ea"/>
              </a:rPr>
              <a:t>27007</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rPr>
              <a:t>应用文写作（江苏）</a:t>
            </a:r>
            <a:endPar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ctr">
              <a:lnSpc>
                <a:spcPct val="120000"/>
              </a:lnSpc>
            </a:pPr>
            <a:r>
              <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rPr>
              <a:t>每日一练</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 name="矩形 74"/>
          <p:cNvSpPr/>
          <p:nvPr/>
        </p:nvSpPr>
        <p:spPr>
          <a:xfrm flipV="1">
            <a:off x="181037" y="179452"/>
            <a:ext cx="11160000" cy="61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75592A"/>
              </a:solidFill>
              <a:latin typeface="外星宝宝" panose="02010600010101010101" pitchFamily="2" charset="-122"/>
              <a:ea typeface="外星宝宝" panose="02010600010101010101" pitchFamily="2" charset="-122"/>
            </a:endParaRPr>
          </a:p>
        </p:txBody>
      </p:sp>
      <p:sp>
        <p:nvSpPr>
          <p:cNvPr id="115" name="Line 100"/>
          <p:cNvSpPr>
            <a:spLocks noChangeShapeType="1"/>
          </p:cNvSpPr>
          <p:nvPr/>
        </p:nvSpPr>
        <p:spPr bwMode="auto">
          <a:xfrm>
            <a:off x="5697" y="326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 name="圆角矩形 2"/>
          <p:cNvSpPr/>
          <p:nvPr/>
        </p:nvSpPr>
        <p:spPr>
          <a:xfrm>
            <a:off x="765810" y="1414145"/>
            <a:ext cx="4109720" cy="4619625"/>
          </a:xfrm>
          <a:prstGeom prst="roundRect">
            <a:avLst/>
          </a:prstGeom>
          <a:solidFill>
            <a:srgbClr val="FCFAF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2000" b="1">
                <a:solidFill>
                  <a:schemeClr val="tx1"/>
                </a:solidFill>
                <a:latin typeface="微软雅黑" panose="020B0503020204020204" pitchFamily="34" charset="-122"/>
                <a:ea typeface="微软雅黑" panose="020B0503020204020204" pitchFamily="34" charset="-122"/>
                <a:cs typeface="楷体" panose="02010609060101010101" charset="-122"/>
              </a:rPr>
              <a:t>简述会议记录写作的注意事项。</a:t>
            </a:r>
            <a:endParaRPr lang="zh-CN" altLang="en-US" sz="2000" b="1">
              <a:solidFill>
                <a:schemeClr val="tx1"/>
              </a:solidFill>
              <a:latin typeface="微软雅黑" panose="020B0503020204020204" pitchFamily="34" charset="-122"/>
              <a:ea typeface="微软雅黑" panose="020B0503020204020204" pitchFamily="34" charset="-122"/>
              <a:cs typeface="楷体" panose="02010609060101010101" charset="-122"/>
            </a:endParaRPr>
          </a:p>
          <a:p>
            <a:pPr algn="l"/>
            <a:r>
              <a:rPr lang="zh-CN" altLang="en-US" sz="2000" b="1">
                <a:solidFill>
                  <a:schemeClr val="tx1"/>
                </a:solidFill>
                <a:latin typeface="楷体" panose="02010609060101010101" charset="-122"/>
                <a:ea typeface="楷体" panose="02010609060101010101" charset="-122"/>
                <a:cs typeface="楷体" panose="02010609060101010101" charset="-122"/>
              </a:rPr>
              <a:t>答：</a:t>
            </a:r>
            <a:endParaRPr lang="zh-CN" altLang="en-US" sz="20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000" b="1">
                <a:solidFill>
                  <a:schemeClr val="tx1"/>
                </a:solidFill>
                <a:latin typeface="楷体" panose="02010609060101010101" charset="-122"/>
                <a:ea typeface="楷体" panose="02010609060101010101" charset="-122"/>
                <a:cs typeface="楷体" panose="02010609060101010101" charset="-122"/>
              </a:rPr>
              <a:t>（1）要经过</a:t>
            </a:r>
            <a:r>
              <a:rPr lang="zh-CN" altLang="en-US" sz="2000" b="1">
                <a:solidFill>
                  <a:srgbClr val="FF0000"/>
                </a:solidFill>
                <a:latin typeface="楷体" panose="02010609060101010101" charset="-122"/>
                <a:ea typeface="楷体" panose="02010609060101010101" charset="-122"/>
                <a:cs typeface="楷体" panose="02010609060101010101" charset="-122"/>
              </a:rPr>
              <a:t>必要的手续</a:t>
            </a:r>
            <a:r>
              <a:rPr lang="zh-CN" altLang="en-US" sz="2000" b="1">
                <a:solidFill>
                  <a:schemeClr val="tx1"/>
                </a:solidFill>
                <a:latin typeface="楷体" panose="02010609060101010101" charset="-122"/>
                <a:ea typeface="楷体" panose="02010609060101010101" charset="-122"/>
                <a:cs typeface="楷体" panose="02010609060101010101" charset="-122"/>
              </a:rPr>
              <a:t>；</a:t>
            </a:r>
            <a:endParaRPr lang="zh-CN" altLang="en-US" sz="20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000" b="1">
                <a:solidFill>
                  <a:schemeClr val="tx1"/>
                </a:solidFill>
                <a:latin typeface="楷体" panose="02010609060101010101" charset="-122"/>
                <a:ea typeface="楷体" panose="02010609060101010101" charset="-122"/>
                <a:cs typeface="楷体" panose="02010609060101010101" charset="-122"/>
              </a:rPr>
              <a:t>（2）项目要</a:t>
            </a:r>
            <a:r>
              <a:rPr lang="zh-CN" altLang="en-US" sz="2000" b="1">
                <a:solidFill>
                  <a:srgbClr val="FF0000"/>
                </a:solidFill>
                <a:latin typeface="楷体" panose="02010609060101010101" charset="-122"/>
                <a:ea typeface="楷体" panose="02010609060101010101" charset="-122"/>
                <a:cs typeface="楷体" panose="02010609060101010101" charset="-122"/>
              </a:rPr>
              <a:t>齐全</a:t>
            </a:r>
            <a:r>
              <a:rPr lang="zh-CN" altLang="en-US" sz="2000" b="1">
                <a:solidFill>
                  <a:schemeClr val="tx1"/>
                </a:solidFill>
                <a:latin typeface="楷体" panose="02010609060101010101" charset="-122"/>
                <a:ea typeface="楷体" panose="02010609060101010101" charset="-122"/>
                <a:cs typeface="楷体" panose="02010609060101010101" charset="-122"/>
              </a:rPr>
              <a:t>；</a:t>
            </a:r>
            <a:endParaRPr lang="zh-CN" altLang="en-US" sz="20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000" b="1">
                <a:solidFill>
                  <a:schemeClr val="tx1"/>
                </a:solidFill>
                <a:latin typeface="楷体" panose="02010609060101010101" charset="-122"/>
                <a:ea typeface="楷体" panose="02010609060101010101" charset="-122"/>
                <a:cs typeface="楷体" panose="02010609060101010101" charset="-122"/>
              </a:rPr>
              <a:t>（3）记录要</a:t>
            </a:r>
            <a:r>
              <a:rPr lang="zh-CN" altLang="en-US" sz="2000" b="1">
                <a:solidFill>
                  <a:srgbClr val="FF0000"/>
                </a:solidFill>
                <a:latin typeface="楷体" panose="02010609060101010101" charset="-122"/>
                <a:ea typeface="楷体" panose="02010609060101010101" charset="-122"/>
                <a:cs typeface="楷体" panose="02010609060101010101" charset="-122"/>
              </a:rPr>
              <a:t>客观</a:t>
            </a:r>
            <a:r>
              <a:rPr lang="zh-CN" altLang="en-US" sz="2000" b="1">
                <a:solidFill>
                  <a:schemeClr val="tx1"/>
                </a:solidFill>
                <a:latin typeface="楷体" panose="02010609060101010101" charset="-122"/>
                <a:ea typeface="楷体" panose="02010609060101010101" charset="-122"/>
                <a:cs typeface="楷体" panose="02010609060101010101" charset="-122"/>
              </a:rPr>
              <a:t>、</a:t>
            </a:r>
            <a:r>
              <a:rPr lang="zh-CN" altLang="en-US" sz="2000" b="1">
                <a:solidFill>
                  <a:srgbClr val="FF0000"/>
                </a:solidFill>
                <a:latin typeface="楷体" panose="02010609060101010101" charset="-122"/>
                <a:ea typeface="楷体" panose="02010609060101010101" charset="-122"/>
                <a:cs typeface="楷体" panose="02010609060101010101" charset="-122"/>
              </a:rPr>
              <a:t>真实</a:t>
            </a:r>
            <a:r>
              <a:rPr lang="zh-CN" altLang="en-US" sz="2000" b="1">
                <a:solidFill>
                  <a:schemeClr val="tx1"/>
                </a:solidFill>
                <a:latin typeface="楷体" panose="02010609060101010101" charset="-122"/>
                <a:ea typeface="楷体" panose="02010609060101010101" charset="-122"/>
                <a:cs typeface="楷体" panose="02010609060101010101" charset="-122"/>
              </a:rPr>
              <a:t>、完整；</a:t>
            </a:r>
            <a:endParaRPr lang="zh-CN" altLang="en-US" sz="20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000" b="1">
                <a:solidFill>
                  <a:schemeClr val="tx1"/>
                </a:solidFill>
                <a:latin typeface="楷体" panose="02010609060101010101" charset="-122"/>
                <a:ea typeface="楷体" panose="02010609060101010101" charset="-122"/>
                <a:cs typeface="楷体" panose="02010609060101010101" charset="-122"/>
              </a:rPr>
              <a:t>（4）注意详</a:t>
            </a:r>
            <a:r>
              <a:rPr lang="zh-CN" altLang="en-US" sz="2000" b="1">
                <a:solidFill>
                  <a:srgbClr val="FF0000"/>
                </a:solidFill>
                <a:latin typeface="楷体" panose="02010609060101010101" charset="-122"/>
                <a:ea typeface="楷体" panose="02010609060101010101" charset="-122"/>
                <a:cs typeface="楷体" panose="02010609060101010101" charset="-122"/>
              </a:rPr>
              <a:t>略</a:t>
            </a:r>
            <a:r>
              <a:rPr lang="zh-CN" altLang="en-US" sz="2000" b="1">
                <a:solidFill>
                  <a:schemeClr val="tx1"/>
                </a:solidFill>
                <a:latin typeface="楷体" panose="02010609060101010101" charset="-122"/>
                <a:ea typeface="楷体" panose="02010609060101010101" charset="-122"/>
                <a:cs typeface="楷体" panose="02010609060101010101" charset="-122"/>
              </a:rPr>
              <a:t>；</a:t>
            </a:r>
            <a:endParaRPr lang="zh-CN" altLang="en-US" sz="20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000" b="1">
                <a:solidFill>
                  <a:schemeClr val="tx1"/>
                </a:solidFill>
                <a:latin typeface="楷体" panose="02010609060101010101" charset="-122"/>
                <a:ea typeface="楷体" panose="02010609060101010101" charset="-122"/>
                <a:cs typeface="楷体" panose="02010609060101010101" charset="-122"/>
              </a:rPr>
              <a:t>（5）</a:t>
            </a:r>
            <a:r>
              <a:rPr lang="zh-CN" altLang="en-US" sz="2000" b="1">
                <a:solidFill>
                  <a:srgbClr val="FF0000"/>
                </a:solidFill>
                <a:latin typeface="楷体" panose="02010609060101010101" charset="-122"/>
                <a:ea typeface="楷体" panose="02010609060101010101" charset="-122"/>
                <a:cs typeface="楷体" panose="02010609060101010101" charset="-122"/>
              </a:rPr>
              <a:t>多种</a:t>
            </a:r>
            <a:r>
              <a:rPr lang="zh-CN" altLang="en-US" sz="2000" b="1">
                <a:solidFill>
                  <a:schemeClr val="tx1"/>
                </a:solidFill>
                <a:latin typeface="楷体" panose="02010609060101010101" charset="-122"/>
                <a:ea typeface="楷体" panose="02010609060101010101" charset="-122"/>
                <a:cs typeface="楷体" panose="02010609060101010101" charset="-122"/>
              </a:rPr>
              <a:t>记录</a:t>
            </a:r>
            <a:r>
              <a:rPr lang="zh-CN" altLang="en-US" sz="2000" b="1">
                <a:solidFill>
                  <a:srgbClr val="FF0000"/>
                </a:solidFill>
                <a:latin typeface="楷体" panose="02010609060101010101" charset="-122"/>
                <a:ea typeface="楷体" panose="02010609060101010101" charset="-122"/>
                <a:cs typeface="楷体" panose="02010609060101010101" charset="-122"/>
              </a:rPr>
              <a:t>方式</a:t>
            </a:r>
            <a:r>
              <a:rPr lang="zh-CN" altLang="en-US" sz="2000" b="1">
                <a:solidFill>
                  <a:schemeClr val="tx1"/>
                </a:solidFill>
                <a:latin typeface="楷体" panose="02010609060101010101" charset="-122"/>
                <a:ea typeface="楷体" panose="02010609060101010101" charset="-122"/>
                <a:cs typeface="楷体" panose="02010609060101010101" charset="-122"/>
              </a:rPr>
              <a:t>结合。</a:t>
            </a:r>
            <a:endParaRPr lang="zh-CN" altLang="en-US" sz="2000" b="1">
              <a:solidFill>
                <a:schemeClr val="tx1"/>
              </a:solidFill>
              <a:latin typeface="楷体" panose="02010609060101010101" charset="-122"/>
              <a:ea typeface="楷体" panose="02010609060101010101" charset="-122"/>
              <a:cs typeface="楷体" panose="02010609060101010101" charset="-122"/>
            </a:endParaRPr>
          </a:p>
        </p:txBody>
      </p:sp>
      <p:sp>
        <p:nvSpPr>
          <p:cNvPr id="4" name="文本框 3"/>
          <p:cNvSpPr txBox="1"/>
          <p:nvPr/>
        </p:nvSpPr>
        <p:spPr>
          <a:xfrm>
            <a:off x="395605" y="179705"/>
            <a:ext cx="3865880" cy="977265"/>
          </a:xfrm>
          <a:prstGeom prst="rect">
            <a:avLst/>
          </a:prstGeom>
          <a:noFill/>
        </p:spPr>
        <p:txBody>
          <a:bodyPr wrap="none" rtlCol="0" anchor="t">
            <a:spAutoFit/>
          </a:bodyPr>
          <a:p>
            <a:pPr algn="ctr">
              <a:lnSpc>
                <a:spcPct val="120000"/>
              </a:lnSpc>
            </a:pPr>
            <a:r>
              <a:rPr lang="en-US" sz="2400" b="1">
                <a:latin typeface="微软雅黑" panose="020B0503020204020204" pitchFamily="34" charset="-122"/>
                <a:ea typeface="微软雅黑" panose="020B0503020204020204" pitchFamily="34" charset="-122"/>
                <a:cs typeface="微软雅黑" panose="020B0503020204020204" pitchFamily="34" charset="-122"/>
                <a:sym typeface="+mn-ea"/>
              </a:rPr>
              <a:t>27007</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rPr>
              <a:t>应用文写作</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rPr>
              <a:t>（江苏）</a:t>
            </a:r>
            <a:endPar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ctr">
              <a:lnSpc>
                <a:spcPct val="120000"/>
              </a:lnSpc>
            </a:pPr>
            <a:r>
              <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rPr>
              <a:t>每日一练</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圆角矩形 4"/>
          <p:cNvSpPr/>
          <p:nvPr/>
        </p:nvSpPr>
        <p:spPr>
          <a:xfrm>
            <a:off x="5814060" y="446405"/>
            <a:ext cx="4433570" cy="5588000"/>
          </a:xfrm>
          <a:prstGeom prst="roundRect">
            <a:avLst/>
          </a:prstGeom>
          <a:solidFill>
            <a:srgbClr val="FAEDF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简述信息类文书的特点</a:t>
            </a:r>
            <a:endParaRPr lang="zh-CN" altLang="en-US"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sz="2400" b="1">
                <a:solidFill>
                  <a:schemeClr val="tx1"/>
                </a:solidFill>
                <a:latin typeface="楷体" panose="02010609060101010101" charset="-122"/>
                <a:ea typeface="楷体" panose="02010609060101010101" charset="-122"/>
                <a:cs typeface="楷体" panose="02010609060101010101" charset="-122"/>
              </a:rPr>
              <a:t>答：</a:t>
            </a:r>
            <a:endParaRPr lang="zh-CN" altLang="en-US" sz="24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400" b="1">
                <a:solidFill>
                  <a:schemeClr val="tx1"/>
                </a:solidFill>
                <a:latin typeface="楷体" panose="02010609060101010101" charset="-122"/>
                <a:ea typeface="楷体" panose="02010609060101010101" charset="-122"/>
                <a:cs typeface="楷体" panose="02010609060101010101" charset="-122"/>
              </a:rPr>
              <a:t>（1）内容的</a:t>
            </a:r>
            <a:r>
              <a:rPr lang="zh-CN" altLang="en-US" sz="2400" b="1">
                <a:solidFill>
                  <a:srgbClr val="FF0000"/>
                </a:solidFill>
                <a:latin typeface="楷体" panose="02010609060101010101" charset="-122"/>
                <a:ea typeface="楷体" panose="02010609060101010101" charset="-122"/>
                <a:cs typeface="楷体" panose="02010609060101010101" charset="-122"/>
              </a:rPr>
              <a:t>真实性</a:t>
            </a:r>
            <a:r>
              <a:rPr lang="zh-CN" altLang="en-US" sz="2400" b="1">
                <a:solidFill>
                  <a:schemeClr val="tx1"/>
                </a:solidFill>
                <a:latin typeface="楷体" panose="02010609060101010101" charset="-122"/>
                <a:ea typeface="楷体" panose="02010609060101010101" charset="-122"/>
                <a:cs typeface="楷体" panose="02010609060101010101" charset="-122"/>
              </a:rPr>
              <a:t>；</a:t>
            </a:r>
            <a:endParaRPr lang="zh-CN" altLang="en-US" sz="24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400" b="1">
                <a:solidFill>
                  <a:schemeClr val="tx1"/>
                </a:solidFill>
                <a:latin typeface="楷体" panose="02010609060101010101" charset="-122"/>
                <a:ea typeface="楷体" panose="02010609060101010101" charset="-122"/>
                <a:cs typeface="楷体" panose="02010609060101010101" charset="-122"/>
              </a:rPr>
              <a:t>（2）选材的</a:t>
            </a:r>
            <a:r>
              <a:rPr lang="zh-CN" altLang="en-US" sz="2400" b="1">
                <a:solidFill>
                  <a:srgbClr val="FF0000"/>
                </a:solidFill>
                <a:latin typeface="楷体" panose="02010609060101010101" charset="-122"/>
                <a:ea typeface="楷体" panose="02010609060101010101" charset="-122"/>
                <a:cs typeface="楷体" panose="02010609060101010101" charset="-122"/>
              </a:rPr>
              <a:t>典型性</a:t>
            </a:r>
            <a:r>
              <a:rPr lang="zh-CN" altLang="en-US" sz="2400" b="1">
                <a:solidFill>
                  <a:schemeClr val="tx1"/>
                </a:solidFill>
                <a:latin typeface="楷体" panose="02010609060101010101" charset="-122"/>
                <a:ea typeface="楷体" panose="02010609060101010101" charset="-122"/>
                <a:cs typeface="楷体" panose="02010609060101010101" charset="-122"/>
              </a:rPr>
              <a:t>；</a:t>
            </a:r>
            <a:endParaRPr lang="zh-CN" altLang="en-US" sz="24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400" b="1">
                <a:solidFill>
                  <a:schemeClr val="tx1"/>
                </a:solidFill>
                <a:latin typeface="楷体" panose="02010609060101010101" charset="-122"/>
                <a:ea typeface="楷体" panose="02010609060101010101" charset="-122"/>
                <a:cs typeface="楷体" panose="02010609060101010101" charset="-122"/>
              </a:rPr>
              <a:t>（3）交流的</a:t>
            </a:r>
            <a:r>
              <a:rPr lang="zh-CN" altLang="en-US" sz="2400" b="1">
                <a:solidFill>
                  <a:srgbClr val="FF0000"/>
                </a:solidFill>
                <a:latin typeface="楷体" panose="02010609060101010101" charset="-122"/>
                <a:ea typeface="楷体" panose="02010609060101010101" charset="-122"/>
                <a:cs typeface="楷体" panose="02010609060101010101" charset="-122"/>
              </a:rPr>
              <a:t>平等性</a:t>
            </a:r>
            <a:r>
              <a:rPr lang="zh-CN" altLang="en-US" sz="2400" b="1">
                <a:solidFill>
                  <a:schemeClr val="tx1"/>
                </a:solidFill>
                <a:latin typeface="楷体" panose="02010609060101010101" charset="-122"/>
                <a:ea typeface="楷体" panose="02010609060101010101" charset="-122"/>
                <a:cs typeface="楷体" panose="02010609060101010101" charset="-122"/>
              </a:rPr>
              <a:t>；</a:t>
            </a:r>
            <a:endParaRPr lang="zh-CN" altLang="en-US" sz="24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400" b="1">
                <a:solidFill>
                  <a:schemeClr val="tx1"/>
                </a:solidFill>
                <a:latin typeface="楷体" panose="02010609060101010101" charset="-122"/>
                <a:ea typeface="楷体" panose="02010609060101010101" charset="-122"/>
                <a:cs typeface="楷体" panose="02010609060101010101" charset="-122"/>
              </a:rPr>
              <a:t>（4）行文的</a:t>
            </a:r>
            <a:r>
              <a:rPr lang="zh-CN" altLang="en-US" sz="2400" b="1">
                <a:solidFill>
                  <a:srgbClr val="FF0000"/>
                </a:solidFill>
                <a:latin typeface="楷体" panose="02010609060101010101" charset="-122"/>
                <a:ea typeface="楷体" panose="02010609060101010101" charset="-122"/>
                <a:cs typeface="楷体" panose="02010609060101010101" charset="-122"/>
              </a:rPr>
              <a:t>灵活性</a:t>
            </a:r>
            <a:r>
              <a:rPr lang="zh-CN" altLang="en-US" sz="2400" b="1">
                <a:solidFill>
                  <a:schemeClr val="tx1"/>
                </a:solidFill>
                <a:latin typeface="楷体" panose="02010609060101010101" charset="-122"/>
                <a:ea typeface="楷体" panose="02010609060101010101" charset="-122"/>
                <a:cs typeface="楷体" panose="02010609060101010101" charset="-122"/>
              </a:rPr>
              <a:t>；</a:t>
            </a:r>
            <a:endParaRPr lang="zh-CN" altLang="en-US" sz="24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400" b="1">
                <a:solidFill>
                  <a:schemeClr val="tx1"/>
                </a:solidFill>
                <a:latin typeface="楷体" panose="02010609060101010101" charset="-122"/>
                <a:ea typeface="楷体" panose="02010609060101010101" charset="-122"/>
                <a:cs typeface="楷体" panose="02010609060101010101" charset="-122"/>
              </a:rPr>
              <a:t>（5）制发的</a:t>
            </a:r>
            <a:r>
              <a:rPr lang="zh-CN" altLang="en-US" sz="2400" b="1">
                <a:solidFill>
                  <a:srgbClr val="FF0000"/>
                </a:solidFill>
                <a:latin typeface="楷体" panose="02010609060101010101" charset="-122"/>
                <a:ea typeface="楷体" panose="02010609060101010101" charset="-122"/>
                <a:cs typeface="楷体" panose="02010609060101010101" charset="-122"/>
              </a:rPr>
              <a:t>时效性</a:t>
            </a:r>
            <a:r>
              <a:rPr lang="zh-CN" altLang="en-US" sz="2400" b="1">
                <a:solidFill>
                  <a:schemeClr val="tx1"/>
                </a:solidFill>
                <a:latin typeface="楷体" panose="02010609060101010101" charset="-122"/>
                <a:ea typeface="楷体" panose="02010609060101010101" charset="-122"/>
                <a:cs typeface="楷体" panose="02010609060101010101" charset="-122"/>
              </a:rPr>
              <a:t>。</a:t>
            </a:r>
            <a:endParaRPr lang="zh-CN" altLang="en-US" sz="2400" b="1">
              <a:solidFill>
                <a:schemeClr val="tx1"/>
              </a:solidFill>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flipV="1">
            <a:off x="181037" y="179452"/>
            <a:ext cx="11160000" cy="61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75592A"/>
              </a:solidFill>
              <a:latin typeface="外星宝宝" panose="02010600010101010101" pitchFamily="2" charset="-122"/>
              <a:ea typeface="外星宝宝" panose="02010600010101010101" pitchFamily="2" charset="-122"/>
            </a:endParaRPr>
          </a:p>
        </p:txBody>
      </p:sp>
      <p:sp>
        <p:nvSpPr>
          <p:cNvPr id="115" name="Line 100"/>
          <p:cNvSpPr>
            <a:spLocks noChangeShapeType="1"/>
          </p:cNvSpPr>
          <p:nvPr/>
        </p:nvSpPr>
        <p:spPr bwMode="auto">
          <a:xfrm>
            <a:off x="5697" y="326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 name="圆角矩形 2"/>
          <p:cNvSpPr/>
          <p:nvPr/>
        </p:nvSpPr>
        <p:spPr>
          <a:xfrm>
            <a:off x="765810" y="1414145"/>
            <a:ext cx="4109720" cy="4619625"/>
          </a:xfrm>
          <a:prstGeom prst="roundRect">
            <a:avLst/>
          </a:prstGeom>
          <a:solidFill>
            <a:srgbClr val="FCFAF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2000" b="1">
                <a:solidFill>
                  <a:schemeClr val="tx1"/>
                </a:solidFill>
                <a:latin typeface="微软雅黑" panose="020B0503020204020204" pitchFamily="34" charset="-122"/>
                <a:ea typeface="微软雅黑" panose="020B0503020204020204" pitchFamily="34" charset="-122"/>
                <a:cs typeface="楷体" panose="02010609060101010101" charset="-122"/>
              </a:rPr>
              <a:t>简述汇报材料的含义及其主要特点。</a:t>
            </a:r>
            <a:endParaRPr lang="zh-CN" altLang="en-US" sz="2000" b="1">
              <a:solidFill>
                <a:schemeClr val="tx1"/>
              </a:solidFill>
              <a:latin typeface="微软雅黑" panose="020B0503020204020204" pitchFamily="34" charset="-122"/>
              <a:ea typeface="微软雅黑" panose="020B0503020204020204" pitchFamily="34" charset="-122"/>
              <a:cs typeface="楷体" panose="02010609060101010101" charset="-122"/>
            </a:endParaRPr>
          </a:p>
          <a:p>
            <a:pPr algn="l"/>
            <a:r>
              <a:rPr lang="zh-CN" altLang="en-US" sz="2000" b="1">
                <a:solidFill>
                  <a:schemeClr val="tx1"/>
                </a:solidFill>
                <a:latin typeface="楷体" panose="02010609060101010101" charset="-122"/>
                <a:ea typeface="楷体" panose="02010609060101010101" charset="-122"/>
                <a:cs typeface="楷体" panose="02010609060101010101" charset="-122"/>
              </a:rPr>
              <a:t>答：</a:t>
            </a:r>
            <a:endParaRPr lang="zh-CN" altLang="en-US" sz="20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000" b="1">
                <a:solidFill>
                  <a:schemeClr val="tx1"/>
                </a:solidFill>
                <a:latin typeface="楷体" panose="02010609060101010101" charset="-122"/>
                <a:ea typeface="楷体" panose="02010609060101010101" charset="-122"/>
                <a:cs typeface="楷体" panose="02010609060101010101" charset="-122"/>
              </a:rPr>
              <a:t>（1）汇报材料是下级单位向上级单位呈报某项工作进展情况或某项政策、法令、指示等贯彻执行情况的文书。</a:t>
            </a:r>
            <a:endParaRPr lang="zh-CN" altLang="en-US" sz="20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000" b="1">
                <a:solidFill>
                  <a:schemeClr val="tx1"/>
                </a:solidFill>
                <a:latin typeface="楷体" panose="02010609060101010101" charset="-122"/>
                <a:ea typeface="楷体" panose="02010609060101010101" charset="-122"/>
                <a:cs typeface="楷体" panose="02010609060101010101" charset="-122"/>
              </a:rPr>
              <a:t>（2）主要特点：</a:t>
            </a:r>
            <a:endParaRPr lang="zh-CN" altLang="en-US" sz="20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000" b="1">
                <a:solidFill>
                  <a:schemeClr val="tx1"/>
                </a:solidFill>
                <a:latin typeface="楷体" panose="02010609060101010101" charset="-122"/>
                <a:ea typeface="楷体" panose="02010609060101010101" charset="-122"/>
                <a:cs typeface="楷体" panose="02010609060101010101" charset="-122"/>
              </a:rPr>
              <a:t>①材料的</a:t>
            </a:r>
            <a:r>
              <a:rPr lang="zh-CN" altLang="en-US" sz="2000" b="1">
                <a:solidFill>
                  <a:srgbClr val="FF0000"/>
                </a:solidFill>
                <a:latin typeface="楷体" panose="02010609060101010101" charset="-122"/>
                <a:ea typeface="楷体" panose="02010609060101010101" charset="-122"/>
                <a:cs typeface="楷体" panose="02010609060101010101" charset="-122"/>
              </a:rPr>
              <a:t>真实性</a:t>
            </a:r>
            <a:r>
              <a:rPr lang="zh-CN" altLang="en-US" sz="2000" b="1">
                <a:solidFill>
                  <a:schemeClr val="tx1"/>
                </a:solidFill>
                <a:latin typeface="楷体" panose="02010609060101010101" charset="-122"/>
                <a:ea typeface="楷体" panose="02010609060101010101" charset="-122"/>
                <a:cs typeface="楷体" panose="02010609060101010101" charset="-122"/>
              </a:rPr>
              <a:t>；</a:t>
            </a:r>
            <a:endParaRPr lang="zh-CN" altLang="en-US" sz="20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000" b="1">
                <a:solidFill>
                  <a:schemeClr val="tx1"/>
                </a:solidFill>
                <a:latin typeface="楷体" panose="02010609060101010101" charset="-122"/>
                <a:ea typeface="楷体" panose="02010609060101010101" charset="-122"/>
                <a:cs typeface="楷体" panose="02010609060101010101" charset="-122"/>
              </a:rPr>
              <a:t>②内容的</a:t>
            </a:r>
            <a:r>
              <a:rPr lang="zh-CN" altLang="en-US" sz="2000" b="1">
                <a:solidFill>
                  <a:srgbClr val="FF0000"/>
                </a:solidFill>
                <a:latin typeface="楷体" panose="02010609060101010101" charset="-122"/>
                <a:ea typeface="楷体" panose="02010609060101010101" charset="-122"/>
                <a:cs typeface="楷体" panose="02010609060101010101" charset="-122"/>
              </a:rPr>
              <a:t>针对性</a:t>
            </a:r>
            <a:r>
              <a:rPr lang="zh-CN" altLang="en-US" sz="2000" b="1">
                <a:solidFill>
                  <a:schemeClr val="tx1"/>
                </a:solidFill>
                <a:latin typeface="楷体" panose="02010609060101010101" charset="-122"/>
                <a:ea typeface="楷体" panose="02010609060101010101" charset="-122"/>
                <a:cs typeface="楷体" panose="02010609060101010101" charset="-122"/>
              </a:rPr>
              <a:t>；</a:t>
            </a:r>
            <a:endParaRPr lang="zh-CN" altLang="en-US" sz="20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000" b="1">
                <a:solidFill>
                  <a:schemeClr val="tx1"/>
                </a:solidFill>
                <a:latin typeface="楷体" panose="02010609060101010101" charset="-122"/>
                <a:ea typeface="楷体" panose="02010609060101010101" charset="-122"/>
                <a:cs typeface="楷体" panose="02010609060101010101" charset="-122"/>
              </a:rPr>
              <a:t>③行文的</a:t>
            </a:r>
            <a:r>
              <a:rPr lang="zh-CN" altLang="en-US" sz="2000" b="1">
                <a:solidFill>
                  <a:srgbClr val="FF0000"/>
                </a:solidFill>
                <a:latin typeface="楷体" panose="02010609060101010101" charset="-122"/>
                <a:ea typeface="楷体" panose="02010609060101010101" charset="-122"/>
                <a:cs typeface="楷体" panose="02010609060101010101" charset="-122"/>
              </a:rPr>
              <a:t>及时性</a:t>
            </a:r>
            <a:r>
              <a:rPr lang="zh-CN" altLang="en-US" sz="2000" b="1">
                <a:solidFill>
                  <a:schemeClr val="tx1"/>
                </a:solidFill>
                <a:latin typeface="楷体" panose="02010609060101010101" charset="-122"/>
                <a:ea typeface="楷体" panose="02010609060101010101" charset="-122"/>
                <a:cs typeface="楷体" panose="02010609060101010101" charset="-122"/>
              </a:rPr>
              <a:t>；</a:t>
            </a:r>
            <a:endParaRPr lang="zh-CN" altLang="en-US" sz="20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000" b="1">
                <a:solidFill>
                  <a:schemeClr val="tx1"/>
                </a:solidFill>
                <a:latin typeface="楷体" panose="02010609060101010101" charset="-122"/>
                <a:ea typeface="楷体" panose="02010609060101010101" charset="-122"/>
                <a:cs typeface="楷体" panose="02010609060101010101" charset="-122"/>
              </a:rPr>
              <a:t>④对象的</a:t>
            </a:r>
            <a:r>
              <a:rPr lang="zh-CN" altLang="en-US" sz="2000" b="1">
                <a:solidFill>
                  <a:srgbClr val="FF0000"/>
                </a:solidFill>
                <a:latin typeface="楷体" panose="02010609060101010101" charset="-122"/>
                <a:ea typeface="楷体" panose="02010609060101010101" charset="-122"/>
                <a:cs typeface="楷体" panose="02010609060101010101" charset="-122"/>
              </a:rPr>
              <a:t>稳定性</a:t>
            </a:r>
            <a:r>
              <a:rPr lang="zh-CN" altLang="en-US" sz="2000" b="1">
                <a:solidFill>
                  <a:schemeClr val="tx1"/>
                </a:solidFill>
                <a:latin typeface="楷体" panose="02010609060101010101" charset="-122"/>
                <a:ea typeface="楷体" panose="02010609060101010101" charset="-122"/>
                <a:cs typeface="楷体" panose="02010609060101010101" charset="-122"/>
              </a:rPr>
              <a:t>。</a:t>
            </a:r>
            <a:endParaRPr lang="zh-CN" altLang="en-US" sz="2000" b="1">
              <a:solidFill>
                <a:schemeClr val="tx1"/>
              </a:solidFill>
              <a:latin typeface="楷体" panose="02010609060101010101" charset="-122"/>
              <a:ea typeface="楷体" panose="02010609060101010101" charset="-122"/>
              <a:cs typeface="楷体" panose="02010609060101010101" charset="-122"/>
            </a:endParaRPr>
          </a:p>
        </p:txBody>
      </p:sp>
      <p:sp>
        <p:nvSpPr>
          <p:cNvPr id="4" name="文本框 3"/>
          <p:cNvSpPr txBox="1"/>
          <p:nvPr/>
        </p:nvSpPr>
        <p:spPr>
          <a:xfrm>
            <a:off x="395605" y="179705"/>
            <a:ext cx="3865880" cy="977265"/>
          </a:xfrm>
          <a:prstGeom prst="rect">
            <a:avLst/>
          </a:prstGeom>
          <a:noFill/>
        </p:spPr>
        <p:txBody>
          <a:bodyPr wrap="none" rtlCol="0" anchor="t">
            <a:spAutoFit/>
          </a:bodyPr>
          <a:p>
            <a:pPr algn="ctr">
              <a:lnSpc>
                <a:spcPct val="120000"/>
              </a:lnSpc>
            </a:pPr>
            <a:r>
              <a:rPr lang="en-US" sz="2400" b="1">
                <a:latin typeface="微软雅黑" panose="020B0503020204020204" pitchFamily="34" charset="-122"/>
                <a:ea typeface="微软雅黑" panose="020B0503020204020204" pitchFamily="34" charset="-122"/>
                <a:cs typeface="微软雅黑" panose="020B0503020204020204" pitchFamily="34" charset="-122"/>
                <a:sym typeface="+mn-ea"/>
              </a:rPr>
              <a:t>27007</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rPr>
              <a:t>应用文写作（江苏）</a:t>
            </a:r>
            <a:endPar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ctr">
              <a:lnSpc>
                <a:spcPct val="120000"/>
              </a:lnSpc>
            </a:pPr>
            <a:r>
              <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rPr>
              <a:t>每日一练</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圆角矩形 4"/>
          <p:cNvSpPr/>
          <p:nvPr/>
        </p:nvSpPr>
        <p:spPr>
          <a:xfrm>
            <a:off x="5814060" y="446405"/>
            <a:ext cx="4433570" cy="5588000"/>
          </a:xfrm>
          <a:prstGeom prst="roundRect">
            <a:avLst/>
          </a:prstGeom>
          <a:solidFill>
            <a:srgbClr val="FAEDF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简述公文成文时期确定的主要标准</a:t>
            </a:r>
            <a:endParaRPr lang="zh-CN" altLang="en-US"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sz="2400" b="1">
                <a:solidFill>
                  <a:schemeClr val="tx1"/>
                </a:solidFill>
                <a:latin typeface="楷体" panose="02010609060101010101" charset="-122"/>
                <a:ea typeface="楷体" panose="02010609060101010101" charset="-122"/>
                <a:cs typeface="楷体" panose="02010609060101010101" charset="-122"/>
              </a:rPr>
              <a:t>答：</a:t>
            </a:r>
            <a:endParaRPr lang="zh-CN" altLang="en-US" sz="24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400" b="1">
                <a:solidFill>
                  <a:schemeClr val="tx1"/>
                </a:solidFill>
                <a:latin typeface="楷体" panose="02010609060101010101" charset="-122"/>
                <a:ea typeface="楷体" panose="02010609060101010101" charset="-122"/>
                <a:cs typeface="楷体" panose="02010609060101010101" charset="-122"/>
              </a:rPr>
              <a:t>（1）成文日期以</a:t>
            </a:r>
            <a:r>
              <a:rPr lang="zh-CN" altLang="en-US" sz="2400" b="1">
                <a:solidFill>
                  <a:srgbClr val="FF0000"/>
                </a:solidFill>
                <a:latin typeface="楷体" panose="02010609060101010101" charset="-122"/>
                <a:ea typeface="楷体" panose="02010609060101010101" charset="-122"/>
                <a:cs typeface="楷体" panose="02010609060101010101" charset="-122"/>
              </a:rPr>
              <a:t>负责人签发</a:t>
            </a:r>
            <a:r>
              <a:rPr lang="zh-CN" altLang="en-US" sz="2400" b="1">
                <a:solidFill>
                  <a:schemeClr val="tx1"/>
                </a:solidFill>
                <a:latin typeface="楷体" panose="02010609060101010101" charset="-122"/>
                <a:ea typeface="楷体" panose="02010609060101010101" charset="-122"/>
                <a:cs typeface="楷体" panose="02010609060101010101" charset="-122"/>
              </a:rPr>
              <a:t>的日期为准；</a:t>
            </a:r>
            <a:endParaRPr lang="zh-CN" altLang="en-US" sz="24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400" b="1">
                <a:solidFill>
                  <a:schemeClr val="tx1"/>
                </a:solidFill>
                <a:latin typeface="楷体" panose="02010609060101010101" charset="-122"/>
                <a:ea typeface="楷体" panose="02010609060101010101" charset="-122"/>
                <a:cs typeface="楷体" panose="02010609060101010101" charset="-122"/>
              </a:rPr>
              <a:t>（2）</a:t>
            </a:r>
            <a:r>
              <a:rPr lang="zh-CN" altLang="en-US" sz="2400" b="1">
                <a:solidFill>
                  <a:srgbClr val="FF0000"/>
                </a:solidFill>
                <a:latin typeface="楷体" panose="02010609060101010101" charset="-122"/>
                <a:ea typeface="楷体" panose="02010609060101010101" charset="-122"/>
                <a:cs typeface="楷体" panose="02010609060101010101" charset="-122"/>
              </a:rPr>
              <a:t>联合行文</a:t>
            </a:r>
            <a:r>
              <a:rPr lang="zh-CN" altLang="en-US" sz="2400" b="1">
                <a:solidFill>
                  <a:schemeClr val="tx1"/>
                </a:solidFill>
                <a:latin typeface="楷体" panose="02010609060101010101" charset="-122"/>
                <a:ea typeface="楷体" panose="02010609060101010101" charset="-122"/>
                <a:cs typeface="楷体" panose="02010609060101010101" charset="-122"/>
              </a:rPr>
              <a:t>以最后</a:t>
            </a:r>
            <a:r>
              <a:rPr lang="zh-CN" altLang="en-US" sz="2400" b="1">
                <a:solidFill>
                  <a:srgbClr val="FF0000"/>
                </a:solidFill>
                <a:latin typeface="楷体" panose="02010609060101010101" charset="-122"/>
                <a:ea typeface="楷体" panose="02010609060101010101" charset="-122"/>
                <a:cs typeface="楷体" panose="02010609060101010101" charset="-122"/>
              </a:rPr>
              <a:t>机关负责人</a:t>
            </a:r>
            <a:r>
              <a:rPr lang="zh-CN" altLang="en-US" sz="2400" b="1">
                <a:solidFill>
                  <a:schemeClr val="tx1"/>
                </a:solidFill>
                <a:latin typeface="楷体" panose="02010609060101010101" charset="-122"/>
                <a:ea typeface="楷体" panose="02010609060101010101" charset="-122"/>
                <a:cs typeface="楷体" panose="02010609060101010101" charset="-122"/>
              </a:rPr>
              <a:t>的签发日期为准；</a:t>
            </a:r>
            <a:endParaRPr lang="zh-CN" altLang="en-US" sz="24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400" b="1">
                <a:solidFill>
                  <a:schemeClr val="tx1"/>
                </a:solidFill>
                <a:latin typeface="楷体" panose="02010609060101010101" charset="-122"/>
                <a:ea typeface="楷体" panose="02010609060101010101" charset="-122"/>
                <a:cs typeface="楷体" panose="02010609060101010101" charset="-122"/>
              </a:rPr>
              <a:t>（3）</a:t>
            </a:r>
            <a:r>
              <a:rPr lang="zh-CN" altLang="en-US" sz="2400" b="1">
                <a:solidFill>
                  <a:srgbClr val="FF0000"/>
                </a:solidFill>
                <a:latin typeface="楷体" panose="02010609060101010101" charset="-122"/>
                <a:ea typeface="楷体" panose="02010609060101010101" charset="-122"/>
                <a:cs typeface="楷体" panose="02010609060101010101" charset="-122"/>
              </a:rPr>
              <a:t>电报</a:t>
            </a:r>
            <a:r>
              <a:rPr lang="zh-CN" altLang="en-US" sz="2400" b="1">
                <a:solidFill>
                  <a:schemeClr val="tx1"/>
                </a:solidFill>
                <a:latin typeface="楷体" panose="02010609060101010101" charset="-122"/>
                <a:ea typeface="楷体" panose="02010609060101010101" charset="-122"/>
                <a:cs typeface="楷体" panose="02010609060101010101" charset="-122"/>
              </a:rPr>
              <a:t>以</a:t>
            </a:r>
            <a:r>
              <a:rPr lang="zh-CN" altLang="en-US" sz="2400" b="1">
                <a:solidFill>
                  <a:srgbClr val="FF0000"/>
                </a:solidFill>
                <a:latin typeface="楷体" panose="02010609060101010101" charset="-122"/>
                <a:ea typeface="楷体" panose="02010609060101010101" charset="-122"/>
                <a:cs typeface="楷体" panose="02010609060101010101" charset="-122"/>
              </a:rPr>
              <a:t>发出日期</a:t>
            </a:r>
            <a:r>
              <a:rPr lang="zh-CN" altLang="en-US" sz="2400" b="1">
                <a:solidFill>
                  <a:schemeClr val="tx1"/>
                </a:solidFill>
                <a:latin typeface="楷体" panose="02010609060101010101" charset="-122"/>
                <a:ea typeface="楷体" panose="02010609060101010101" charset="-122"/>
                <a:cs typeface="楷体" panose="02010609060101010101" charset="-122"/>
              </a:rPr>
              <a:t>为准；</a:t>
            </a:r>
            <a:endParaRPr lang="zh-CN" altLang="en-US" sz="24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400" b="1">
                <a:solidFill>
                  <a:schemeClr val="tx1"/>
                </a:solidFill>
                <a:latin typeface="楷体" panose="02010609060101010101" charset="-122"/>
                <a:ea typeface="楷体" panose="02010609060101010101" charset="-122"/>
                <a:cs typeface="楷体" panose="02010609060101010101" charset="-122"/>
              </a:rPr>
              <a:t>（4）</a:t>
            </a:r>
            <a:r>
              <a:rPr lang="zh-CN" altLang="en-US" sz="2400" b="1">
                <a:solidFill>
                  <a:srgbClr val="FF0000"/>
                </a:solidFill>
                <a:latin typeface="楷体" panose="02010609060101010101" charset="-122"/>
                <a:ea typeface="楷体" panose="02010609060101010101" charset="-122"/>
                <a:cs typeface="楷体" panose="02010609060101010101" charset="-122"/>
              </a:rPr>
              <a:t>会议</a:t>
            </a:r>
            <a:r>
              <a:rPr lang="zh-CN" altLang="en-US" sz="2400" b="1">
                <a:solidFill>
                  <a:schemeClr val="tx1"/>
                </a:solidFill>
                <a:latin typeface="楷体" panose="02010609060101010101" charset="-122"/>
                <a:ea typeface="楷体" panose="02010609060101010101" charset="-122"/>
                <a:cs typeface="楷体" panose="02010609060101010101" charset="-122"/>
              </a:rPr>
              <a:t>通过的公文，以</a:t>
            </a:r>
            <a:r>
              <a:rPr lang="zh-CN" altLang="en-US" sz="2400" b="1">
                <a:solidFill>
                  <a:srgbClr val="FF0000"/>
                </a:solidFill>
                <a:latin typeface="楷体" panose="02010609060101010101" charset="-122"/>
                <a:ea typeface="楷体" panose="02010609060101010101" charset="-122"/>
                <a:cs typeface="楷体" panose="02010609060101010101" charset="-122"/>
              </a:rPr>
              <a:t>会议通过的日期</a:t>
            </a:r>
            <a:r>
              <a:rPr lang="zh-CN" altLang="en-US" sz="2400" b="1">
                <a:solidFill>
                  <a:schemeClr val="tx1"/>
                </a:solidFill>
                <a:latin typeface="楷体" panose="02010609060101010101" charset="-122"/>
                <a:ea typeface="楷体" panose="02010609060101010101" charset="-122"/>
                <a:cs typeface="楷体" panose="02010609060101010101" charset="-122"/>
              </a:rPr>
              <a:t>为准。</a:t>
            </a:r>
            <a:endParaRPr lang="zh-CN" altLang="en-US" sz="2400" b="1">
              <a:solidFill>
                <a:schemeClr val="tx1"/>
              </a:solidFill>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flipV="1">
            <a:off x="181037" y="179452"/>
            <a:ext cx="11160000" cy="61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75592A"/>
              </a:solidFill>
              <a:latin typeface="外星宝宝" panose="02010600010101010101" pitchFamily="2" charset="-122"/>
              <a:ea typeface="外星宝宝" panose="02010600010101010101" pitchFamily="2" charset="-122"/>
            </a:endParaRPr>
          </a:p>
        </p:txBody>
      </p:sp>
      <p:sp>
        <p:nvSpPr>
          <p:cNvPr id="115" name="Line 100"/>
          <p:cNvSpPr>
            <a:spLocks noChangeShapeType="1"/>
          </p:cNvSpPr>
          <p:nvPr/>
        </p:nvSpPr>
        <p:spPr bwMode="auto">
          <a:xfrm>
            <a:off x="5697" y="326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 name="圆角矩形 2"/>
          <p:cNvSpPr/>
          <p:nvPr/>
        </p:nvSpPr>
        <p:spPr>
          <a:xfrm>
            <a:off x="756285" y="1414780"/>
            <a:ext cx="4570730" cy="4619625"/>
          </a:xfrm>
          <a:prstGeom prst="roundRect">
            <a:avLst/>
          </a:prstGeom>
          <a:solidFill>
            <a:srgbClr val="FCFAF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2400" b="1">
                <a:solidFill>
                  <a:schemeClr val="tx1"/>
                </a:solidFill>
                <a:latin typeface="微软雅黑" panose="020B0503020204020204" pitchFamily="34" charset="-122"/>
                <a:ea typeface="微软雅黑" panose="020B0503020204020204" pitchFamily="34" charset="-122"/>
                <a:cs typeface="楷体" panose="02010609060101010101" charset="-122"/>
              </a:rPr>
              <a:t>简述应用文模糊语言被大量使用的表现</a:t>
            </a:r>
            <a:endParaRPr lang="zh-CN" altLang="en-US" sz="2400" b="1">
              <a:solidFill>
                <a:schemeClr val="tx1"/>
              </a:solidFill>
              <a:latin typeface="微软雅黑" panose="020B0503020204020204" pitchFamily="34" charset="-122"/>
              <a:ea typeface="微软雅黑" panose="020B0503020204020204" pitchFamily="34" charset="-122"/>
              <a:cs typeface="楷体" panose="02010609060101010101" charset="-122"/>
            </a:endParaRPr>
          </a:p>
          <a:p>
            <a:pPr algn="l"/>
            <a:r>
              <a:rPr lang="zh-CN" altLang="en-US" sz="2400" b="1">
                <a:solidFill>
                  <a:schemeClr val="tx1"/>
                </a:solidFill>
                <a:latin typeface="楷体" panose="02010609060101010101" charset="-122"/>
                <a:ea typeface="楷体" panose="02010609060101010101" charset="-122"/>
                <a:cs typeface="楷体" panose="02010609060101010101" charset="-122"/>
              </a:rPr>
              <a:t>答：</a:t>
            </a:r>
            <a:endParaRPr lang="zh-CN" altLang="en-US" sz="24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400" b="1">
                <a:solidFill>
                  <a:schemeClr val="tx1"/>
                </a:solidFill>
                <a:latin typeface="楷体" panose="02010609060101010101" charset="-122"/>
                <a:ea typeface="楷体" panose="02010609060101010101" charset="-122"/>
                <a:cs typeface="楷体" panose="02010609060101010101" charset="-122"/>
              </a:rPr>
              <a:t>（1）表示</a:t>
            </a:r>
            <a:r>
              <a:rPr lang="zh-CN" altLang="en-US" sz="2400" b="1">
                <a:solidFill>
                  <a:srgbClr val="FF0000"/>
                </a:solidFill>
                <a:latin typeface="楷体" panose="02010609060101010101" charset="-122"/>
                <a:ea typeface="楷体" panose="02010609060101010101" charset="-122"/>
                <a:cs typeface="楷体" panose="02010609060101010101" charset="-122"/>
              </a:rPr>
              <a:t>主观态度</a:t>
            </a:r>
            <a:r>
              <a:rPr lang="zh-CN" altLang="en-US" sz="2400" b="1">
                <a:solidFill>
                  <a:schemeClr val="tx1"/>
                </a:solidFill>
                <a:latin typeface="楷体" panose="02010609060101010101" charset="-122"/>
                <a:ea typeface="楷体" panose="02010609060101010101" charset="-122"/>
                <a:cs typeface="楷体" panose="02010609060101010101" charset="-122"/>
              </a:rPr>
              <a:t>与评价；</a:t>
            </a:r>
            <a:endParaRPr lang="zh-CN" altLang="en-US" sz="24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400" b="1">
                <a:solidFill>
                  <a:schemeClr val="tx1"/>
                </a:solidFill>
                <a:latin typeface="楷体" panose="02010609060101010101" charset="-122"/>
                <a:ea typeface="楷体" panose="02010609060101010101" charset="-122"/>
                <a:cs typeface="楷体" panose="02010609060101010101" charset="-122"/>
              </a:rPr>
              <a:t>（2）表示分寸和程度</a:t>
            </a:r>
            <a:r>
              <a:rPr lang="zh-CN" altLang="en-US" sz="2400" b="1">
                <a:solidFill>
                  <a:srgbClr val="FF0000"/>
                </a:solidFill>
                <a:latin typeface="楷体" panose="02010609060101010101" charset="-122"/>
                <a:ea typeface="楷体" panose="02010609060101010101" charset="-122"/>
                <a:cs typeface="楷体" panose="02010609060101010101" charset="-122"/>
              </a:rPr>
              <a:t>留有余地</a:t>
            </a:r>
            <a:r>
              <a:rPr lang="zh-CN" altLang="en-US" sz="2400" b="1">
                <a:solidFill>
                  <a:schemeClr val="tx1"/>
                </a:solidFill>
                <a:latin typeface="楷体" panose="02010609060101010101" charset="-122"/>
                <a:ea typeface="楷体" panose="02010609060101010101" charset="-122"/>
                <a:cs typeface="楷体" panose="02010609060101010101" charset="-122"/>
              </a:rPr>
              <a:t>；</a:t>
            </a:r>
            <a:endParaRPr lang="zh-CN" altLang="en-US" sz="24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400" b="1">
                <a:solidFill>
                  <a:schemeClr val="tx1"/>
                </a:solidFill>
                <a:latin typeface="楷体" panose="02010609060101010101" charset="-122"/>
                <a:ea typeface="楷体" panose="02010609060101010101" charset="-122"/>
                <a:cs typeface="楷体" panose="02010609060101010101" charset="-122"/>
              </a:rPr>
              <a:t>（3）表示事务的</a:t>
            </a:r>
            <a:r>
              <a:rPr lang="zh-CN" altLang="en-US" sz="2400" b="1">
                <a:solidFill>
                  <a:srgbClr val="FF0000"/>
                </a:solidFill>
                <a:latin typeface="楷体" panose="02010609060101010101" charset="-122"/>
                <a:ea typeface="楷体" panose="02010609060101010101" charset="-122"/>
                <a:cs typeface="楷体" panose="02010609060101010101" charset="-122"/>
              </a:rPr>
              <a:t>普遍性</a:t>
            </a:r>
            <a:r>
              <a:rPr lang="zh-CN" altLang="en-US" sz="2400" b="1">
                <a:solidFill>
                  <a:schemeClr val="tx1"/>
                </a:solidFill>
                <a:latin typeface="楷体" panose="02010609060101010101" charset="-122"/>
                <a:ea typeface="楷体" panose="02010609060101010101" charset="-122"/>
                <a:cs typeface="楷体" panose="02010609060101010101" charset="-122"/>
              </a:rPr>
              <a:t>和</a:t>
            </a:r>
            <a:r>
              <a:rPr lang="zh-CN" altLang="en-US" sz="2400" b="1">
                <a:solidFill>
                  <a:srgbClr val="FF0000"/>
                </a:solidFill>
                <a:latin typeface="楷体" panose="02010609060101010101" charset="-122"/>
                <a:ea typeface="楷体" panose="02010609060101010101" charset="-122"/>
                <a:cs typeface="楷体" panose="02010609060101010101" charset="-122"/>
              </a:rPr>
              <a:t>变化过程</a:t>
            </a:r>
            <a:r>
              <a:rPr lang="zh-CN" altLang="en-US" sz="2400" b="1">
                <a:solidFill>
                  <a:schemeClr val="tx1"/>
                </a:solidFill>
                <a:latin typeface="楷体" panose="02010609060101010101" charset="-122"/>
                <a:ea typeface="楷体" panose="02010609060101010101" charset="-122"/>
                <a:cs typeface="楷体" panose="02010609060101010101" charset="-122"/>
              </a:rPr>
              <a:t>；</a:t>
            </a:r>
            <a:endParaRPr lang="zh-CN" altLang="en-US" sz="24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400" b="1">
                <a:solidFill>
                  <a:schemeClr val="tx1"/>
                </a:solidFill>
                <a:latin typeface="楷体" panose="02010609060101010101" charset="-122"/>
                <a:ea typeface="楷体" panose="02010609060101010101" charset="-122"/>
                <a:cs typeface="楷体" panose="02010609060101010101" charset="-122"/>
              </a:rPr>
              <a:t>（4）使文字更具</a:t>
            </a:r>
            <a:r>
              <a:rPr lang="zh-CN" altLang="en-US" sz="2400" b="1">
                <a:solidFill>
                  <a:srgbClr val="FF0000"/>
                </a:solidFill>
                <a:latin typeface="楷体" panose="02010609060101010101" charset="-122"/>
                <a:ea typeface="楷体" panose="02010609060101010101" charset="-122"/>
                <a:cs typeface="楷体" panose="02010609060101010101" charset="-122"/>
              </a:rPr>
              <a:t>弹性</a:t>
            </a:r>
            <a:r>
              <a:rPr lang="zh-CN" altLang="en-US" sz="2400" b="1">
                <a:solidFill>
                  <a:schemeClr val="tx1"/>
                </a:solidFill>
                <a:latin typeface="楷体" panose="02010609060101010101" charset="-122"/>
                <a:ea typeface="楷体" panose="02010609060101010101" charset="-122"/>
                <a:cs typeface="楷体" panose="02010609060101010101" charset="-122"/>
              </a:rPr>
              <a:t>和美感；</a:t>
            </a:r>
            <a:endParaRPr lang="zh-CN" altLang="en-US" sz="24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400" b="1">
                <a:solidFill>
                  <a:schemeClr val="tx1"/>
                </a:solidFill>
                <a:latin typeface="楷体" panose="02010609060101010101" charset="-122"/>
                <a:ea typeface="楷体" panose="02010609060101010101" charset="-122"/>
                <a:cs typeface="楷体" panose="02010609060101010101" charset="-122"/>
              </a:rPr>
              <a:t>（5）使</a:t>
            </a:r>
            <a:r>
              <a:rPr lang="zh-CN" altLang="en-US" sz="2400" b="1">
                <a:solidFill>
                  <a:srgbClr val="FF0000"/>
                </a:solidFill>
                <a:latin typeface="楷体" panose="02010609060101010101" charset="-122"/>
                <a:ea typeface="楷体" panose="02010609060101010101" charset="-122"/>
                <a:cs typeface="楷体" panose="02010609060101010101" charset="-122"/>
              </a:rPr>
              <a:t>时间</a:t>
            </a:r>
            <a:r>
              <a:rPr lang="zh-CN" altLang="en-US" sz="2400" b="1">
                <a:solidFill>
                  <a:schemeClr val="tx1"/>
                </a:solidFill>
                <a:latin typeface="楷体" panose="02010609060101010101" charset="-122"/>
                <a:ea typeface="楷体" panose="02010609060101010101" charset="-122"/>
                <a:cs typeface="楷体" panose="02010609060101010101" charset="-122"/>
              </a:rPr>
              <a:t>、</a:t>
            </a:r>
            <a:r>
              <a:rPr lang="zh-CN" altLang="en-US" sz="2400" b="1">
                <a:solidFill>
                  <a:srgbClr val="FF0000"/>
                </a:solidFill>
                <a:latin typeface="楷体" panose="02010609060101010101" charset="-122"/>
                <a:ea typeface="楷体" panose="02010609060101010101" charset="-122"/>
                <a:cs typeface="楷体" panose="02010609060101010101" charset="-122"/>
              </a:rPr>
              <a:t>数量</a:t>
            </a:r>
            <a:r>
              <a:rPr lang="zh-CN" altLang="en-US" sz="2400" b="1">
                <a:solidFill>
                  <a:schemeClr val="tx1"/>
                </a:solidFill>
                <a:latin typeface="楷体" panose="02010609060101010101" charset="-122"/>
                <a:ea typeface="楷体" panose="02010609060101010101" charset="-122"/>
                <a:cs typeface="楷体" panose="02010609060101010101" charset="-122"/>
              </a:rPr>
              <a:t>等的表述</a:t>
            </a:r>
            <a:r>
              <a:rPr lang="zh-CN" altLang="en-US" sz="2400" b="1">
                <a:solidFill>
                  <a:srgbClr val="FF0000"/>
                </a:solidFill>
                <a:latin typeface="楷体" panose="02010609060101010101" charset="-122"/>
                <a:ea typeface="楷体" panose="02010609060101010101" charset="-122"/>
                <a:cs typeface="楷体" panose="02010609060101010101" charset="-122"/>
              </a:rPr>
              <a:t>更符合实际情况</a:t>
            </a:r>
            <a:r>
              <a:rPr lang="zh-CN" altLang="en-US" sz="2400" b="1">
                <a:solidFill>
                  <a:schemeClr val="tx1"/>
                </a:solidFill>
                <a:latin typeface="楷体" panose="02010609060101010101" charset="-122"/>
                <a:ea typeface="楷体" panose="02010609060101010101" charset="-122"/>
                <a:cs typeface="楷体" panose="02010609060101010101" charset="-122"/>
              </a:rPr>
              <a:t>。</a:t>
            </a:r>
            <a:endParaRPr lang="zh-CN" altLang="en-US" sz="2400" b="1">
              <a:solidFill>
                <a:schemeClr val="tx1"/>
              </a:solidFill>
              <a:latin typeface="楷体" panose="02010609060101010101" charset="-122"/>
              <a:ea typeface="楷体" panose="02010609060101010101" charset="-122"/>
              <a:cs typeface="楷体" panose="02010609060101010101" charset="-122"/>
            </a:endParaRPr>
          </a:p>
        </p:txBody>
      </p:sp>
      <p:sp>
        <p:nvSpPr>
          <p:cNvPr id="4" name="文本框 3"/>
          <p:cNvSpPr txBox="1"/>
          <p:nvPr/>
        </p:nvSpPr>
        <p:spPr>
          <a:xfrm>
            <a:off x="395605" y="179705"/>
            <a:ext cx="3865880" cy="977265"/>
          </a:xfrm>
          <a:prstGeom prst="rect">
            <a:avLst/>
          </a:prstGeom>
          <a:noFill/>
        </p:spPr>
        <p:txBody>
          <a:bodyPr wrap="none" rtlCol="0" anchor="t">
            <a:spAutoFit/>
          </a:bodyPr>
          <a:p>
            <a:pPr algn="ctr">
              <a:lnSpc>
                <a:spcPct val="120000"/>
              </a:lnSpc>
            </a:pPr>
            <a:r>
              <a:rPr lang="en-US" sz="2400" b="1">
                <a:latin typeface="微软雅黑" panose="020B0503020204020204" pitchFamily="34" charset="-122"/>
                <a:ea typeface="微软雅黑" panose="020B0503020204020204" pitchFamily="34" charset="-122"/>
                <a:cs typeface="微软雅黑" panose="020B0503020204020204" pitchFamily="34" charset="-122"/>
                <a:sym typeface="+mn-ea"/>
              </a:rPr>
              <a:t>27007</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rPr>
              <a:t>应用文写作（江苏）</a:t>
            </a:r>
            <a:endPar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ctr">
              <a:lnSpc>
                <a:spcPct val="120000"/>
              </a:lnSpc>
            </a:pPr>
            <a:r>
              <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rPr>
              <a:t>每日一练</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圆角矩形 4"/>
          <p:cNvSpPr/>
          <p:nvPr/>
        </p:nvSpPr>
        <p:spPr>
          <a:xfrm>
            <a:off x="5560060" y="446405"/>
            <a:ext cx="5366385" cy="5588000"/>
          </a:xfrm>
          <a:prstGeom prst="roundRect">
            <a:avLst/>
          </a:prstGeom>
          <a:solidFill>
            <a:srgbClr val="FAEDF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2400" b="1">
                <a:solidFill>
                  <a:schemeClr val="tx1"/>
                </a:solidFill>
                <a:latin typeface="微软雅黑" panose="020B0503020204020204" pitchFamily="34" charset="-122"/>
                <a:ea typeface="微软雅黑" panose="020B0503020204020204" pitchFamily="34" charset="-122"/>
                <a:cs typeface="楷体" panose="02010609060101010101" charset="-122"/>
              </a:rPr>
              <a:t>简述通知在实际工作中的重要作用。</a:t>
            </a:r>
            <a:endParaRPr lang="zh-CN" altLang="en-US" sz="2400" b="1">
              <a:solidFill>
                <a:schemeClr val="tx1"/>
              </a:solidFill>
              <a:latin typeface="微软雅黑" panose="020B0503020204020204" pitchFamily="34" charset="-122"/>
              <a:ea typeface="微软雅黑" panose="020B0503020204020204" pitchFamily="34" charset="-122"/>
              <a:cs typeface="楷体" panose="02010609060101010101" charset="-122"/>
            </a:endParaRPr>
          </a:p>
          <a:p>
            <a:pPr algn="l"/>
            <a:r>
              <a:rPr lang="zh-CN" altLang="en-US" sz="2400" b="1">
                <a:solidFill>
                  <a:schemeClr val="tx1"/>
                </a:solidFill>
                <a:latin typeface="微软雅黑" panose="020B0503020204020204" pitchFamily="34" charset="-122"/>
                <a:ea typeface="微软雅黑" panose="020B0503020204020204" pitchFamily="34" charset="-122"/>
                <a:cs typeface="楷体" panose="02010609060101010101" charset="-122"/>
              </a:rPr>
              <a:t>答：</a:t>
            </a:r>
            <a:endParaRPr lang="zh-CN" altLang="en-US" sz="2400" b="1">
              <a:solidFill>
                <a:schemeClr val="tx1"/>
              </a:solidFill>
              <a:latin typeface="微软雅黑" panose="020B0503020204020204" pitchFamily="34" charset="-122"/>
              <a:ea typeface="微软雅黑" panose="020B0503020204020204" pitchFamily="34" charset="-122"/>
              <a:cs typeface="楷体" panose="02010609060101010101" charset="-122"/>
            </a:endParaRPr>
          </a:p>
          <a:p>
            <a:pPr algn="l"/>
            <a:r>
              <a:rPr lang="zh-CN" altLang="en-US" sz="2400" b="1">
                <a:solidFill>
                  <a:schemeClr val="tx1"/>
                </a:solidFill>
                <a:latin typeface="楷体" panose="02010609060101010101" charset="-122"/>
                <a:ea typeface="楷体" panose="02010609060101010101" charset="-122"/>
                <a:cs typeface="楷体" panose="02010609060101010101" charset="-122"/>
              </a:rPr>
              <a:t>（1）</a:t>
            </a:r>
            <a:r>
              <a:rPr lang="zh-CN" altLang="en-US" sz="2400" b="1">
                <a:solidFill>
                  <a:srgbClr val="FF0000"/>
                </a:solidFill>
                <a:latin typeface="楷体" panose="02010609060101010101" charset="-122"/>
                <a:ea typeface="楷体" panose="02010609060101010101" charset="-122"/>
                <a:cs typeface="楷体" panose="02010609060101010101" charset="-122"/>
              </a:rPr>
              <a:t>指令</a:t>
            </a:r>
            <a:r>
              <a:rPr lang="zh-CN" altLang="en-US" sz="2400" b="1">
                <a:solidFill>
                  <a:schemeClr val="tx1"/>
                </a:solidFill>
                <a:latin typeface="楷体" panose="02010609060101010101" charset="-122"/>
                <a:ea typeface="楷体" panose="02010609060101010101" charset="-122"/>
                <a:cs typeface="楷体" panose="02010609060101010101" charset="-122"/>
              </a:rPr>
              <a:t>作用；</a:t>
            </a:r>
            <a:endParaRPr lang="zh-CN" altLang="en-US" sz="24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400" b="1">
                <a:solidFill>
                  <a:schemeClr val="tx1"/>
                </a:solidFill>
                <a:latin typeface="楷体" panose="02010609060101010101" charset="-122"/>
                <a:ea typeface="楷体" panose="02010609060101010101" charset="-122"/>
                <a:cs typeface="楷体" panose="02010609060101010101" charset="-122"/>
              </a:rPr>
              <a:t>（2）“</a:t>
            </a:r>
            <a:r>
              <a:rPr lang="zh-CN" altLang="en-US" sz="2400" b="1">
                <a:solidFill>
                  <a:srgbClr val="FF0000"/>
                </a:solidFill>
                <a:latin typeface="楷体" panose="02010609060101010101" charset="-122"/>
                <a:ea typeface="楷体" panose="02010609060101010101" charset="-122"/>
                <a:cs typeface="楷体" panose="02010609060101010101" charset="-122"/>
              </a:rPr>
              <a:t>桥梁</a:t>
            </a:r>
            <a:r>
              <a:rPr lang="zh-CN" altLang="en-US" sz="2400" b="1">
                <a:solidFill>
                  <a:schemeClr val="tx1"/>
                </a:solidFill>
                <a:latin typeface="楷体" panose="02010609060101010101" charset="-122"/>
                <a:ea typeface="楷体" panose="02010609060101010101" charset="-122"/>
                <a:cs typeface="楷体" panose="02010609060101010101" charset="-122"/>
              </a:rPr>
              <a:t>”和“</a:t>
            </a:r>
            <a:r>
              <a:rPr lang="zh-CN" altLang="en-US" sz="2400" b="1">
                <a:solidFill>
                  <a:srgbClr val="FF0000"/>
                </a:solidFill>
                <a:latin typeface="楷体" panose="02010609060101010101" charset="-122"/>
                <a:ea typeface="楷体" panose="02010609060101010101" charset="-122"/>
                <a:cs typeface="楷体" panose="02010609060101010101" charset="-122"/>
              </a:rPr>
              <a:t>纽带</a:t>
            </a:r>
            <a:r>
              <a:rPr lang="zh-CN" altLang="en-US" sz="2400" b="1">
                <a:solidFill>
                  <a:schemeClr val="tx1"/>
                </a:solidFill>
                <a:latin typeface="楷体" panose="02010609060101010101" charset="-122"/>
                <a:ea typeface="楷体" panose="02010609060101010101" charset="-122"/>
                <a:cs typeface="楷体" panose="02010609060101010101" charset="-122"/>
              </a:rPr>
              <a:t>”作用；</a:t>
            </a:r>
            <a:endParaRPr lang="zh-CN" altLang="en-US" sz="24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400" b="1">
                <a:solidFill>
                  <a:schemeClr val="tx1"/>
                </a:solidFill>
                <a:latin typeface="楷体" panose="02010609060101010101" charset="-122"/>
                <a:ea typeface="楷体" panose="02010609060101010101" charset="-122"/>
                <a:cs typeface="楷体" panose="02010609060101010101" charset="-122"/>
              </a:rPr>
              <a:t>（3）</a:t>
            </a:r>
            <a:r>
              <a:rPr lang="zh-CN" altLang="en-US" sz="2400" b="1">
                <a:solidFill>
                  <a:srgbClr val="FF0000"/>
                </a:solidFill>
                <a:latin typeface="楷体" panose="02010609060101010101" charset="-122"/>
                <a:ea typeface="楷体" panose="02010609060101010101" charset="-122"/>
                <a:cs typeface="楷体" panose="02010609060101010101" charset="-122"/>
              </a:rPr>
              <a:t>传达</a:t>
            </a:r>
            <a:r>
              <a:rPr lang="zh-CN" altLang="en-US" sz="2400" b="1">
                <a:solidFill>
                  <a:schemeClr val="tx1"/>
                </a:solidFill>
                <a:latin typeface="楷体" panose="02010609060101010101" charset="-122"/>
                <a:ea typeface="楷体" panose="02010609060101010101" charset="-122"/>
                <a:cs typeface="楷体" panose="02010609060101010101" charset="-122"/>
              </a:rPr>
              <a:t>作用；</a:t>
            </a:r>
            <a:endParaRPr lang="zh-CN" altLang="en-US" sz="24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400" b="1">
                <a:solidFill>
                  <a:schemeClr val="tx1"/>
                </a:solidFill>
                <a:latin typeface="楷体" panose="02010609060101010101" charset="-122"/>
                <a:ea typeface="楷体" panose="02010609060101010101" charset="-122"/>
                <a:cs typeface="楷体" panose="02010609060101010101" charset="-122"/>
              </a:rPr>
              <a:t>（4）</a:t>
            </a:r>
            <a:r>
              <a:rPr lang="zh-CN" altLang="en-US" sz="2400" b="1">
                <a:solidFill>
                  <a:srgbClr val="FF0000"/>
                </a:solidFill>
                <a:latin typeface="楷体" panose="02010609060101010101" charset="-122"/>
                <a:ea typeface="楷体" panose="02010609060101010101" charset="-122"/>
                <a:cs typeface="楷体" panose="02010609060101010101" charset="-122"/>
              </a:rPr>
              <a:t>决定</a:t>
            </a:r>
            <a:r>
              <a:rPr lang="zh-CN" altLang="en-US" sz="2400" b="1">
                <a:solidFill>
                  <a:schemeClr val="tx1"/>
                </a:solidFill>
                <a:latin typeface="楷体" panose="02010609060101010101" charset="-122"/>
                <a:ea typeface="楷体" panose="02010609060101010101" charset="-122"/>
                <a:cs typeface="楷体" panose="02010609060101010101" charset="-122"/>
              </a:rPr>
              <a:t>作用；</a:t>
            </a:r>
            <a:endParaRPr lang="zh-CN" altLang="en-US" sz="24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400" b="1">
                <a:solidFill>
                  <a:schemeClr val="tx1"/>
                </a:solidFill>
                <a:latin typeface="楷体" panose="02010609060101010101" charset="-122"/>
                <a:ea typeface="楷体" panose="02010609060101010101" charset="-122"/>
                <a:cs typeface="楷体" panose="02010609060101010101" charset="-122"/>
              </a:rPr>
              <a:t>（5）</a:t>
            </a:r>
            <a:r>
              <a:rPr lang="zh-CN" altLang="en-US" sz="2400" b="1">
                <a:solidFill>
                  <a:srgbClr val="FF0000"/>
                </a:solidFill>
                <a:latin typeface="楷体" panose="02010609060101010101" charset="-122"/>
                <a:ea typeface="楷体" panose="02010609060101010101" charset="-122"/>
                <a:cs typeface="楷体" panose="02010609060101010101" charset="-122"/>
              </a:rPr>
              <a:t>沟通</a:t>
            </a:r>
            <a:r>
              <a:rPr lang="zh-CN" altLang="en-US" sz="2400" b="1">
                <a:solidFill>
                  <a:schemeClr val="tx1"/>
                </a:solidFill>
                <a:latin typeface="楷体" panose="02010609060101010101" charset="-122"/>
                <a:ea typeface="楷体" panose="02010609060101010101" charset="-122"/>
                <a:cs typeface="楷体" panose="02010609060101010101" charset="-122"/>
              </a:rPr>
              <a:t>作用。</a:t>
            </a:r>
            <a:endParaRPr lang="zh-CN" altLang="en-US" sz="2400" b="1">
              <a:solidFill>
                <a:schemeClr val="tx1"/>
              </a:solidFill>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flipV="1">
            <a:off x="181037" y="179452"/>
            <a:ext cx="11160000" cy="61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75592A"/>
              </a:solidFill>
              <a:latin typeface="外星宝宝" panose="02010600010101010101" pitchFamily="2" charset="-122"/>
              <a:ea typeface="外星宝宝" panose="02010600010101010101" pitchFamily="2" charset="-122"/>
            </a:endParaRPr>
          </a:p>
        </p:txBody>
      </p:sp>
      <p:sp>
        <p:nvSpPr>
          <p:cNvPr id="115" name="Line 100"/>
          <p:cNvSpPr>
            <a:spLocks noChangeShapeType="1"/>
          </p:cNvSpPr>
          <p:nvPr/>
        </p:nvSpPr>
        <p:spPr bwMode="auto">
          <a:xfrm>
            <a:off x="5697" y="326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 name="圆角矩形 2"/>
          <p:cNvSpPr/>
          <p:nvPr/>
        </p:nvSpPr>
        <p:spPr>
          <a:xfrm>
            <a:off x="394970" y="1414145"/>
            <a:ext cx="5154295" cy="4619625"/>
          </a:xfrm>
          <a:prstGeom prst="roundRect">
            <a:avLst/>
          </a:prstGeom>
          <a:solidFill>
            <a:srgbClr val="FCFAF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1.约定读者</a:t>
            </a:r>
            <a:endPar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sz="2000" b="1">
                <a:solidFill>
                  <a:schemeClr val="tx1"/>
                </a:solidFill>
                <a:latin typeface="楷体" panose="02010609060101010101" charset="-122"/>
                <a:ea typeface="楷体" panose="02010609060101010101" charset="-122"/>
                <a:cs typeface="楷体" panose="02010609060101010101" charset="-122"/>
              </a:rPr>
              <a:t>答：约定读者是指依据应用文的内容、文种或特定关系、特定身份等，特别约定阅读应用文文本的个体或群体。</a:t>
            </a:r>
            <a:endParaRPr lang="zh-CN" altLang="en-US" sz="20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2.发文字号</a:t>
            </a:r>
            <a:endPar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sz="2000" b="1">
                <a:solidFill>
                  <a:schemeClr val="tx1"/>
                </a:solidFill>
                <a:latin typeface="楷体" panose="02010609060101010101" charset="-122"/>
                <a:ea typeface="楷体" panose="02010609060101010101" charset="-122"/>
                <a:cs typeface="楷体" panose="02010609060101010101" charset="-122"/>
              </a:rPr>
              <a:t>答：发文字号是指为了便于公文区分、分类、登记、保管、查询、处理而制定的公文编号。</a:t>
            </a:r>
            <a:endParaRPr lang="zh-CN" altLang="en-US" sz="20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3.私务文书</a:t>
            </a:r>
            <a:endPar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sz="2000" b="1">
                <a:solidFill>
                  <a:schemeClr val="tx1"/>
                </a:solidFill>
                <a:latin typeface="楷体" panose="02010609060101010101" charset="-122"/>
                <a:ea typeface="楷体" panose="02010609060101010101" charset="-122"/>
                <a:cs typeface="楷体" panose="02010609060101010101" charset="-122"/>
              </a:rPr>
              <a:t>答：私务文书是指满足人们日常生活、工作、学习或业余精神生活需要，处理各种事务时使用的有习惯格式的应用文体，通常也叫做“日常应用文”。</a:t>
            </a:r>
            <a:endParaRPr lang="zh-CN" altLang="en-US" sz="2000" b="1">
              <a:solidFill>
                <a:schemeClr val="tx1"/>
              </a:solidFill>
              <a:latin typeface="楷体" panose="02010609060101010101" charset="-122"/>
              <a:ea typeface="楷体" panose="02010609060101010101" charset="-122"/>
              <a:cs typeface="楷体" panose="02010609060101010101" charset="-122"/>
            </a:endParaRPr>
          </a:p>
          <a:p>
            <a:pPr algn="l"/>
            <a:endParaRPr lang="zh-CN" altLang="en-US" sz="2000" b="1">
              <a:solidFill>
                <a:schemeClr val="tx1"/>
              </a:solidFill>
              <a:latin typeface="楷体" panose="02010609060101010101" charset="-122"/>
              <a:ea typeface="楷体" panose="02010609060101010101" charset="-122"/>
              <a:cs typeface="楷体" panose="02010609060101010101" charset="-122"/>
            </a:endParaRPr>
          </a:p>
        </p:txBody>
      </p:sp>
      <p:sp>
        <p:nvSpPr>
          <p:cNvPr id="4" name="文本框 3"/>
          <p:cNvSpPr txBox="1"/>
          <p:nvPr/>
        </p:nvSpPr>
        <p:spPr>
          <a:xfrm>
            <a:off x="395605" y="179705"/>
            <a:ext cx="3865880" cy="977265"/>
          </a:xfrm>
          <a:prstGeom prst="rect">
            <a:avLst/>
          </a:prstGeom>
          <a:noFill/>
        </p:spPr>
        <p:txBody>
          <a:bodyPr wrap="none" rtlCol="0" anchor="t">
            <a:spAutoFit/>
          </a:bodyPr>
          <a:p>
            <a:pPr algn="ctr">
              <a:lnSpc>
                <a:spcPct val="120000"/>
              </a:lnSpc>
            </a:pPr>
            <a:r>
              <a:rPr lang="en-US" sz="2400" b="1">
                <a:latin typeface="微软雅黑" panose="020B0503020204020204" pitchFamily="34" charset="-122"/>
                <a:ea typeface="微软雅黑" panose="020B0503020204020204" pitchFamily="34" charset="-122"/>
                <a:cs typeface="微软雅黑" panose="020B0503020204020204" pitchFamily="34" charset="-122"/>
                <a:sym typeface="+mn-ea"/>
              </a:rPr>
              <a:t>27007</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rPr>
              <a:t>应用文写作（江苏）</a:t>
            </a:r>
            <a:endPar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ctr">
              <a:lnSpc>
                <a:spcPct val="120000"/>
              </a:lnSpc>
            </a:pPr>
            <a:r>
              <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rPr>
              <a:t>每日一练</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圆角矩形 4"/>
          <p:cNvSpPr/>
          <p:nvPr/>
        </p:nvSpPr>
        <p:spPr>
          <a:xfrm>
            <a:off x="5741035" y="373380"/>
            <a:ext cx="5659755" cy="5588000"/>
          </a:xfrm>
          <a:prstGeom prst="roundRect">
            <a:avLst/>
          </a:prstGeom>
          <a:solidFill>
            <a:srgbClr val="FAEDF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4.标的</a:t>
            </a:r>
            <a:endPar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sz="2400" b="1">
                <a:solidFill>
                  <a:schemeClr val="tx1"/>
                </a:solidFill>
                <a:latin typeface="楷体" panose="02010609060101010101" charset="-122"/>
                <a:ea typeface="楷体" panose="02010609060101010101" charset="-122"/>
                <a:cs typeface="楷体" panose="02010609060101010101" charset="-122"/>
              </a:rPr>
              <a:t>答：标的是指合同当事人的权利和义务所共同指向的事物、目标。</a:t>
            </a:r>
            <a:endParaRPr lang="zh-CN" altLang="en-US" sz="24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5.章程</a:t>
            </a:r>
            <a:endPar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sz="2400" b="1">
                <a:solidFill>
                  <a:schemeClr val="tx1"/>
                </a:solidFill>
                <a:latin typeface="楷体" panose="02010609060101010101" charset="-122"/>
                <a:ea typeface="楷体" panose="02010609060101010101" charset="-122"/>
                <a:cs typeface="楷体" panose="02010609060101010101" charset="-122"/>
              </a:rPr>
              <a:t>答：章程是一个党派、团体为保证其组织活动的正常运行，系统阐明组织性质、宗旨、成员权利义务、准则及组织构成、活动规则，要求全体成员共同遵守的纲领性文件。</a:t>
            </a:r>
            <a:endParaRPr lang="zh-CN" altLang="en-US" sz="24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6.主送机关</a:t>
            </a:r>
            <a:endPar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sz="2400" b="1">
                <a:solidFill>
                  <a:schemeClr val="tx1"/>
                </a:solidFill>
                <a:latin typeface="楷体" panose="02010609060101010101" charset="-122"/>
                <a:ea typeface="楷体" panose="02010609060101010101" charset="-122"/>
                <a:cs typeface="楷体" panose="02010609060101010101" charset="-122"/>
              </a:rPr>
              <a:t>答：主送机关指公文的主要受理机关，是需要周知、执行、答复公文内容，负有办文责任的机关名称。</a:t>
            </a:r>
            <a:endParaRPr lang="zh-CN" altLang="en-US" sz="2400" b="1">
              <a:solidFill>
                <a:schemeClr val="tx1"/>
              </a:solidFill>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flipV="1">
            <a:off x="181037" y="179452"/>
            <a:ext cx="11160000" cy="61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75592A"/>
              </a:solidFill>
              <a:latin typeface="外星宝宝" panose="02010600010101010101" pitchFamily="2" charset="-122"/>
              <a:ea typeface="外星宝宝" panose="02010600010101010101" pitchFamily="2" charset="-122"/>
            </a:endParaRPr>
          </a:p>
        </p:txBody>
      </p:sp>
      <p:sp>
        <p:nvSpPr>
          <p:cNvPr id="115" name="Line 100"/>
          <p:cNvSpPr>
            <a:spLocks noChangeShapeType="1"/>
          </p:cNvSpPr>
          <p:nvPr/>
        </p:nvSpPr>
        <p:spPr bwMode="auto">
          <a:xfrm>
            <a:off x="5697" y="326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 name="圆角矩形 2"/>
          <p:cNvSpPr/>
          <p:nvPr/>
        </p:nvSpPr>
        <p:spPr>
          <a:xfrm>
            <a:off x="395605" y="1414780"/>
            <a:ext cx="4961255" cy="4619625"/>
          </a:xfrm>
          <a:prstGeom prst="roundRect">
            <a:avLst/>
          </a:prstGeom>
          <a:solidFill>
            <a:srgbClr val="FCFAF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7.密级</a:t>
            </a:r>
            <a:endPar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sz="2000" b="1">
                <a:solidFill>
                  <a:schemeClr val="tx1"/>
                </a:solidFill>
                <a:latin typeface="楷体" panose="02010609060101010101" charset="-122"/>
                <a:ea typeface="楷体" panose="02010609060101010101" charset="-122"/>
                <a:cs typeface="楷体" panose="02010609060101010101" charset="-122"/>
              </a:rPr>
              <a:t>答：密级又称秘密级限，是根据公文内容涉及的国家秘密的程度所划分的等级。</a:t>
            </a:r>
            <a:endParaRPr lang="zh-CN" altLang="en-US" sz="2000" b="1">
              <a:solidFill>
                <a:schemeClr val="tx1"/>
              </a:solidFill>
              <a:latin typeface="楷体" panose="02010609060101010101" charset="-122"/>
              <a:ea typeface="楷体" panose="02010609060101010101" charset="-122"/>
              <a:cs typeface="楷体" panose="02010609060101010101" charset="-122"/>
            </a:endParaRPr>
          </a:p>
          <a:p>
            <a:pPr algn="l">
              <a:buClrTx/>
              <a:buSzTx/>
              <a:buFontTx/>
            </a:pPr>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8.起诉状</a:t>
            </a:r>
            <a:endPar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sz="2000" b="1">
                <a:solidFill>
                  <a:schemeClr val="tx1"/>
                </a:solidFill>
                <a:latin typeface="楷体" panose="02010609060101010101" charset="-122"/>
                <a:ea typeface="楷体" panose="02010609060101010101" charset="-122"/>
                <a:cs typeface="楷体" panose="02010609060101010101" charset="-122"/>
              </a:rPr>
              <a:t>答：起诉状是民事案件的原告或刑事案件的自诉人在自己的权益受到侵害或与他人发生争议时，为维护自己的合法权益，向人民检察院提出诉讼请求，要求法院追究有关人员和组织的法律责任而向法院提交的书面请求。</a:t>
            </a:r>
            <a:endParaRPr lang="zh-CN" altLang="en-US" sz="2000" b="1">
              <a:solidFill>
                <a:schemeClr val="tx1"/>
              </a:solidFill>
              <a:latin typeface="楷体" panose="02010609060101010101" charset="-122"/>
              <a:ea typeface="楷体" panose="02010609060101010101" charset="-122"/>
              <a:cs typeface="楷体" panose="02010609060101010101" charset="-122"/>
            </a:endParaRPr>
          </a:p>
          <a:p>
            <a:pPr algn="l">
              <a:buClrTx/>
              <a:buSzTx/>
              <a:buFontTx/>
            </a:pPr>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9.代言作者</a:t>
            </a:r>
            <a:endPar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sz="2000" b="1">
                <a:solidFill>
                  <a:schemeClr val="tx1"/>
                </a:solidFill>
                <a:latin typeface="楷体" panose="02010609060101010101" charset="-122"/>
                <a:ea typeface="楷体" panose="02010609060101010101" charset="-122"/>
                <a:cs typeface="楷体" panose="02010609060101010101" charset="-122"/>
              </a:rPr>
              <a:t>答：代言作者即以代替别人撰写的撰稿人的身份从事写作活动的人。</a:t>
            </a:r>
            <a:endParaRPr lang="zh-CN" altLang="en-US" sz="2000" b="1">
              <a:solidFill>
                <a:schemeClr val="tx1"/>
              </a:solidFill>
              <a:latin typeface="楷体" panose="02010609060101010101" charset="-122"/>
              <a:ea typeface="楷体" panose="02010609060101010101" charset="-122"/>
              <a:cs typeface="楷体" panose="02010609060101010101" charset="-122"/>
            </a:endParaRPr>
          </a:p>
        </p:txBody>
      </p:sp>
      <p:sp>
        <p:nvSpPr>
          <p:cNvPr id="4" name="文本框 3"/>
          <p:cNvSpPr txBox="1"/>
          <p:nvPr/>
        </p:nvSpPr>
        <p:spPr>
          <a:xfrm>
            <a:off x="395605" y="179705"/>
            <a:ext cx="3865880" cy="977265"/>
          </a:xfrm>
          <a:prstGeom prst="rect">
            <a:avLst/>
          </a:prstGeom>
          <a:noFill/>
        </p:spPr>
        <p:txBody>
          <a:bodyPr wrap="none" rtlCol="0" anchor="t">
            <a:spAutoFit/>
          </a:bodyPr>
          <a:p>
            <a:pPr algn="ctr">
              <a:lnSpc>
                <a:spcPct val="120000"/>
              </a:lnSpc>
            </a:pPr>
            <a:r>
              <a:rPr lang="en-US" sz="2400" b="1">
                <a:latin typeface="微软雅黑" panose="020B0503020204020204" pitchFamily="34" charset="-122"/>
                <a:ea typeface="微软雅黑" panose="020B0503020204020204" pitchFamily="34" charset="-122"/>
                <a:cs typeface="微软雅黑" panose="020B0503020204020204" pitchFamily="34" charset="-122"/>
                <a:sym typeface="+mn-ea"/>
              </a:rPr>
              <a:t>27007</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rPr>
              <a:t>应用文写作（江苏）</a:t>
            </a:r>
            <a:endPar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ctr">
              <a:lnSpc>
                <a:spcPct val="120000"/>
              </a:lnSpc>
            </a:pPr>
            <a:r>
              <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rPr>
              <a:t>每日一练</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圆角矩形 4"/>
          <p:cNvSpPr/>
          <p:nvPr/>
        </p:nvSpPr>
        <p:spPr>
          <a:xfrm>
            <a:off x="5701030" y="494665"/>
            <a:ext cx="5041900" cy="5588000"/>
          </a:xfrm>
          <a:prstGeom prst="roundRect">
            <a:avLst/>
          </a:prstGeom>
          <a:solidFill>
            <a:srgbClr val="FAEDF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lnSpc>
                <a:spcPct val="100000"/>
              </a:lnSpc>
              <a:buClrTx/>
              <a:buSzTx/>
              <a:buFontTx/>
            </a:pPr>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10.经济合同</a:t>
            </a:r>
            <a:endPar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90000"/>
              </a:lnSpc>
            </a:pPr>
            <a:r>
              <a:rPr lang="zh-CN" altLang="en-US" sz="2400" b="1">
                <a:solidFill>
                  <a:schemeClr val="tx1"/>
                </a:solidFill>
                <a:latin typeface="楷体" panose="02010609060101010101" charset="-122"/>
                <a:ea typeface="楷体" panose="02010609060101010101" charset="-122"/>
                <a:cs typeface="楷体" panose="02010609060101010101" charset="-122"/>
              </a:rPr>
              <a:t>答：经济合同是平等主体的自然人、法人、其他组织之间设立，变更、终止民事权利和义务关系的协议。</a:t>
            </a:r>
            <a:endParaRPr lang="zh-CN" altLang="en-US" sz="2400" b="1">
              <a:solidFill>
                <a:schemeClr val="tx1"/>
              </a:solidFill>
              <a:latin typeface="楷体" panose="02010609060101010101" charset="-122"/>
              <a:ea typeface="楷体" panose="02010609060101010101" charset="-122"/>
              <a:cs typeface="楷体" panose="02010609060101010101" charset="-122"/>
            </a:endParaRPr>
          </a:p>
          <a:p>
            <a:pPr algn="l">
              <a:lnSpc>
                <a:spcPct val="100000"/>
              </a:lnSpc>
              <a:buClrTx/>
              <a:buSzTx/>
              <a:buFontTx/>
            </a:pPr>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11.纪要</a:t>
            </a:r>
            <a:endPar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90000"/>
              </a:lnSpc>
            </a:pPr>
            <a:r>
              <a:rPr lang="zh-CN" altLang="en-US" sz="2400" b="1">
                <a:solidFill>
                  <a:schemeClr val="tx1"/>
                </a:solidFill>
                <a:latin typeface="楷体" panose="02010609060101010101" charset="-122"/>
                <a:ea typeface="楷体" panose="02010609060101010101" charset="-122"/>
                <a:cs typeface="楷体" panose="02010609060101010101" charset="-122"/>
              </a:rPr>
              <a:t>答：纪要是指国家机关、企事业单位、人民团体等在会议记录会议问题及其他有关会议材料的基础上整理而制发的一种用来记载会议情况和议定事项，传达会议精神，要求收文机关单位遵守、执行、周知的公文。</a:t>
            </a:r>
            <a:endParaRPr lang="zh-CN" altLang="en-US" sz="2400" b="1">
              <a:solidFill>
                <a:schemeClr val="tx1"/>
              </a:solidFill>
              <a:latin typeface="楷体" panose="02010609060101010101" charset="-122"/>
              <a:ea typeface="楷体" panose="02010609060101010101" charset="-122"/>
              <a:cs typeface="楷体" panose="02010609060101010101" charset="-122"/>
            </a:endParaRPr>
          </a:p>
          <a:p>
            <a:pPr algn="l">
              <a:lnSpc>
                <a:spcPct val="100000"/>
              </a:lnSpc>
              <a:buClrTx/>
              <a:buSzTx/>
              <a:buFontTx/>
            </a:pPr>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12.方案</a:t>
            </a:r>
            <a:endPar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90000"/>
              </a:lnSpc>
            </a:pPr>
            <a:r>
              <a:rPr lang="zh-CN" altLang="en-US" sz="2400" b="1">
                <a:solidFill>
                  <a:schemeClr val="tx1"/>
                </a:solidFill>
                <a:latin typeface="楷体" panose="02010609060101010101" charset="-122"/>
                <a:ea typeface="楷体" panose="02010609060101010101" charset="-122"/>
                <a:cs typeface="楷体" panose="02010609060101010101" charset="-122"/>
              </a:rPr>
              <a:t>答：方案是为完成某项专题任务而制定的计划性文书。</a:t>
            </a:r>
            <a:endParaRPr lang="zh-CN" altLang="en-US" sz="2400" b="1">
              <a:solidFill>
                <a:schemeClr val="tx1"/>
              </a:solidFill>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flipV="1">
            <a:off x="181037" y="179452"/>
            <a:ext cx="11160000" cy="61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75592A"/>
              </a:solidFill>
              <a:latin typeface="外星宝宝" panose="02010600010101010101" pitchFamily="2" charset="-122"/>
              <a:ea typeface="外星宝宝" panose="02010600010101010101" pitchFamily="2" charset="-122"/>
            </a:endParaRPr>
          </a:p>
        </p:txBody>
      </p:sp>
      <p:sp>
        <p:nvSpPr>
          <p:cNvPr id="115" name="Line 100"/>
          <p:cNvSpPr>
            <a:spLocks noChangeShapeType="1"/>
          </p:cNvSpPr>
          <p:nvPr/>
        </p:nvSpPr>
        <p:spPr bwMode="auto">
          <a:xfrm>
            <a:off x="5697" y="326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 name="圆角矩形 2"/>
          <p:cNvSpPr/>
          <p:nvPr/>
        </p:nvSpPr>
        <p:spPr>
          <a:xfrm>
            <a:off x="539115" y="1414780"/>
            <a:ext cx="4733290" cy="4619625"/>
          </a:xfrm>
          <a:prstGeom prst="roundRect">
            <a:avLst/>
          </a:prstGeom>
          <a:solidFill>
            <a:srgbClr val="FCFAF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13.民事起诉状</a:t>
            </a:r>
            <a:endPar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sz="2000" b="1">
                <a:solidFill>
                  <a:schemeClr val="tx1"/>
                </a:solidFill>
                <a:latin typeface="楷体" panose="02010609060101010101" charset="-122"/>
                <a:ea typeface="楷体" panose="02010609060101010101" charset="-122"/>
                <a:cs typeface="楷体" panose="02010609060101010101" charset="-122"/>
              </a:rPr>
              <a:t>答：民事起诉状是民事原告在自己的民事权益受到侵害或者与他人发生争议时，为维护自身</a:t>
            </a:r>
            <a:endParaRPr lang="zh-CN" altLang="en-US" sz="20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000" b="1">
                <a:solidFill>
                  <a:schemeClr val="tx1"/>
                </a:solidFill>
                <a:latin typeface="楷体" panose="02010609060101010101" charset="-122"/>
                <a:ea typeface="楷体" panose="02010609060101010101" charset="-122"/>
                <a:cs typeface="楷体" panose="02010609060101010101" charset="-122"/>
              </a:rPr>
              <a:t>的民事权益，依照事实和法律，向人民法院递交的书面请求。</a:t>
            </a:r>
            <a:endParaRPr lang="zh-CN" altLang="en-US" sz="20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14.应用文</a:t>
            </a:r>
            <a:endParaRPr lang="zh-CN" altLang="en-US" sz="20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000" b="1">
                <a:solidFill>
                  <a:schemeClr val="tx1"/>
                </a:solidFill>
                <a:latin typeface="楷体" panose="02010609060101010101" charset="-122"/>
                <a:ea typeface="楷体" panose="02010609060101010101" charset="-122"/>
                <a:cs typeface="楷体" panose="02010609060101010101" charset="-122"/>
              </a:rPr>
              <a:t>答：应用文是机关单位、社会团体和人民群众，在日常工作、学习、生活中办理公务以及个人事务而使用的具有特定形式或惯用格式的文字。</a:t>
            </a:r>
            <a:endParaRPr lang="zh-CN" altLang="en-US" sz="20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15.法定作者</a:t>
            </a:r>
            <a:endParaRPr lang="zh-CN" altLang="en-US" sz="20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000" b="1">
                <a:solidFill>
                  <a:schemeClr val="tx1"/>
                </a:solidFill>
                <a:latin typeface="楷体" panose="02010609060101010101" charset="-122"/>
                <a:ea typeface="楷体" panose="02010609060101010101" charset="-122"/>
                <a:cs typeface="楷体" panose="02010609060101010101" charset="-122"/>
              </a:rPr>
              <a:t>答：法定作者指写作形式上的主体是那些依法成立并能以自己的名义行使权利和义务关系的单位和个人。</a:t>
            </a:r>
            <a:endParaRPr lang="zh-CN" altLang="en-US" sz="2000" b="1">
              <a:solidFill>
                <a:schemeClr val="tx1"/>
              </a:solidFill>
              <a:latin typeface="楷体" panose="02010609060101010101" charset="-122"/>
              <a:ea typeface="楷体" panose="02010609060101010101" charset="-122"/>
              <a:cs typeface="楷体" panose="02010609060101010101" charset="-122"/>
            </a:endParaRPr>
          </a:p>
        </p:txBody>
      </p:sp>
      <p:sp>
        <p:nvSpPr>
          <p:cNvPr id="4" name="文本框 3"/>
          <p:cNvSpPr txBox="1"/>
          <p:nvPr/>
        </p:nvSpPr>
        <p:spPr>
          <a:xfrm>
            <a:off x="395605" y="179705"/>
            <a:ext cx="3865880" cy="977265"/>
          </a:xfrm>
          <a:prstGeom prst="rect">
            <a:avLst/>
          </a:prstGeom>
          <a:noFill/>
        </p:spPr>
        <p:txBody>
          <a:bodyPr wrap="none" rtlCol="0" anchor="t">
            <a:spAutoFit/>
          </a:bodyPr>
          <a:p>
            <a:pPr algn="ctr">
              <a:lnSpc>
                <a:spcPct val="120000"/>
              </a:lnSpc>
            </a:pPr>
            <a:r>
              <a:rPr lang="en-US" sz="2400" b="1">
                <a:latin typeface="微软雅黑" panose="020B0503020204020204" pitchFamily="34" charset="-122"/>
                <a:ea typeface="微软雅黑" panose="020B0503020204020204" pitchFamily="34" charset="-122"/>
                <a:cs typeface="微软雅黑" panose="020B0503020204020204" pitchFamily="34" charset="-122"/>
                <a:sym typeface="+mn-ea"/>
              </a:rPr>
              <a:t>27007</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rPr>
              <a:t>应用文写作（江苏）</a:t>
            </a:r>
            <a:endPar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ctr">
              <a:lnSpc>
                <a:spcPct val="120000"/>
              </a:lnSpc>
            </a:pPr>
            <a:r>
              <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rPr>
              <a:t>每日一练</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圆角矩形 4"/>
          <p:cNvSpPr/>
          <p:nvPr/>
        </p:nvSpPr>
        <p:spPr>
          <a:xfrm>
            <a:off x="5683885" y="446405"/>
            <a:ext cx="5318760" cy="5588000"/>
          </a:xfrm>
          <a:prstGeom prst="roundRect">
            <a:avLst/>
          </a:prstGeom>
          <a:solidFill>
            <a:srgbClr val="FAEDF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16.信电类文书</a:t>
            </a:r>
            <a:endPar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sz="2400" b="1">
                <a:solidFill>
                  <a:schemeClr val="tx1"/>
                </a:solidFill>
                <a:latin typeface="楷体" panose="02010609060101010101" charset="-122"/>
                <a:ea typeface="楷体" panose="02010609060101010101" charset="-122"/>
                <a:cs typeface="楷体" panose="02010609060101010101" charset="-122"/>
              </a:rPr>
              <a:t>答：信电类文书指以传统纸质媒介或现代电子媒介书写、印刷、承载、传播书信类应用文。</a:t>
            </a:r>
            <a:endParaRPr lang="zh-CN" altLang="en-US" sz="24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17.知照性公文</a:t>
            </a:r>
            <a:endParaRPr lang="zh-CN" altLang="en-US" sz="24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400" b="1">
                <a:solidFill>
                  <a:schemeClr val="tx1"/>
                </a:solidFill>
                <a:latin typeface="楷体" panose="02010609060101010101" charset="-122"/>
                <a:ea typeface="楷体" panose="02010609060101010101" charset="-122"/>
                <a:cs typeface="楷体" panose="02010609060101010101" charset="-122"/>
              </a:rPr>
              <a:t>答：知照性公文主要用于向社会公众发布的，用于告知情况、沟通信息、通知事项等，表明自己的立场或态度，以作为凭证的一种告谕性公文。</a:t>
            </a:r>
            <a:endParaRPr lang="zh-CN" altLang="en-US" sz="24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18.工作计划</a:t>
            </a:r>
            <a:endParaRPr lang="zh-CN" altLang="en-US" sz="24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400" b="1">
                <a:solidFill>
                  <a:schemeClr val="tx1"/>
                </a:solidFill>
                <a:latin typeface="楷体" panose="02010609060101010101" charset="-122"/>
                <a:ea typeface="楷体" panose="02010609060101010101" charset="-122"/>
                <a:cs typeface="楷体" panose="02010609060101010101" charset="-122"/>
              </a:rPr>
              <a:t>答：工作计划是指党政机关、人民团体和企事业单位对未来一定时间内工作的目标、任务、要求、措施作出设计安排的事务性公文。</a:t>
            </a:r>
            <a:endParaRPr lang="zh-CN" altLang="en-US" sz="2400" b="1">
              <a:solidFill>
                <a:schemeClr val="tx1"/>
              </a:solidFill>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flipV="1">
            <a:off x="181037" y="179452"/>
            <a:ext cx="11160000" cy="61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75592A"/>
              </a:solidFill>
              <a:latin typeface="外星宝宝" panose="02010600010101010101" pitchFamily="2" charset="-122"/>
              <a:ea typeface="外星宝宝" panose="02010600010101010101" pitchFamily="2" charset="-122"/>
            </a:endParaRPr>
          </a:p>
        </p:txBody>
      </p:sp>
      <p:sp>
        <p:nvSpPr>
          <p:cNvPr id="115" name="Line 100"/>
          <p:cNvSpPr>
            <a:spLocks noChangeShapeType="1"/>
          </p:cNvSpPr>
          <p:nvPr/>
        </p:nvSpPr>
        <p:spPr bwMode="auto">
          <a:xfrm>
            <a:off x="5697" y="326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 name="圆角矩形 2"/>
          <p:cNvSpPr/>
          <p:nvPr/>
        </p:nvSpPr>
        <p:spPr>
          <a:xfrm>
            <a:off x="395605" y="1389380"/>
            <a:ext cx="4910455" cy="4619625"/>
          </a:xfrm>
          <a:prstGeom prst="roundRect">
            <a:avLst/>
          </a:prstGeom>
          <a:solidFill>
            <a:srgbClr val="FCFAF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19.述职报告</a:t>
            </a:r>
            <a:endParaRPr lang="zh-CN" altLang="en-US" sz="20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000" b="1">
                <a:solidFill>
                  <a:schemeClr val="tx1"/>
                </a:solidFill>
                <a:latin typeface="楷体" panose="02010609060101010101" charset="-122"/>
                <a:ea typeface="楷体" panose="02010609060101010101" charset="-122"/>
                <a:cs typeface="楷体" panose="02010609060101010101" charset="-122"/>
              </a:rPr>
              <a:t>答：述职报告是党政机关、企事业单位聘用人员或专业技术人员为接受考核、监督，就自己履行岗位职责的情况，从德、能、勤、绩等几个方面进行自我回顾和评估而写的，向主管部门人事部门进行陈述汇报的书面报告。</a:t>
            </a:r>
            <a:endParaRPr lang="zh-CN" altLang="en-US" sz="2000" b="1">
              <a:solidFill>
                <a:schemeClr val="tx1"/>
              </a:solidFill>
              <a:latin typeface="楷体" panose="02010609060101010101" charset="-122"/>
              <a:ea typeface="楷体" panose="02010609060101010101" charset="-122"/>
              <a:cs typeface="楷体" panose="02010609060101010101" charset="-122"/>
            </a:endParaRPr>
          </a:p>
          <a:p>
            <a:pPr algn="l">
              <a:buClrTx/>
              <a:buSzTx/>
              <a:buFontTx/>
            </a:pPr>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20.公文格式</a:t>
            </a:r>
            <a:endPar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sz="2000" b="1">
                <a:solidFill>
                  <a:schemeClr val="tx1"/>
                </a:solidFill>
                <a:latin typeface="楷体" panose="02010609060101010101" charset="-122"/>
                <a:ea typeface="楷体" panose="02010609060101010101" charset="-122"/>
                <a:cs typeface="楷体" panose="02010609060101010101" charset="-122"/>
              </a:rPr>
              <a:t>答：公文格式指公文外在表现形式的各个组成部分及在文本中的各自位置，包括公文的用纸、留白等。</a:t>
            </a:r>
            <a:endParaRPr lang="zh-CN" altLang="en-US" sz="20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21.办法</a:t>
            </a:r>
            <a:endParaRPr lang="zh-CN" altLang="en-US" sz="20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000" b="1">
                <a:solidFill>
                  <a:schemeClr val="tx1"/>
                </a:solidFill>
                <a:latin typeface="楷体" panose="02010609060101010101" charset="-122"/>
                <a:ea typeface="楷体" panose="02010609060101010101" charset="-122"/>
                <a:cs typeface="楷体" panose="02010609060101010101" charset="-122"/>
              </a:rPr>
              <a:t>答：办法是行政机关为贯彻某一法令或者做好某方面工作而制定的具有指导性、指挥性的法规性文书。</a:t>
            </a:r>
            <a:endParaRPr lang="zh-CN" altLang="en-US" sz="2000" b="1">
              <a:solidFill>
                <a:schemeClr val="tx1"/>
              </a:solidFill>
              <a:latin typeface="楷体" panose="02010609060101010101" charset="-122"/>
              <a:ea typeface="楷体" panose="02010609060101010101" charset="-122"/>
              <a:cs typeface="楷体" panose="02010609060101010101" charset="-122"/>
            </a:endParaRPr>
          </a:p>
        </p:txBody>
      </p:sp>
      <p:sp>
        <p:nvSpPr>
          <p:cNvPr id="4" name="文本框 3"/>
          <p:cNvSpPr txBox="1"/>
          <p:nvPr/>
        </p:nvSpPr>
        <p:spPr>
          <a:xfrm>
            <a:off x="395605" y="179705"/>
            <a:ext cx="3865880" cy="977265"/>
          </a:xfrm>
          <a:prstGeom prst="rect">
            <a:avLst/>
          </a:prstGeom>
          <a:noFill/>
        </p:spPr>
        <p:txBody>
          <a:bodyPr wrap="none" rtlCol="0" anchor="t">
            <a:spAutoFit/>
          </a:bodyPr>
          <a:p>
            <a:pPr algn="ctr">
              <a:lnSpc>
                <a:spcPct val="120000"/>
              </a:lnSpc>
            </a:pPr>
            <a:r>
              <a:rPr lang="en-US" sz="2400" b="1">
                <a:latin typeface="微软雅黑" panose="020B0503020204020204" pitchFamily="34" charset="-122"/>
                <a:ea typeface="微软雅黑" panose="020B0503020204020204" pitchFamily="34" charset="-122"/>
                <a:cs typeface="微软雅黑" panose="020B0503020204020204" pitchFamily="34" charset="-122"/>
                <a:sym typeface="+mn-ea"/>
              </a:rPr>
              <a:t>27007</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rPr>
              <a:t>应用文写作（江苏）</a:t>
            </a:r>
            <a:endPar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ctr">
              <a:lnSpc>
                <a:spcPct val="120000"/>
              </a:lnSpc>
            </a:pPr>
            <a:r>
              <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rPr>
              <a:t>每日一练</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圆角矩形 4"/>
          <p:cNvSpPr/>
          <p:nvPr/>
        </p:nvSpPr>
        <p:spPr>
          <a:xfrm>
            <a:off x="5603240" y="527050"/>
            <a:ext cx="5081905" cy="5588000"/>
          </a:xfrm>
          <a:prstGeom prst="roundRect">
            <a:avLst/>
          </a:prstGeom>
          <a:solidFill>
            <a:srgbClr val="FAEDF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22.文种</a:t>
            </a:r>
            <a:endParaRPr lang="zh-CN" altLang="en-US" sz="24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400" b="1">
                <a:solidFill>
                  <a:schemeClr val="tx1"/>
                </a:solidFill>
                <a:latin typeface="楷体" panose="02010609060101010101" charset="-122"/>
                <a:ea typeface="楷体" panose="02010609060101010101" charset="-122"/>
                <a:cs typeface="楷体" panose="02010609060101010101" charset="-122"/>
              </a:rPr>
              <a:t>答：文种是指对具体的公文按其性质和用途的不同要求划分为若干种，并为每种公文规定的固定的名称，即公文的名称。</a:t>
            </a:r>
            <a:endParaRPr lang="zh-CN" altLang="en-US" sz="24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23.调查报告</a:t>
            </a:r>
            <a:endParaRPr lang="zh-CN" altLang="en-US" sz="24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400" b="1">
                <a:solidFill>
                  <a:schemeClr val="tx1"/>
                </a:solidFill>
                <a:latin typeface="楷体" panose="02010609060101010101" charset="-122"/>
                <a:ea typeface="楷体" panose="02010609060101010101" charset="-122"/>
                <a:cs typeface="楷体" panose="02010609060101010101" charset="-122"/>
              </a:rPr>
              <a:t>答：调查报告是对客观事物进行实地调查研究后写成的反映客观事物规律的书面报告，是反映调查研究成果的一种文体。</a:t>
            </a:r>
            <a:endParaRPr lang="zh-CN" altLang="en-US" sz="24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24.会议记录</a:t>
            </a:r>
            <a:endParaRPr lang="zh-CN" altLang="en-US" sz="2400" b="1">
              <a:solidFill>
                <a:schemeClr val="tx1"/>
              </a:solidFill>
              <a:latin typeface="楷体" panose="02010609060101010101" charset="-122"/>
              <a:ea typeface="楷体" panose="02010609060101010101" charset="-122"/>
              <a:cs typeface="楷体" panose="02010609060101010101" charset="-122"/>
            </a:endParaRPr>
          </a:p>
          <a:p>
            <a:pPr algn="l"/>
            <a:r>
              <a:rPr lang="zh-CN" altLang="en-US" sz="2400" b="1">
                <a:solidFill>
                  <a:schemeClr val="tx1"/>
                </a:solidFill>
                <a:latin typeface="楷体" panose="02010609060101010101" charset="-122"/>
                <a:ea typeface="楷体" panose="02010609060101010101" charset="-122"/>
                <a:cs typeface="楷体" panose="02010609060101010101" charset="-122"/>
              </a:rPr>
              <a:t>答：会议记录是如实记录会议基本情况以及会议议程、报告、发言、讲话、决定、决议的一种记录类文书。</a:t>
            </a:r>
            <a:endParaRPr lang="zh-CN" altLang="en-US" sz="2400" b="1">
              <a:solidFill>
                <a:schemeClr val="tx1"/>
              </a:solidFill>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flipV="1">
            <a:off x="181672" y="179452"/>
            <a:ext cx="11160000" cy="61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75592A"/>
              </a:solidFill>
              <a:latin typeface="外星宝宝" panose="02010600010101010101" pitchFamily="2" charset="-122"/>
              <a:ea typeface="外星宝宝" panose="02010600010101010101" pitchFamily="2" charset="-122"/>
            </a:endParaRPr>
          </a:p>
        </p:txBody>
      </p:sp>
      <p:sp>
        <p:nvSpPr>
          <p:cNvPr id="115" name="Line 100"/>
          <p:cNvSpPr>
            <a:spLocks noChangeShapeType="1"/>
          </p:cNvSpPr>
          <p:nvPr/>
        </p:nvSpPr>
        <p:spPr bwMode="auto">
          <a:xfrm>
            <a:off x="5697" y="326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 name="圆角矩形 2"/>
          <p:cNvSpPr/>
          <p:nvPr/>
        </p:nvSpPr>
        <p:spPr>
          <a:xfrm>
            <a:off x="835025" y="1066165"/>
            <a:ext cx="9387840" cy="5082540"/>
          </a:xfrm>
          <a:prstGeom prst="roundRect">
            <a:avLst/>
          </a:prstGeom>
          <a:solidFill>
            <a:srgbClr val="FCFAF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nSpc>
                <a:spcPct val="130000"/>
              </a:lnSpc>
            </a:pPr>
            <a:r>
              <a:rPr sz="2200" b="1" dirty="0">
                <a:solidFill>
                  <a:schemeClr val="tx1"/>
                </a:solidFill>
                <a:latin typeface="楷体" panose="02010609060101010101" charset="-122"/>
                <a:ea typeface="楷体" panose="02010609060101010101" charset="-122"/>
                <a:cs typeface="楷体" panose="02010609060101010101" charset="-122"/>
                <a:sym typeface="+mn-ea"/>
              </a:rPr>
              <a:t>某县县委和县政府于2013年3月5日联合召开了一次重要会议，会后制发了一份序号为15号的公文，县委书记于3月6日签发了该文，县长于3月7日签发了该文，县委办公室于3月8日制发了该文并于3月9日下发全县各有关单位执行。（6分）</a:t>
            </a:r>
            <a:endParaRPr sz="2200" b="1" dirty="0">
              <a:solidFill>
                <a:schemeClr val="tx1"/>
              </a:solidFill>
              <a:latin typeface="楷体" panose="02010609060101010101" charset="-122"/>
              <a:ea typeface="楷体" panose="02010609060101010101" charset="-122"/>
              <a:cs typeface="楷体" panose="02010609060101010101" charset="-122"/>
            </a:endParaRPr>
          </a:p>
          <a:p>
            <a:pPr>
              <a:lnSpc>
                <a:spcPct val="130000"/>
              </a:lnSpc>
            </a:pPr>
            <a:endParaRPr lang="zh-CN" altLang="en-US" sz="2000" b="1">
              <a:solidFill>
                <a:schemeClr val="tx1"/>
              </a:solidFill>
              <a:latin typeface="楷体" panose="02010609060101010101" charset="-122"/>
              <a:ea typeface="楷体" panose="02010609060101010101" charset="-122"/>
              <a:cs typeface="楷体" panose="02010609060101010101" charset="-122"/>
              <a:sym typeface="+mn-ea"/>
            </a:endParaRPr>
          </a:p>
        </p:txBody>
      </p:sp>
      <p:sp>
        <p:nvSpPr>
          <p:cNvPr id="4" name="文本框 3"/>
          <p:cNvSpPr txBox="1"/>
          <p:nvPr/>
        </p:nvSpPr>
        <p:spPr>
          <a:xfrm>
            <a:off x="180975" y="88900"/>
            <a:ext cx="3865880" cy="977265"/>
          </a:xfrm>
          <a:prstGeom prst="rect">
            <a:avLst/>
          </a:prstGeom>
          <a:noFill/>
        </p:spPr>
        <p:txBody>
          <a:bodyPr wrap="none" rtlCol="0" anchor="t">
            <a:spAutoFit/>
          </a:bodyPr>
          <a:p>
            <a:pPr algn="ctr">
              <a:lnSpc>
                <a:spcPct val="120000"/>
              </a:lnSpc>
            </a:pPr>
            <a:r>
              <a:rPr lang="en-US" sz="2400" b="1">
                <a:latin typeface="微软雅黑" panose="020B0503020204020204" pitchFamily="34" charset="-122"/>
                <a:ea typeface="微软雅黑" panose="020B0503020204020204" pitchFamily="34" charset="-122"/>
                <a:cs typeface="微软雅黑" panose="020B0503020204020204" pitchFamily="34" charset="-122"/>
                <a:sym typeface="+mn-ea"/>
              </a:rPr>
              <a:t>27007</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rPr>
              <a:t>应用文写作（江苏）</a:t>
            </a:r>
            <a:endPar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ctr">
              <a:lnSpc>
                <a:spcPct val="120000"/>
              </a:lnSpc>
            </a:pPr>
            <a:r>
              <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rPr>
              <a:t>每日一练</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文本框 1"/>
          <p:cNvSpPr txBox="1"/>
          <p:nvPr/>
        </p:nvSpPr>
        <p:spPr>
          <a:xfrm>
            <a:off x="835025" y="3110865"/>
            <a:ext cx="9851325" cy="2526665"/>
          </a:xfrm>
          <a:prstGeom prst="rect">
            <a:avLst/>
          </a:prstGeom>
          <a:noFill/>
          <a:ln w="12700">
            <a:noFill/>
            <a:prstDash val="lgDashDotDot"/>
          </a:ln>
        </p:spPr>
        <p:txBody>
          <a:bodyPr wrap="square" rtlCol="0" anchor="t">
            <a:spAutoFit/>
          </a:bodyPr>
          <a:p>
            <a:pPr>
              <a:lnSpc>
                <a:spcPct val="120000"/>
              </a:lnSpc>
            </a:pPr>
            <a:r>
              <a:rPr sz="2200" b="1" dirty="0">
                <a:latin typeface="楷体" panose="02010609060101010101" charset="-122"/>
                <a:ea typeface="楷体" panose="02010609060101010101" charset="-122"/>
                <a:cs typeface="楷体" panose="02010609060101010101" charset="-122"/>
                <a:sym typeface="+mn-ea"/>
              </a:rPr>
              <a:t>（1）该文稿的发文字号是什么？（缺项用“×”替代)（2分）</a:t>
            </a:r>
            <a:br>
              <a:rPr sz="2200" b="1" dirty="0">
                <a:latin typeface="楷体" panose="02010609060101010101" charset="-122"/>
                <a:ea typeface="楷体" panose="02010609060101010101" charset="-122"/>
                <a:cs typeface="楷体" panose="02010609060101010101" charset="-122"/>
                <a:sym typeface="+mn-ea"/>
              </a:rPr>
            </a:br>
            <a:r>
              <a:rPr sz="2200" b="1" dirty="0">
                <a:latin typeface="楷体" panose="02010609060101010101" charset="-122"/>
                <a:ea typeface="楷体" panose="02010609060101010101" charset="-122"/>
                <a:cs typeface="楷体" panose="02010609060101010101" charset="-122"/>
                <a:sym typeface="+mn-ea"/>
              </a:rPr>
              <a:t>     答</a:t>
            </a:r>
            <a:r>
              <a:rPr lang="zh-CN" sz="2200" b="1" dirty="0">
                <a:latin typeface="楷体" panose="02010609060101010101" charset="-122"/>
                <a:ea typeface="楷体" panose="02010609060101010101" charset="-122"/>
                <a:cs typeface="楷体" panose="02010609060101010101" charset="-122"/>
                <a:sym typeface="+mn-ea"/>
              </a:rPr>
              <a:t>：</a:t>
            </a:r>
            <a:r>
              <a:rPr lang="zh-CN" sz="2200" b="1">
                <a:latin typeface="楷体" panose="02010609060101010101" charset="-122"/>
                <a:ea typeface="楷体" panose="02010609060101010101" charset="-122"/>
                <a:cs typeface="楷体" panose="02010609060101010101" charset="-122"/>
                <a:sym typeface="+mn-ea"/>
              </a:rPr>
              <a:t>该文的发文字号是××发</a:t>
            </a:r>
            <a:r>
              <a:rPr lang="en-US" altLang="zh-CN" sz="2200" b="1">
                <a:latin typeface="楷体" panose="02010609060101010101" charset="-122"/>
                <a:ea typeface="楷体" panose="02010609060101010101" charset="-122"/>
                <a:cs typeface="楷体" panose="02010609060101010101" charset="-122"/>
                <a:sym typeface="+mn-ea"/>
              </a:rPr>
              <a:t>〔</a:t>
            </a:r>
            <a:r>
              <a:rPr lang="zh-CN" sz="2200" b="1">
                <a:latin typeface="楷体" panose="02010609060101010101" charset="-122"/>
                <a:ea typeface="楷体" panose="02010609060101010101" charset="-122"/>
                <a:cs typeface="楷体" panose="02010609060101010101" charset="-122"/>
                <a:sym typeface="+mn-ea"/>
              </a:rPr>
              <a:t>2013</a:t>
            </a:r>
            <a:r>
              <a:rPr lang="en-US" altLang="zh-CN" sz="2200" b="1">
                <a:latin typeface="楷体" panose="02010609060101010101" charset="-122"/>
                <a:ea typeface="楷体" panose="02010609060101010101" charset="-122"/>
                <a:cs typeface="楷体" panose="02010609060101010101" charset="-122"/>
                <a:sym typeface="+mn-ea"/>
              </a:rPr>
              <a:t>〕</a:t>
            </a:r>
            <a:r>
              <a:rPr lang="en-US" altLang="zh-CN" sz="2200" b="1">
                <a:latin typeface="楷体" panose="02010609060101010101" charset="-122"/>
                <a:ea typeface="楷体" panose="02010609060101010101" charset="-122"/>
                <a:cs typeface="楷体" panose="02010609060101010101" charset="-122"/>
                <a:sym typeface="+mn-ea"/>
              </a:rPr>
              <a:t>15</a:t>
            </a:r>
            <a:r>
              <a:rPr lang="zh-CN" sz="2200" b="1">
                <a:latin typeface="楷体" panose="02010609060101010101" charset="-122"/>
                <a:ea typeface="楷体" panose="02010609060101010101" charset="-122"/>
                <a:cs typeface="楷体" panose="02010609060101010101" charset="-122"/>
                <a:sym typeface="+mn-ea"/>
              </a:rPr>
              <a:t>号。</a:t>
            </a:r>
            <a:endParaRPr sz="2200" b="1" dirty="0">
              <a:latin typeface="楷体" panose="02010609060101010101" charset="-122"/>
              <a:ea typeface="楷体" panose="02010609060101010101" charset="-122"/>
              <a:cs typeface="楷体" panose="02010609060101010101" charset="-122"/>
              <a:sym typeface="+mn-ea"/>
            </a:endParaRPr>
          </a:p>
          <a:p>
            <a:pPr>
              <a:lnSpc>
                <a:spcPct val="120000"/>
              </a:lnSpc>
            </a:pPr>
            <a:r>
              <a:rPr sz="2200" b="1" dirty="0">
                <a:latin typeface="楷体" panose="02010609060101010101" charset="-122"/>
                <a:ea typeface="楷体" panose="02010609060101010101" charset="-122"/>
                <a:cs typeface="楷体" panose="02010609060101010101" charset="-122"/>
                <a:sym typeface="+mn-ea"/>
              </a:rPr>
              <a:t>（2）该文稿的成文时间是什么？确定该成文时间的标准是什么？（2分）</a:t>
            </a:r>
            <a:endParaRPr sz="2200" b="1" dirty="0">
              <a:latin typeface="楷体" panose="02010609060101010101" charset="-122"/>
              <a:ea typeface="楷体" panose="02010609060101010101" charset="-122"/>
              <a:cs typeface="楷体" panose="02010609060101010101" charset="-122"/>
              <a:sym typeface="+mn-ea"/>
            </a:endParaRPr>
          </a:p>
          <a:p>
            <a:pPr indent="266700">
              <a:lnSpc>
                <a:spcPct val="120000"/>
              </a:lnSpc>
            </a:pPr>
            <a:r>
              <a:rPr lang="zh-CN" sz="2200" b="1">
                <a:latin typeface="楷体" panose="02010609060101010101" charset="-122"/>
                <a:ea typeface="楷体" panose="02010609060101010101" charset="-122"/>
                <a:cs typeface="楷体" panose="02010609060101010101" charset="-122"/>
                <a:sym typeface="+mn-ea"/>
              </a:rPr>
              <a:t>   答：</a:t>
            </a:r>
            <a:r>
              <a:rPr sz="2200" b="1">
                <a:latin typeface="楷体" panose="02010609060101010101" charset="-122"/>
                <a:ea typeface="楷体" panose="02010609060101010101" charset="-122"/>
                <a:cs typeface="楷体" panose="02010609060101010101" charset="-122"/>
                <a:sym typeface="+mn-ea"/>
              </a:rPr>
              <a:t>成文时间是2013年3月7日。以最后机关负责人的签发日期为准。</a:t>
            </a:r>
            <a:endParaRPr sz="2200" b="1" dirty="0">
              <a:latin typeface="楷体" panose="02010609060101010101" charset="-122"/>
              <a:ea typeface="楷体" panose="02010609060101010101" charset="-122"/>
              <a:cs typeface="楷体" panose="02010609060101010101" charset="-122"/>
              <a:sym typeface="+mn-ea"/>
            </a:endParaRPr>
          </a:p>
          <a:p>
            <a:pPr>
              <a:lnSpc>
                <a:spcPct val="120000"/>
              </a:lnSpc>
            </a:pPr>
            <a:r>
              <a:rPr sz="2200" b="1" dirty="0">
                <a:latin typeface="楷体" panose="02010609060101010101" charset="-122"/>
                <a:ea typeface="楷体" panose="02010609060101010101" charset="-122"/>
                <a:cs typeface="楷体" panose="02010609060101010101" charset="-122"/>
                <a:sym typeface="+mn-ea"/>
              </a:rPr>
              <a:t>（3）该公文的主送机关同类型机关的统称是什么？（2分）</a:t>
            </a:r>
            <a:endParaRPr sz="2200" b="1" dirty="0">
              <a:latin typeface="楷体" panose="02010609060101010101" charset="-122"/>
              <a:ea typeface="楷体" panose="02010609060101010101" charset="-122"/>
              <a:cs typeface="楷体" panose="02010609060101010101" charset="-122"/>
              <a:sym typeface="+mn-ea"/>
            </a:endParaRPr>
          </a:p>
          <a:p>
            <a:pPr indent="266700">
              <a:lnSpc>
                <a:spcPct val="120000"/>
              </a:lnSpc>
            </a:pPr>
            <a:r>
              <a:rPr lang="zh-CN" sz="2200" b="1">
                <a:latin typeface="楷体" panose="02010609060101010101" charset="-122"/>
                <a:ea typeface="楷体" panose="02010609060101010101" charset="-122"/>
                <a:cs typeface="楷体" panose="02010609060101010101" charset="-122"/>
                <a:sym typeface="+mn-ea"/>
              </a:rPr>
              <a:t>答：</a:t>
            </a:r>
            <a:r>
              <a:rPr sz="2200" b="1">
                <a:latin typeface="楷体" panose="02010609060101010101" charset="-122"/>
                <a:ea typeface="楷体" panose="02010609060101010101" charset="-122"/>
                <a:cs typeface="楷体" panose="02010609060101010101" charset="-122"/>
                <a:sym typeface="+mn-ea"/>
              </a:rPr>
              <a:t>各</a:t>
            </a:r>
            <a:r>
              <a:rPr lang="zh-CN" sz="2200" b="1">
                <a:latin typeface="楷体" panose="02010609060101010101" charset="-122"/>
                <a:ea typeface="楷体" panose="02010609060101010101" charset="-122"/>
                <a:cs typeface="楷体" panose="02010609060101010101" charset="-122"/>
                <a:sym typeface="+mn-ea"/>
              </a:rPr>
              <a:t>县</a:t>
            </a:r>
            <a:r>
              <a:rPr sz="2200" b="1">
                <a:latin typeface="楷体" panose="02010609060101010101" charset="-122"/>
                <a:ea typeface="楷体" panose="02010609060101010101" charset="-122"/>
                <a:cs typeface="楷体" panose="02010609060101010101" charset="-122"/>
                <a:sym typeface="+mn-ea"/>
              </a:rPr>
              <a:t>（乡、</a:t>
            </a:r>
            <a:r>
              <a:rPr sz="2200" b="1">
                <a:latin typeface="楷体" panose="02010609060101010101" charset="-122"/>
                <a:ea typeface="楷体" panose="02010609060101010101" charset="-122"/>
                <a:cs typeface="楷体" panose="02010609060101010101" charset="-122"/>
                <a:sym typeface="+mn-ea"/>
              </a:rPr>
              <a:t>镇</a:t>
            </a:r>
            <a:r>
              <a:rPr sz="2200" b="1">
                <a:latin typeface="楷体" panose="02010609060101010101" charset="-122"/>
                <a:ea typeface="楷体" panose="02010609060101010101" charset="-122"/>
                <a:cs typeface="楷体" panose="02010609060101010101" charset="-122"/>
                <a:sym typeface="+mn-ea"/>
              </a:rPr>
              <a:t>）党委、人民政府，县各部委办局，各直属单位。</a:t>
            </a:r>
            <a:endParaRPr sz="2200" b="1" dirty="0">
              <a:latin typeface="楷体" panose="02010609060101010101" charset="-122"/>
              <a:ea typeface="楷体" panose="02010609060101010101" charset="-122"/>
              <a:cs typeface="楷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ppt_w*0.05"/>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anim calcmode="lin" valueType="num">
                                      <p:cBhvr>
                                        <p:cTn id="9" dur="500" fill="hold"/>
                                        <p:tgtEl>
                                          <p:spTgt spid="2"/>
                                        </p:tgtEl>
                                        <p:attrNameLst>
                                          <p:attrName>ppt_x</p:attrName>
                                        </p:attrNameLst>
                                      </p:cBhvr>
                                      <p:tavLst>
                                        <p:tav tm="0">
                                          <p:val>
                                            <p:strVal val="#ppt_x-.2"/>
                                          </p:val>
                                        </p:tav>
                                        <p:tav tm="100000">
                                          <p:val>
                                            <p:strVal val="#ppt_x"/>
                                          </p:val>
                                        </p:tav>
                                      </p:tavLst>
                                    </p:anim>
                                    <p:anim calcmode="lin" valueType="num">
                                      <p:cBhvr>
                                        <p:cTn id="10" dur="500" fill="hold"/>
                                        <p:tgtEl>
                                          <p:spTgt spid="2"/>
                                        </p:tgtEl>
                                        <p:attrNameLst>
                                          <p:attrName>ppt_y</p:attrName>
                                        </p:attrNameLst>
                                      </p:cBhvr>
                                      <p:tavLst>
                                        <p:tav tm="0">
                                          <p:val>
                                            <p:strVal val="#ppt_y"/>
                                          </p:val>
                                        </p:tav>
                                        <p:tav tm="100000">
                                          <p:val>
                                            <p:strVal val="#ppt_y"/>
                                          </p:val>
                                        </p:tav>
                                      </p:tavLst>
                                    </p:anim>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环保">
  <a:themeElements>
    <a:clrScheme name="自定义 29">
      <a:dk1>
        <a:srgbClr val="333333"/>
      </a:dk1>
      <a:lt1>
        <a:srgbClr val="FFFFFF"/>
      </a:lt1>
      <a:dk2>
        <a:srgbClr val="1F1F1F"/>
      </a:dk2>
      <a:lt2>
        <a:srgbClr val="D8D8D8"/>
      </a:lt2>
      <a:accent1>
        <a:srgbClr val="F7CBC5"/>
      </a:accent1>
      <a:accent2>
        <a:srgbClr val="F7CBC5"/>
      </a:accent2>
      <a:accent3>
        <a:srgbClr val="F7CBC5"/>
      </a:accent3>
      <a:accent4>
        <a:srgbClr val="F7CBC5"/>
      </a:accent4>
      <a:accent5>
        <a:srgbClr val="F7CBC5"/>
      </a:accent5>
      <a:accent6>
        <a:srgbClr val="F7CBC5"/>
      </a:accent6>
      <a:hlink>
        <a:srgbClr val="BB7826"/>
      </a:hlink>
      <a:folHlink>
        <a:srgbClr val="CF9C5F"/>
      </a:folHlink>
    </a:clrScheme>
    <a:fontScheme name="环保">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1"/>
          <a:stretch>
            <a:fillRect/>
          </a:stretch>
        </a:blipFill>
      </a:bgFillStyleLst>
    </a:fmtScheme>
  </a:themeElements>
  <a:objectDefaults>
    <a:spDef>
      <a:spPr>
        <a:noFill/>
        <a:ln>
          <a:solidFill>
            <a:schemeClr val="tx1">
              <a:lumMod val="75000"/>
              <a:lumOff val="25000"/>
            </a:schemeClr>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9">
    <a:dk1>
      <a:srgbClr val="333333"/>
    </a:dk1>
    <a:lt1>
      <a:srgbClr val="FFFFFF"/>
    </a:lt1>
    <a:dk2>
      <a:srgbClr val="1F1F1F"/>
    </a:dk2>
    <a:lt2>
      <a:srgbClr val="D8D8D8"/>
    </a:lt2>
    <a:accent1>
      <a:srgbClr val="F7CBC5"/>
    </a:accent1>
    <a:accent2>
      <a:srgbClr val="F7CBC5"/>
    </a:accent2>
    <a:accent3>
      <a:srgbClr val="F7CBC5"/>
    </a:accent3>
    <a:accent4>
      <a:srgbClr val="F7CBC5"/>
    </a:accent4>
    <a:accent5>
      <a:srgbClr val="F7CBC5"/>
    </a:accent5>
    <a:accent6>
      <a:srgbClr val="F7CBC5"/>
    </a:accent6>
    <a:hlink>
      <a:srgbClr val="BB7826"/>
    </a:hlink>
    <a:folHlink>
      <a:srgbClr val="CF9C5F"/>
    </a:folHlink>
  </a:clrScheme>
</a:themeOverride>
</file>

<file path=ppt/theme/themeOverride10.xml><?xml version="1.0" encoding="utf-8"?>
<a:themeOverride xmlns:a="http://schemas.openxmlformats.org/drawingml/2006/main">
  <a:clrScheme name="自定义 29">
    <a:dk1>
      <a:srgbClr val="333333"/>
    </a:dk1>
    <a:lt1>
      <a:srgbClr val="FFFFFF"/>
    </a:lt1>
    <a:dk2>
      <a:srgbClr val="1F1F1F"/>
    </a:dk2>
    <a:lt2>
      <a:srgbClr val="D8D8D8"/>
    </a:lt2>
    <a:accent1>
      <a:srgbClr val="F7CBC5"/>
    </a:accent1>
    <a:accent2>
      <a:srgbClr val="F7CBC5"/>
    </a:accent2>
    <a:accent3>
      <a:srgbClr val="F7CBC5"/>
    </a:accent3>
    <a:accent4>
      <a:srgbClr val="F7CBC5"/>
    </a:accent4>
    <a:accent5>
      <a:srgbClr val="F7CBC5"/>
    </a:accent5>
    <a:accent6>
      <a:srgbClr val="F7CBC5"/>
    </a:accent6>
    <a:hlink>
      <a:srgbClr val="BB7826"/>
    </a:hlink>
    <a:folHlink>
      <a:srgbClr val="CF9C5F"/>
    </a:folHlink>
  </a:clrScheme>
</a:themeOverride>
</file>

<file path=ppt/theme/themeOverride11.xml><?xml version="1.0" encoding="utf-8"?>
<a:themeOverride xmlns:a="http://schemas.openxmlformats.org/drawingml/2006/main">
  <a:clrScheme name="自定义 29">
    <a:dk1>
      <a:srgbClr val="333333"/>
    </a:dk1>
    <a:lt1>
      <a:srgbClr val="FFFFFF"/>
    </a:lt1>
    <a:dk2>
      <a:srgbClr val="1F1F1F"/>
    </a:dk2>
    <a:lt2>
      <a:srgbClr val="D8D8D8"/>
    </a:lt2>
    <a:accent1>
      <a:srgbClr val="F7CBC5"/>
    </a:accent1>
    <a:accent2>
      <a:srgbClr val="F7CBC5"/>
    </a:accent2>
    <a:accent3>
      <a:srgbClr val="F7CBC5"/>
    </a:accent3>
    <a:accent4>
      <a:srgbClr val="F7CBC5"/>
    </a:accent4>
    <a:accent5>
      <a:srgbClr val="F7CBC5"/>
    </a:accent5>
    <a:accent6>
      <a:srgbClr val="F7CBC5"/>
    </a:accent6>
    <a:hlink>
      <a:srgbClr val="BB7826"/>
    </a:hlink>
    <a:folHlink>
      <a:srgbClr val="CF9C5F"/>
    </a:folHlink>
  </a:clrScheme>
</a:themeOverride>
</file>

<file path=ppt/theme/themeOverride12.xml><?xml version="1.0" encoding="utf-8"?>
<a:themeOverride xmlns:a="http://schemas.openxmlformats.org/drawingml/2006/main">
  <a:clrScheme name="自定义 29">
    <a:dk1>
      <a:srgbClr val="333333"/>
    </a:dk1>
    <a:lt1>
      <a:srgbClr val="FFFFFF"/>
    </a:lt1>
    <a:dk2>
      <a:srgbClr val="1F1F1F"/>
    </a:dk2>
    <a:lt2>
      <a:srgbClr val="D8D8D8"/>
    </a:lt2>
    <a:accent1>
      <a:srgbClr val="F7CBC5"/>
    </a:accent1>
    <a:accent2>
      <a:srgbClr val="F7CBC5"/>
    </a:accent2>
    <a:accent3>
      <a:srgbClr val="F7CBC5"/>
    </a:accent3>
    <a:accent4>
      <a:srgbClr val="F7CBC5"/>
    </a:accent4>
    <a:accent5>
      <a:srgbClr val="F7CBC5"/>
    </a:accent5>
    <a:accent6>
      <a:srgbClr val="F7CBC5"/>
    </a:accent6>
    <a:hlink>
      <a:srgbClr val="BB7826"/>
    </a:hlink>
    <a:folHlink>
      <a:srgbClr val="CF9C5F"/>
    </a:folHlink>
  </a:clrScheme>
</a:themeOverride>
</file>

<file path=ppt/theme/themeOverride13.xml><?xml version="1.0" encoding="utf-8"?>
<a:themeOverride xmlns:a="http://schemas.openxmlformats.org/drawingml/2006/main">
  <a:clrScheme name="自定义 29">
    <a:dk1>
      <a:srgbClr val="333333"/>
    </a:dk1>
    <a:lt1>
      <a:srgbClr val="FFFFFF"/>
    </a:lt1>
    <a:dk2>
      <a:srgbClr val="1F1F1F"/>
    </a:dk2>
    <a:lt2>
      <a:srgbClr val="D8D8D8"/>
    </a:lt2>
    <a:accent1>
      <a:srgbClr val="F7CBC5"/>
    </a:accent1>
    <a:accent2>
      <a:srgbClr val="F7CBC5"/>
    </a:accent2>
    <a:accent3>
      <a:srgbClr val="F7CBC5"/>
    </a:accent3>
    <a:accent4>
      <a:srgbClr val="F7CBC5"/>
    </a:accent4>
    <a:accent5>
      <a:srgbClr val="F7CBC5"/>
    </a:accent5>
    <a:accent6>
      <a:srgbClr val="F7CBC5"/>
    </a:accent6>
    <a:hlink>
      <a:srgbClr val="BB7826"/>
    </a:hlink>
    <a:folHlink>
      <a:srgbClr val="CF9C5F"/>
    </a:folHlink>
  </a:clrScheme>
</a:themeOverride>
</file>

<file path=ppt/theme/themeOverride14.xml><?xml version="1.0" encoding="utf-8"?>
<a:themeOverride xmlns:a="http://schemas.openxmlformats.org/drawingml/2006/main">
  <a:clrScheme name="自定义 29">
    <a:dk1>
      <a:srgbClr val="333333"/>
    </a:dk1>
    <a:lt1>
      <a:srgbClr val="FFFFFF"/>
    </a:lt1>
    <a:dk2>
      <a:srgbClr val="1F1F1F"/>
    </a:dk2>
    <a:lt2>
      <a:srgbClr val="D8D8D8"/>
    </a:lt2>
    <a:accent1>
      <a:srgbClr val="F7CBC5"/>
    </a:accent1>
    <a:accent2>
      <a:srgbClr val="F7CBC5"/>
    </a:accent2>
    <a:accent3>
      <a:srgbClr val="F7CBC5"/>
    </a:accent3>
    <a:accent4>
      <a:srgbClr val="F7CBC5"/>
    </a:accent4>
    <a:accent5>
      <a:srgbClr val="F7CBC5"/>
    </a:accent5>
    <a:accent6>
      <a:srgbClr val="F7CBC5"/>
    </a:accent6>
    <a:hlink>
      <a:srgbClr val="BB7826"/>
    </a:hlink>
    <a:folHlink>
      <a:srgbClr val="CF9C5F"/>
    </a:folHlink>
  </a:clrScheme>
</a:themeOverride>
</file>

<file path=ppt/theme/themeOverride15.xml><?xml version="1.0" encoding="utf-8"?>
<a:themeOverride xmlns:a="http://schemas.openxmlformats.org/drawingml/2006/main">
  <a:clrScheme name="自定义 29">
    <a:dk1>
      <a:srgbClr val="333333"/>
    </a:dk1>
    <a:lt1>
      <a:srgbClr val="FFFFFF"/>
    </a:lt1>
    <a:dk2>
      <a:srgbClr val="1F1F1F"/>
    </a:dk2>
    <a:lt2>
      <a:srgbClr val="D8D8D8"/>
    </a:lt2>
    <a:accent1>
      <a:srgbClr val="F7CBC5"/>
    </a:accent1>
    <a:accent2>
      <a:srgbClr val="F7CBC5"/>
    </a:accent2>
    <a:accent3>
      <a:srgbClr val="F7CBC5"/>
    </a:accent3>
    <a:accent4>
      <a:srgbClr val="F7CBC5"/>
    </a:accent4>
    <a:accent5>
      <a:srgbClr val="F7CBC5"/>
    </a:accent5>
    <a:accent6>
      <a:srgbClr val="F7CBC5"/>
    </a:accent6>
    <a:hlink>
      <a:srgbClr val="BB7826"/>
    </a:hlink>
    <a:folHlink>
      <a:srgbClr val="CF9C5F"/>
    </a:folHlink>
  </a:clrScheme>
</a:themeOverride>
</file>

<file path=ppt/theme/themeOverride16.xml><?xml version="1.0" encoding="utf-8"?>
<a:themeOverride xmlns:a="http://schemas.openxmlformats.org/drawingml/2006/main">
  <a:clrScheme name="自定义 29">
    <a:dk1>
      <a:srgbClr val="333333"/>
    </a:dk1>
    <a:lt1>
      <a:srgbClr val="FFFFFF"/>
    </a:lt1>
    <a:dk2>
      <a:srgbClr val="1F1F1F"/>
    </a:dk2>
    <a:lt2>
      <a:srgbClr val="D8D8D8"/>
    </a:lt2>
    <a:accent1>
      <a:srgbClr val="F7CBC5"/>
    </a:accent1>
    <a:accent2>
      <a:srgbClr val="F7CBC5"/>
    </a:accent2>
    <a:accent3>
      <a:srgbClr val="F7CBC5"/>
    </a:accent3>
    <a:accent4>
      <a:srgbClr val="F7CBC5"/>
    </a:accent4>
    <a:accent5>
      <a:srgbClr val="F7CBC5"/>
    </a:accent5>
    <a:accent6>
      <a:srgbClr val="F7CBC5"/>
    </a:accent6>
    <a:hlink>
      <a:srgbClr val="BB7826"/>
    </a:hlink>
    <a:folHlink>
      <a:srgbClr val="CF9C5F"/>
    </a:folHlink>
  </a:clrScheme>
</a:themeOverride>
</file>

<file path=ppt/theme/themeOverride2.xml><?xml version="1.0" encoding="utf-8"?>
<a:themeOverride xmlns:a="http://schemas.openxmlformats.org/drawingml/2006/main">
  <a:clrScheme name="自定义 29">
    <a:dk1>
      <a:srgbClr val="333333"/>
    </a:dk1>
    <a:lt1>
      <a:srgbClr val="FFFFFF"/>
    </a:lt1>
    <a:dk2>
      <a:srgbClr val="1F1F1F"/>
    </a:dk2>
    <a:lt2>
      <a:srgbClr val="D8D8D8"/>
    </a:lt2>
    <a:accent1>
      <a:srgbClr val="F7CBC5"/>
    </a:accent1>
    <a:accent2>
      <a:srgbClr val="F7CBC5"/>
    </a:accent2>
    <a:accent3>
      <a:srgbClr val="F7CBC5"/>
    </a:accent3>
    <a:accent4>
      <a:srgbClr val="F7CBC5"/>
    </a:accent4>
    <a:accent5>
      <a:srgbClr val="F7CBC5"/>
    </a:accent5>
    <a:accent6>
      <a:srgbClr val="F7CBC5"/>
    </a:accent6>
    <a:hlink>
      <a:srgbClr val="BB7826"/>
    </a:hlink>
    <a:folHlink>
      <a:srgbClr val="CF9C5F"/>
    </a:folHlink>
  </a:clrScheme>
</a:themeOverride>
</file>

<file path=ppt/theme/themeOverride3.xml><?xml version="1.0" encoding="utf-8"?>
<a:themeOverride xmlns:a="http://schemas.openxmlformats.org/drawingml/2006/main">
  <a:clrScheme name="自定义 29">
    <a:dk1>
      <a:srgbClr val="333333"/>
    </a:dk1>
    <a:lt1>
      <a:srgbClr val="FFFFFF"/>
    </a:lt1>
    <a:dk2>
      <a:srgbClr val="1F1F1F"/>
    </a:dk2>
    <a:lt2>
      <a:srgbClr val="D8D8D8"/>
    </a:lt2>
    <a:accent1>
      <a:srgbClr val="F7CBC5"/>
    </a:accent1>
    <a:accent2>
      <a:srgbClr val="F7CBC5"/>
    </a:accent2>
    <a:accent3>
      <a:srgbClr val="F7CBC5"/>
    </a:accent3>
    <a:accent4>
      <a:srgbClr val="F7CBC5"/>
    </a:accent4>
    <a:accent5>
      <a:srgbClr val="F7CBC5"/>
    </a:accent5>
    <a:accent6>
      <a:srgbClr val="F7CBC5"/>
    </a:accent6>
    <a:hlink>
      <a:srgbClr val="BB7826"/>
    </a:hlink>
    <a:folHlink>
      <a:srgbClr val="CF9C5F"/>
    </a:folHlink>
  </a:clrScheme>
</a:themeOverride>
</file>

<file path=ppt/theme/themeOverride4.xml><?xml version="1.0" encoding="utf-8"?>
<a:themeOverride xmlns:a="http://schemas.openxmlformats.org/drawingml/2006/main">
  <a:clrScheme name="自定义 29">
    <a:dk1>
      <a:srgbClr val="333333"/>
    </a:dk1>
    <a:lt1>
      <a:srgbClr val="FFFFFF"/>
    </a:lt1>
    <a:dk2>
      <a:srgbClr val="1F1F1F"/>
    </a:dk2>
    <a:lt2>
      <a:srgbClr val="D8D8D8"/>
    </a:lt2>
    <a:accent1>
      <a:srgbClr val="F7CBC5"/>
    </a:accent1>
    <a:accent2>
      <a:srgbClr val="F7CBC5"/>
    </a:accent2>
    <a:accent3>
      <a:srgbClr val="F7CBC5"/>
    </a:accent3>
    <a:accent4>
      <a:srgbClr val="F7CBC5"/>
    </a:accent4>
    <a:accent5>
      <a:srgbClr val="F7CBC5"/>
    </a:accent5>
    <a:accent6>
      <a:srgbClr val="F7CBC5"/>
    </a:accent6>
    <a:hlink>
      <a:srgbClr val="BB7826"/>
    </a:hlink>
    <a:folHlink>
      <a:srgbClr val="CF9C5F"/>
    </a:folHlink>
  </a:clrScheme>
</a:themeOverride>
</file>

<file path=ppt/theme/themeOverride5.xml><?xml version="1.0" encoding="utf-8"?>
<a:themeOverride xmlns:a="http://schemas.openxmlformats.org/drawingml/2006/main">
  <a:clrScheme name="自定义 29">
    <a:dk1>
      <a:srgbClr val="333333"/>
    </a:dk1>
    <a:lt1>
      <a:srgbClr val="FFFFFF"/>
    </a:lt1>
    <a:dk2>
      <a:srgbClr val="1F1F1F"/>
    </a:dk2>
    <a:lt2>
      <a:srgbClr val="D8D8D8"/>
    </a:lt2>
    <a:accent1>
      <a:srgbClr val="F7CBC5"/>
    </a:accent1>
    <a:accent2>
      <a:srgbClr val="F7CBC5"/>
    </a:accent2>
    <a:accent3>
      <a:srgbClr val="F7CBC5"/>
    </a:accent3>
    <a:accent4>
      <a:srgbClr val="F7CBC5"/>
    </a:accent4>
    <a:accent5>
      <a:srgbClr val="F7CBC5"/>
    </a:accent5>
    <a:accent6>
      <a:srgbClr val="F7CBC5"/>
    </a:accent6>
    <a:hlink>
      <a:srgbClr val="BB7826"/>
    </a:hlink>
    <a:folHlink>
      <a:srgbClr val="CF9C5F"/>
    </a:folHlink>
  </a:clrScheme>
</a:themeOverride>
</file>

<file path=ppt/theme/themeOverride6.xml><?xml version="1.0" encoding="utf-8"?>
<a:themeOverride xmlns:a="http://schemas.openxmlformats.org/drawingml/2006/main">
  <a:clrScheme name="自定义 29">
    <a:dk1>
      <a:srgbClr val="333333"/>
    </a:dk1>
    <a:lt1>
      <a:srgbClr val="FFFFFF"/>
    </a:lt1>
    <a:dk2>
      <a:srgbClr val="1F1F1F"/>
    </a:dk2>
    <a:lt2>
      <a:srgbClr val="D8D8D8"/>
    </a:lt2>
    <a:accent1>
      <a:srgbClr val="F7CBC5"/>
    </a:accent1>
    <a:accent2>
      <a:srgbClr val="F7CBC5"/>
    </a:accent2>
    <a:accent3>
      <a:srgbClr val="F7CBC5"/>
    </a:accent3>
    <a:accent4>
      <a:srgbClr val="F7CBC5"/>
    </a:accent4>
    <a:accent5>
      <a:srgbClr val="F7CBC5"/>
    </a:accent5>
    <a:accent6>
      <a:srgbClr val="F7CBC5"/>
    </a:accent6>
    <a:hlink>
      <a:srgbClr val="BB7826"/>
    </a:hlink>
    <a:folHlink>
      <a:srgbClr val="CF9C5F"/>
    </a:folHlink>
  </a:clrScheme>
</a:themeOverride>
</file>

<file path=ppt/theme/themeOverride7.xml><?xml version="1.0" encoding="utf-8"?>
<a:themeOverride xmlns:a="http://schemas.openxmlformats.org/drawingml/2006/main">
  <a:clrScheme name="自定义 29">
    <a:dk1>
      <a:srgbClr val="333333"/>
    </a:dk1>
    <a:lt1>
      <a:srgbClr val="FFFFFF"/>
    </a:lt1>
    <a:dk2>
      <a:srgbClr val="1F1F1F"/>
    </a:dk2>
    <a:lt2>
      <a:srgbClr val="D8D8D8"/>
    </a:lt2>
    <a:accent1>
      <a:srgbClr val="F7CBC5"/>
    </a:accent1>
    <a:accent2>
      <a:srgbClr val="F7CBC5"/>
    </a:accent2>
    <a:accent3>
      <a:srgbClr val="F7CBC5"/>
    </a:accent3>
    <a:accent4>
      <a:srgbClr val="F7CBC5"/>
    </a:accent4>
    <a:accent5>
      <a:srgbClr val="F7CBC5"/>
    </a:accent5>
    <a:accent6>
      <a:srgbClr val="F7CBC5"/>
    </a:accent6>
    <a:hlink>
      <a:srgbClr val="BB7826"/>
    </a:hlink>
    <a:folHlink>
      <a:srgbClr val="CF9C5F"/>
    </a:folHlink>
  </a:clrScheme>
</a:themeOverride>
</file>

<file path=ppt/theme/themeOverride8.xml><?xml version="1.0" encoding="utf-8"?>
<a:themeOverride xmlns:a="http://schemas.openxmlformats.org/drawingml/2006/main">
  <a:clrScheme name="自定义 29">
    <a:dk1>
      <a:srgbClr val="333333"/>
    </a:dk1>
    <a:lt1>
      <a:srgbClr val="FFFFFF"/>
    </a:lt1>
    <a:dk2>
      <a:srgbClr val="1F1F1F"/>
    </a:dk2>
    <a:lt2>
      <a:srgbClr val="D8D8D8"/>
    </a:lt2>
    <a:accent1>
      <a:srgbClr val="F7CBC5"/>
    </a:accent1>
    <a:accent2>
      <a:srgbClr val="F7CBC5"/>
    </a:accent2>
    <a:accent3>
      <a:srgbClr val="F7CBC5"/>
    </a:accent3>
    <a:accent4>
      <a:srgbClr val="F7CBC5"/>
    </a:accent4>
    <a:accent5>
      <a:srgbClr val="F7CBC5"/>
    </a:accent5>
    <a:accent6>
      <a:srgbClr val="F7CBC5"/>
    </a:accent6>
    <a:hlink>
      <a:srgbClr val="BB7826"/>
    </a:hlink>
    <a:folHlink>
      <a:srgbClr val="CF9C5F"/>
    </a:folHlink>
  </a:clrScheme>
</a:themeOverride>
</file>

<file path=ppt/theme/themeOverride9.xml><?xml version="1.0" encoding="utf-8"?>
<a:themeOverride xmlns:a="http://schemas.openxmlformats.org/drawingml/2006/main">
  <a:clrScheme name="自定义 29">
    <a:dk1>
      <a:srgbClr val="333333"/>
    </a:dk1>
    <a:lt1>
      <a:srgbClr val="FFFFFF"/>
    </a:lt1>
    <a:dk2>
      <a:srgbClr val="1F1F1F"/>
    </a:dk2>
    <a:lt2>
      <a:srgbClr val="D8D8D8"/>
    </a:lt2>
    <a:accent1>
      <a:srgbClr val="F7CBC5"/>
    </a:accent1>
    <a:accent2>
      <a:srgbClr val="F7CBC5"/>
    </a:accent2>
    <a:accent3>
      <a:srgbClr val="F7CBC5"/>
    </a:accent3>
    <a:accent4>
      <a:srgbClr val="F7CBC5"/>
    </a:accent4>
    <a:accent5>
      <a:srgbClr val="F7CBC5"/>
    </a:accent5>
    <a:accent6>
      <a:srgbClr val="F7CBC5"/>
    </a:accent6>
    <a:hlink>
      <a:srgbClr val="BB7826"/>
    </a:hlink>
    <a:folHlink>
      <a:srgbClr val="CF9C5F"/>
    </a:folHlink>
  </a:clrScheme>
</a:themeOverride>
</file>

<file path=docProps/app.xml><?xml version="1.0" encoding="utf-8"?>
<Properties xmlns="http://schemas.openxmlformats.org/officeDocument/2006/extended-properties" xmlns:vt="http://schemas.openxmlformats.org/officeDocument/2006/docPropsVTypes">
  <TotalTime>0</TotalTime>
  <Words>4618</Words>
  <Application>WPS 演示</Application>
  <PresentationFormat>自定义</PresentationFormat>
  <Paragraphs>240</Paragraphs>
  <Slides>16</Slides>
  <Notes>15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Arial</vt:lpstr>
      <vt:lpstr>宋体</vt:lpstr>
      <vt:lpstr>Wingdings</vt:lpstr>
      <vt:lpstr>微软雅黑</vt:lpstr>
      <vt:lpstr>Arial</vt:lpstr>
      <vt:lpstr>外星宝宝</vt:lpstr>
      <vt:lpstr>楷体</vt:lpstr>
      <vt:lpstr>Arial Unicode MS</vt:lpstr>
      <vt:lpstr>Calibri</vt:lpstr>
      <vt:lpstr>Garamond</vt:lpstr>
      <vt:lpstr>方正舒体</vt:lpstr>
      <vt:lpstr>环保</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市营</cp:lastModifiedBy>
  <cp:revision>2446</cp:revision>
  <dcterms:created xsi:type="dcterms:W3CDTF">2017-02-16T02:06:00Z</dcterms:created>
  <dcterms:modified xsi:type="dcterms:W3CDTF">2021-09-16T07:52:16Z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8CED144FDD3F44ABAAEF1DA1F46F97D7</vt:lpwstr>
  </property>
</Properties>
</file>