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9"/>
  </p:notesMasterIdLst>
  <p:handoutMasterIdLst>
    <p:handoutMasterId r:id="rId10"/>
  </p:handoutMasterIdLst>
  <p:sldIdLst>
    <p:sldId id="475" r:id="rId5"/>
    <p:sldId id="501" r:id="rId6"/>
    <p:sldId id="502" r:id="rId7"/>
    <p:sldId id="50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作者" initials="A" lastIdx="0" clrIdx="1"/>
  <p:cmAuthor id="3" name="SakuraYL" initials="Sakura" lastIdx="0" clrIdx="2"/>
  <p:cmAuthor id="4" name="yifei" initials="y" lastIdx="1" clrIdx="3"/>
  <p:cmAuthor id="5" name="谢紫宜" initials="U" lastIdx="2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4E0"/>
    <a:srgbClr val="BEEDFC"/>
    <a:srgbClr val="FBF8FC"/>
    <a:srgbClr val="FBF7FB"/>
    <a:srgbClr val="D9D9D9"/>
    <a:srgbClr val="FFFFFF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6"/>
        <p:guide pos="379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0" Type="http://schemas.openxmlformats.org/officeDocument/2006/relationships/image" Target="../media/image4.png"/><Relationship Id="rId3" Type="http://schemas.openxmlformats.org/officeDocument/2006/relationships/tags" Target="../tags/tag64.xml"/><Relationship Id="rId29" Type="http://schemas.openxmlformats.org/officeDocument/2006/relationships/tags" Target="../tags/tag90.xml"/><Relationship Id="rId28" Type="http://schemas.openxmlformats.org/officeDocument/2006/relationships/tags" Target="../tags/tag89.xml"/><Relationship Id="rId27" Type="http://schemas.openxmlformats.org/officeDocument/2006/relationships/tags" Target="../tags/tag88.xml"/><Relationship Id="rId26" Type="http://schemas.openxmlformats.org/officeDocument/2006/relationships/tags" Target="../tags/tag87.xml"/><Relationship Id="rId25" Type="http://schemas.openxmlformats.org/officeDocument/2006/relationships/tags" Target="../tags/tag86.xml"/><Relationship Id="rId24" Type="http://schemas.openxmlformats.org/officeDocument/2006/relationships/tags" Target="../tags/tag85.xml"/><Relationship Id="rId23" Type="http://schemas.openxmlformats.org/officeDocument/2006/relationships/tags" Target="../tags/tag84.xml"/><Relationship Id="rId22" Type="http://schemas.openxmlformats.org/officeDocument/2006/relationships/tags" Target="../tags/tag83.xml"/><Relationship Id="rId21" Type="http://schemas.openxmlformats.org/officeDocument/2006/relationships/tags" Target="../tags/tag82.xml"/><Relationship Id="rId20" Type="http://schemas.openxmlformats.org/officeDocument/2006/relationships/tags" Target="../tags/tag81.xml"/><Relationship Id="rId2" Type="http://schemas.openxmlformats.org/officeDocument/2006/relationships/tags" Target="../tags/tag63.xml"/><Relationship Id="rId19" Type="http://schemas.openxmlformats.org/officeDocument/2006/relationships/tags" Target="../tags/tag80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8" Type="http://schemas.openxmlformats.org/officeDocument/2006/relationships/image" Target="../media/image4.png"/><Relationship Id="rId27" Type="http://schemas.openxmlformats.org/officeDocument/2006/relationships/tags" Target="../tags/tag124.xml"/><Relationship Id="rId26" Type="http://schemas.openxmlformats.org/officeDocument/2006/relationships/tags" Target="../tags/tag123.xml"/><Relationship Id="rId25" Type="http://schemas.openxmlformats.org/officeDocument/2006/relationships/tags" Target="../tags/tag122.xml"/><Relationship Id="rId24" Type="http://schemas.openxmlformats.org/officeDocument/2006/relationships/tags" Target="../tags/tag121.xml"/><Relationship Id="rId23" Type="http://schemas.openxmlformats.org/officeDocument/2006/relationships/tags" Target="../tags/tag120.xml"/><Relationship Id="rId22" Type="http://schemas.openxmlformats.org/officeDocument/2006/relationships/tags" Target="../tags/tag119.xml"/><Relationship Id="rId21" Type="http://schemas.openxmlformats.org/officeDocument/2006/relationships/tags" Target="../tags/tag118.xml"/><Relationship Id="rId20" Type="http://schemas.openxmlformats.org/officeDocument/2006/relationships/tags" Target="../tags/tag117.xml"/><Relationship Id="rId2" Type="http://schemas.openxmlformats.org/officeDocument/2006/relationships/tags" Target="../tags/tag99.xml"/><Relationship Id="rId19" Type="http://schemas.openxmlformats.org/officeDocument/2006/relationships/tags" Target="../tags/tag116.xml"/><Relationship Id="rId18" Type="http://schemas.openxmlformats.org/officeDocument/2006/relationships/tags" Target="../tags/tag115.xml"/><Relationship Id="rId17" Type="http://schemas.openxmlformats.org/officeDocument/2006/relationships/tags" Target="../tags/tag114.xml"/><Relationship Id="rId16" Type="http://schemas.openxmlformats.org/officeDocument/2006/relationships/tags" Target="../tags/tag113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1" Type="http://schemas.openxmlformats.org/officeDocument/2006/relationships/image" Target="../media/image4.png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3" Type="http://schemas.openxmlformats.org/officeDocument/2006/relationships/image" Target="../media/image4.png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6" Type="http://schemas.openxmlformats.org/officeDocument/2006/relationships/image" Target="../media/image4.png"/><Relationship Id="rId25" Type="http://schemas.openxmlformats.org/officeDocument/2006/relationships/tags" Target="../tags/tag168.xml"/><Relationship Id="rId24" Type="http://schemas.openxmlformats.org/officeDocument/2006/relationships/tags" Target="../tags/tag167.xml"/><Relationship Id="rId23" Type="http://schemas.openxmlformats.org/officeDocument/2006/relationships/tags" Target="../tags/tag166.xml"/><Relationship Id="rId22" Type="http://schemas.openxmlformats.org/officeDocument/2006/relationships/tags" Target="../tags/tag165.xml"/><Relationship Id="rId21" Type="http://schemas.openxmlformats.org/officeDocument/2006/relationships/tags" Target="../tags/tag164.xml"/><Relationship Id="rId20" Type="http://schemas.openxmlformats.org/officeDocument/2006/relationships/tags" Target="../tags/tag163.xml"/><Relationship Id="rId2" Type="http://schemas.openxmlformats.org/officeDocument/2006/relationships/tags" Target="../tags/tag145.xml"/><Relationship Id="rId19" Type="http://schemas.openxmlformats.org/officeDocument/2006/relationships/tags" Target="../tags/tag162.xml"/><Relationship Id="rId18" Type="http://schemas.openxmlformats.org/officeDocument/2006/relationships/tags" Target="../tags/tag161.xml"/><Relationship Id="rId17" Type="http://schemas.openxmlformats.org/officeDocument/2006/relationships/tags" Target="../tags/tag160.xml"/><Relationship Id="rId16" Type="http://schemas.openxmlformats.org/officeDocument/2006/relationships/tags" Target="../tags/tag159.xml"/><Relationship Id="rId15" Type="http://schemas.openxmlformats.org/officeDocument/2006/relationships/tags" Target="../tags/tag158.xml"/><Relationship Id="rId14" Type="http://schemas.openxmlformats.org/officeDocument/2006/relationships/tags" Target="../tags/tag157.xml"/><Relationship Id="rId13" Type="http://schemas.openxmlformats.org/officeDocument/2006/relationships/tags" Target="../tags/tag156.xml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1" Type="http://schemas.openxmlformats.org/officeDocument/2006/relationships/image" Target="../media/image4.png"/><Relationship Id="rId10" Type="http://schemas.openxmlformats.org/officeDocument/2006/relationships/tags" Target="../tags/tag18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1" Type="http://schemas.openxmlformats.org/officeDocument/2006/relationships/image" Target="../media/image4.png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8" Type="http://schemas.openxmlformats.org/officeDocument/2006/relationships/image" Target="../media/image4.png"/><Relationship Id="rId27" Type="http://schemas.openxmlformats.org/officeDocument/2006/relationships/tags" Target="../tags/tag223.xml"/><Relationship Id="rId26" Type="http://schemas.openxmlformats.org/officeDocument/2006/relationships/tags" Target="../tags/tag222.xml"/><Relationship Id="rId25" Type="http://schemas.openxmlformats.org/officeDocument/2006/relationships/tags" Target="../tags/tag221.xml"/><Relationship Id="rId24" Type="http://schemas.openxmlformats.org/officeDocument/2006/relationships/tags" Target="../tags/tag220.xml"/><Relationship Id="rId23" Type="http://schemas.openxmlformats.org/officeDocument/2006/relationships/tags" Target="../tags/tag219.xml"/><Relationship Id="rId22" Type="http://schemas.openxmlformats.org/officeDocument/2006/relationships/tags" Target="../tags/tag218.xml"/><Relationship Id="rId21" Type="http://schemas.openxmlformats.org/officeDocument/2006/relationships/tags" Target="../tags/tag217.xml"/><Relationship Id="rId20" Type="http://schemas.openxmlformats.org/officeDocument/2006/relationships/tags" Target="../tags/tag216.xml"/><Relationship Id="rId2" Type="http://schemas.openxmlformats.org/officeDocument/2006/relationships/tags" Target="../tags/tag198.xml"/><Relationship Id="rId19" Type="http://schemas.openxmlformats.org/officeDocument/2006/relationships/tags" Target="../tags/tag215.xml"/><Relationship Id="rId18" Type="http://schemas.openxmlformats.org/officeDocument/2006/relationships/tags" Target="../tags/tag214.xml"/><Relationship Id="rId17" Type="http://schemas.openxmlformats.org/officeDocument/2006/relationships/tags" Target="../tags/tag213.xml"/><Relationship Id="rId16" Type="http://schemas.openxmlformats.org/officeDocument/2006/relationships/tags" Target="../tags/tag212.xml"/><Relationship Id="rId15" Type="http://schemas.openxmlformats.org/officeDocument/2006/relationships/tags" Target="../tags/tag211.xml"/><Relationship Id="rId14" Type="http://schemas.openxmlformats.org/officeDocument/2006/relationships/tags" Target="../tags/tag210.xml"/><Relationship Id="rId13" Type="http://schemas.openxmlformats.org/officeDocument/2006/relationships/tags" Target="../tags/tag209.xml"/><Relationship Id="rId12" Type="http://schemas.openxmlformats.org/officeDocument/2006/relationships/tags" Target="../tags/tag208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tags" Target="../tags/tag236.xml"/><Relationship Id="rId7" Type="http://schemas.openxmlformats.org/officeDocument/2006/relationships/tags" Target="../tags/tag235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1" Type="http://schemas.openxmlformats.org/officeDocument/2006/relationships/image" Target="../media/image4.png"/><Relationship Id="rId10" Type="http://schemas.openxmlformats.org/officeDocument/2006/relationships/tags" Target="../tags/tag24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54.xml"/><Relationship Id="rId8" Type="http://schemas.openxmlformats.org/officeDocument/2006/relationships/tags" Target="../tags/tag253.xml"/><Relationship Id="rId7" Type="http://schemas.openxmlformats.org/officeDocument/2006/relationships/tags" Target="../tags/tag252.xml"/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1" Type="http://schemas.openxmlformats.org/officeDocument/2006/relationships/image" Target="../media/image4.png"/><Relationship Id="rId10" Type="http://schemas.openxmlformats.org/officeDocument/2006/relationships/tags" Target="../tags/tag25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" Type="http://schemas.openxmlformats.org/officeDocument/2006/relationships/tags" Target="../tags/tag262.xml"/><Relationship Id="rId7" Type="http://schemas.openxmlformats.org/officeDocument/2006/relationships/tags" Target="../tags/tag261.xml"/><Relationship Id="rId6" Type="http://schemas.openxmlformats.org/officeDocument/2006/relationships/tags" Target="../tags/tag260.xml"/><Relationship Id="rId5" Type="http://schemas.openxmlformats.org/officeDocument/2006/relationships/tags" Target="../tags/tag259.xml"/><Relationship Id="rId4" Type="http://schemas.openxmlformats.org/officeDocument/2006/relationships/tags" Target="../tags/tag258.xml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1" Type="http://schemas.openxmlformats.org/officeDocument/2006/relationships/image" Target="../media/image4.png"/><Relationship Id="rId10" Type="http://schemas.openxmlformats.org/officeDocument/2006/relationships/tags" Target="../tags/tag26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72.xml"/><Relationship Id="rId8" Type="http://schemas.openxmlformats.org/officeDocument/2006/relationships/tags" Target="../tags/tag271.xml"/><Relationship Id="rId7" Type="http://schemas.openxmlformats.org/officeDocument/2006/relationships/tags" Target="../tags/tag270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3" Type="http://schemas.openxmlformats.org/officeDocument/2006/relationships/image" Target="../media/image4.png"/><Relationship Id="rId12" Type="http://schemas.openxmlformats.org/officeDocument/2006/relationships/tags" Target="../tags/tag275.xml"/><Relationship Id="rId11" Type="http://schemas.openxmlformats.org/officeDocument/2006/relationships/tags" Target="../tags/tag274.xml"/><Relationship Id="rId10" Type="http://schemas.openxmlformats.org/officeDocument/2006/relationships/tags" Target="../tags/tag27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8" Type="http://schemas.openxmlformats.org/officeDocument/2006/relationships/tags" Target="../tags/tag282.xml"/><Relationship Id="rId7" Type="http://schemas.openxmlformats.org/officeDocument/2006/relationships/tags" Target="../tags/tag281.xml"/><Relationship Id="rId6" Type="http://schemas.openxmlformats.org/officeDocument/2006/relationships/tags" Target="../tags/tag280.xml"/><Relationship Id="rId5" Type="http://schemas.openxmlformats.org/officeDocument/2006/relationships/tags" Target="../tags/tag279.xml"/><Relationship Id="rId4" Type="http://schemas.openxmlformats.org/officeDocument/2006/relationships/tags" Target="../tags/tag278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 userDrawn="1">
            <p:custDataLst>
              <p:tags r:id="rId2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55" name="组合 54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11" name="任意多边形: 形状 10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矩形 7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12" name="直接连接符 11"/>
              <p:cNvCxnSpPr/>
              <p:nvPr userDrawn="1">
                <p:custDataLst>
                  <p:tags r:id="rId7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 userDrawn="1">
                <p:custDataLst>
                  <p:tags r:id="rId8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9" name="直接连接符 28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12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33" name="直接连接符 32"/>
              <p:cNvCxnSpPr/>
              <p:nvPr userDrawn="1">
                <p:custDataLst>
                  <p:tags r:id="rId13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44" name="直接连接符 43"/>
              <p:cNvCxnSpPr/>
              <p:nvPr userDrawn="1">
                <p:custDataLst>
                  <p:tags r:id="rId16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 userDrawn="1">
                <p:custDataLst>
                  <p:tags r:id="rId17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 userDrawn="1">
                <p:custDataLst>
                  <p:tags r:id="rId18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52" name="直接连接符 51"/>
              <p:cNvCxnSpPr/>
              <p:nvPr userDrawn="1">
                <p:custDataLst>
                  <p:tags r:id="rId19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 userDrawn="1">
                <p:custDataLst>
                  <p:tags r:id="rId20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 userDrawn="1">
                <p:custDataLst>
                  <p:tags r:id="rId21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5"/>
            </p:custDataLst>
          </p:nvPr>
        </p:nvSpPr>
        <p:spPr>
          <a:xfrm>
            <a:off x="3002280" y="2868135"/>
            <a:ext cx="6187440" cy="1068070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60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75S" panose="0002060004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6"/>
            </p:custDataLst>
          </p:nvPr>
        </p:nvSpPr>
        <p:spPr>
          <a:xfrm>
            <a:off x="3002280" y="4119497"/>
            <a:ext cx="6187442" cy="395196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 userDrawn="1">
            <p:custDataLst>
              <p:tags r:id="rId27"/>
            </p:custDataLst>
          </p:nvPr>
        </p:nvCxnSpPr>
        <p:spPr>
          <a:xfrm>
            <a:off x="3683000" y="3997347"/>
            <a:ext cx="48069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28"/>
            </p:custDataLst>
          </p:nvPr>
        </p:nvSpPr>
        <p:spPr>
          <a:xfrm>
            <a:off x="3600547" y="4646768"/>
            <a:ext cx="2023152" cy="32921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36" name="文本占位符 4"/>
          <p:cNvSpPr>
            <a:spLocks noGrp="1"/>
          </p:cNvSpPr>
          <p:nvPr>
            <p:ph type="body" sz="quarter" idx="14" hasCustomPrompt="1"/>
            <p:custDataLst>
              <p:tags r:id="rId29"/>
            </p:custDataLst>
          </p:nvPr>
        </p:nvSpPr>
        <p:spPr>
          <a:xfrm>
            <a:off x="6566233" y="4646768"/>
            <a:ext cx="2023152" cy="329211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文本框 41"/>
          <p:cNvSpPr txBox="1"/>
          <p:nvPr userDrawn="1"/>
        </p:nvSpPr>
        <p:spPr>
          <a:xfrm>
            <a:off x="182245" y="6381750"/>
            <a:ext cx="3272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15A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求学圆梦邮箱：QXYMYX@126.com</a:t>
            </a:r>
            <a:endParaRPr lang="zh-CN" altLang="en-US" sz="1400" dirty="0">
              <a:solidFill>
                <a:srgbClr val="F15A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 descr="D:\Users\User\Desktop\求学圆梦logo(1)-01-02(1).png求学圆梦logo(1)-01-02(1)"/>
          <p:cNvPicPr>
            <a:picLocks noChangeAspect="1"/>
          </p:cNvPicPr>
          <p:nvPr userDrawn="1"/>
        </p:nvPicPr>
        <p:blipFill>
          <a:blip r:embed="rId30"/>
          <a:srcRect/>
          <a:stretch>
            <a:fillRect/>
          </a:stretch>
        </p:blipFill>
        <p:spPr>
          <a:xfrm>
            <a:off x="9391584" y="231841"/>
            <a:ext cx="2337435" cy="568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57618" y="871857"/>
            <a:ext cx="11674475" cy="5986143"/>
            <a:chOff x="157618" y="871857"/>
            <a:chExt cx="11674475" cy="5986143"/>
          </a:xfrm>
        </p:grpSpPr>
        <p:cxnSp>
          <p:nvCxnSpPr>
            <p:cNvPr id="12" name="直接连接符 11"/>
            <p:cNvCxnSpPr/>
            <p:nvPr userDrawn="1">
              <p:custDataLst>
                <p:tags r:id="rId3"/>
              </p:custDataLst>
            </p:nvPr>
          </p:nvCxnSpPr>
          <p:spPr>
            <a:xfrm>
              <a:off x="11310600" y="8718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41"/>
          <p:cNvSpPr txBox="1"/>
          <p:nvPr userDrawn="1"/>
        </p:nvSpPr>
        <p:spPr>
          <a:xfrm>
            <a:off x="182245" y="6381750"/>
            <a:ext cx="3272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15A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求学圆梦邮箱：QXYMYX@126.com</a:t>
            </a:r>
            <a:endParaRPr lang="zh-CN" altLang="en-US" sz="1400" dirty="0">
              <a:solidFill>
                <a:srgbClr val="F15A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4" name="图片 13" descr="D:\Users\User\Desktop\求学圆梦logo(1)-01-02(1).png求学圆梦logo(1)-01-02(1)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>
          <a:xfrm>
            <a:off x="9391584" y="231841"/>
            <a:ext cx="2337435" cy="568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31" name="任意多边形: 形状 30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: 形状 3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矩形 3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28" name="直接连接符 27"/>
              <p:cNvCxnSpPr/>
              <p:nvPr userDrawn="1">
                <p:custDataLst>
                  <p:tags r:id="rId7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 userDrawn="1">
                <p:custDataLst>
                  <p:tags r:id="rId8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5" name="直接连接符 24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>
                <p:custDataLst>
                  <p:tags r:id="rId12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22" name="直接连接符 21"/>
              <p:cNvCxnSpPr/>
              <p:nvPr userDrawn="1">
                <p:custDataLst>
                  <p:tags r:id="rId13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19" name="直接连接符 18"/>
              <p:cNvCxnSpPr/>
              <p:nvPr userDrawn="1">
                <p:custDataLst>
                  <p:tags r:id="rId16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 userDrawn="1">
                <p:custDataLst>
                  <p:tags r:id="rId17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18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16" name="直接连接符 15"/>
              <p:cNvCxnSpPr/>
              <p:nvPr userDrawn="1">
                <p:custDataLst>
                  <p:tags r:id="rId19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 userDrawn="1">
                <p:custDataLst>
                  <p:tags r:id="rId20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 userDrawn="1">
                <p:custDataLst>
                  <p:tags r:id="rId21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5"/>
            </p:custDataLst>
          </p:nvPr>
        </p:nvSpPr>
        <p:spPr>
          <a:xfrm>
            <a:off x="3002280" y="2973705"/>
            <a:ext cx="6187440" cy="985520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75S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6"/>
            </p:custDataLst>
          </p:nvPr>
        </p:nvSpPr>
        <p:spPr>
          <a:xfrm>
            <a:off x="3002280" y="4211320"/>
            <a:ext cx="6187440" cy="805180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35" name="直接连接符 34"/>
          <p:cNvCxnSpPr/>
          <p:nvPr userDrawn="1">
            <p:custDataLst>
              <p:tags r:id="rId27"/>
            </p:custDataLst>
          </p:nvPr>
        </p:nvCxnSpPr>
        <p:spPr>
          <a:xfrm>
            <a:off x="5538533" y="4074977"/>
            <a:ext cx="1114934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1"/>
          <p:cNvSpPr txBox="1"/>
          <p:nvPr userDrawn="1"/>
        </p:nvSpPr>
        <p:spPr>
          <a:xfrm>
            <a:off x="182245" y="6381750"/>
            <a:ext cx="3272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15A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求学圆梦邮箱：QXYMYX@126.com</a:t>
            </a:r>
            <a:endParaRPr lang="zh-CN" altLang="en-US" sz="1400" dirty="0">
              <a:solidFill>
                <a:srgbClr val="F15A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" name="图片 8" descr="D:\Users\User\Desktop\求学圆梦logo(1)-01-02(1).png求学圆梦logo(1)-01-02(1)"/>
          <p:cNvPicPr>
            <a:picLocks noChangeAspect="1"/>
          </p:cNvPicPr>
          <p:nvPr userDrawn="1"/>
        </p:nvPicPr>
        <p:blipFill>
          <a:blip r:embed="rId28"/>
          <a:srcRect/>
          <a:stretch>
            <a:fillRect/>
          </a:stretch>
        </p:blipFill>
        <p:spPr>
          <a:xfrm>
            <a:off x="9391584" y="231841"/>
            <a:ext cx="2337435" cy="568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57618" y="871857"/>
            <a:ext cx="11674475" cy="5986143"/>
            <a:chOff x="157618" y="871857"/>
            <a:chExt cx="11674475" cy="5986143"/>
          </a:xfrm>
        </p:grpSpPr>
        <p:cxnSp>
          <p:nvCxnSpPr>
            <p:cNvPr id="26" name="直接连接符 25"/>
            <p:cNvCxnSpPr/>
            <p:nvPr userDrawn="1">
              <p:custDataLst>
                <p:tags r:id="rId3"/>
              </p:custDataLst>
            </p:nvPr>
          </p:nvCxnSpPr>
          <p:spPr>
            <a:xfrm>
              <a:off x="11310600" y="8718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任意多边形: 形状 22"/>
            <p:cNvSpPr/>
            <p:nvPr userDrawn="1">
              <p:custDataLst>
                <p:tags r:id="rId4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41"/>
          <p:cNvSpPr txBox="1"/>
          <p:nvPr userDrawn="1"/>
        </p:nvSpPr>
        <p:spPr>
          <a:xfrm>
            <a:off x="182245" y="6381750"/>
            <a:ext cx="3272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15A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求学圆梦邮箱：QXYMYX@126.com</a:t>
            </a:r>
            <a:endParaRPr lang="zh-CN" altLang="en-US" sz="1400" dirty="0">
              <a:solidFill>
                <a:srgbClr val="F15A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" name="图片 8" descr="D:\Users\User\Desktop\求学圆梦logo(1)-01-02(1).png求学圆梦logo(1)-01-02(1)"/>
          <p:cNvPicPr>
            <a:picLocks noChangeAspect="1"/>
          </p:cNvPicPr>
          <p:nvPr userDrawn="1"/>
        </p:nvPicPr>
        <p:blipFill>
          <a:blip r:embed="rId11"/>
          <a:srcRect/>
          <a:stretch>
            <a:fillRect/>
          </a:stretch>
        </p:blipFill>
        <p:spPr>
          <a:xfrm>
            <a:off x="9391584" y="231841"/>
            <a:ext cx="2337435" cy="568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57618" y="871857"/>
            <a:ext cx="11674475" cy="5986143"/>
            <a:chOff x="157618" y="871857"/>
            <a:chExt cx="11674475" cy="5986143"/>
          </a:xfrm>
        </p:grpSpPr>
        <p:cxnSp>
          <p:nvCxnSpPr>
            <p:cNvPr id="41" name="直接连接符 40"/>
            <p:cNvCxnSpPr/>
            <p:nvPr userDrawn="1">
              <p:custDataLst>
                <p:tags r:id="rId3"/>
              </p:custDataLst>
            </p:nvPr>
          </p:nvCxnSpPr>
          <p:spPr>
            <a:xfrm>
              <a:off x="11310600" y="8718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任意多边形: 形状 24"/>
            <p:cNvSpPr/>
            <p:nvPr userDrawn="1">
              <p:custDataLst>
                <p:tags r:id="rId4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41"/>
          <p:cNvSpPr txBox="1"/>
          <p:nvPr userDrawn="1"/>
        </p:nvSpPr>
        <p:spPr>
          <a:xfrm>
            <a:off x="182245" y="6381750"/>
            <a:ext cx="3272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15A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求学圆梦邮箱：QXYMYX@126.com</a:t>
            </a:r>
            <a:endParaRPr lang="zh-CN" altLang="en-US" sz="1400" dirty="0">
              <a:solidFill>
                <a:srgbClr val="F15A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1" name="图片 10" descr="D:\Users\User\Desktop\求学圆梦logo(1)-01-02(1).png求学圆梦logo(1)-01-02(1)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>
          <a:xfrm>
            <a:off x="9391584" y="231841"/>
            <a:ext cx="2337435" cy="568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>
            <p:custDataLst>
              <p:tags r:id="rId2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21" name="组合 20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42" name="任意多边形: 形状 41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: 形状 4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4" name="矩形 43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39" name="直接连接符 38"/>
              <p:cNvCxnSpPr/>
              <p:nvPr userDrawn="1">
                <p:custDataLst>
                  <p:tags r:id="rId7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 userDrawn="1">
                <p:custDataLst>
                  <p:tags r:id="rId8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36" name="直接连接符 35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 userDrawn="1">
                <p:custDataLst>
                  <p:tags r:id="rId12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33" name="直接连接符 32"/>
              <p:cNvCxnSpPr/>
              <p:nvPr userDrawn="1">
                <p:custDataLst>
                  <p:tags r:id="rId13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30" name="直接连接符 29"/>
              <p:cNvCxnSpPr/>
              <p:nvPr userDrawn="1">
                <p:custDataLst>
                  <p:tags r:id="rId16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17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 userDrawn="1">
                <p:custDataLst>
                  <p:tags r:id="rId18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27" name="直接连接符 26"/>
              <p:cNvCxnSpPr/>
              <p:nvPr userDrawn="1">
                <p:custDataLst>
                  <p:tags r:id="rId19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 userDrawn="1">
                <p:custDataLst>
                  <p:tags r:id="rId20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 userDrawn="1">
                <p:custDataLst>
                  <p:tags r:id="rId21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41"/>
          <p:cNvSpPr txBox="1"/>
          <p:nvPr userDrawn="1"/>
        </p:nvSpPr>
        <p:spPr>
          <a:xfrm>
            <a:off x="182245" y="6381750"/>
            <a:ext cx="3272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15A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求学圆梦邮箱：QXYMYX@126.com</a:t>
            </a:r>
            <a:endParaRPr lang="zh-CN" altLang="en-US" sz="1400" dirty="0">
              <a:solidFill>
                <a:srgbClr val="F15A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 descr="D:\Users\User\Desktop\求学圆梦logo(1)-01-02(1).png求学圆梦logo(1)-01-02(1)"/>
          <p:cNvPicPr>
            <a:picLocks noChangeAspect="1"/>
          </p:cNvPicPr>
          <p:nvPr userDrawn="1"/>
        </p:nvPicPr>
        <p:blipFill>
          <a:blip r:embed="rId26"/>
          <a:srcRect/>
          <a:stretch>
            <a:fillRect/>
          </a:stretch>
        </p:blipFill>
        <p:spPr>
          <a:xfrm>
            <a:off x="9391584" y="231841"/>
            <a:ext cx="2337435" cy="568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1"/>
          <p:cNvSpPr txBox="1"/>
          <p:nvPr userDrawn="1"/>
        </p:nvSpPr>
        <p:spPr>
          <a:xfrm>
            <a:off x="182245" y="6381750"/>
            <a:ext cx="3272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15A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求学圆梦邮箱：QXYMYX@126.com</a:t>
            </a:r>
            <a:endParaRPr lang="zh-CN" altLang="en-US" sz="1400" dirty="0">
              <a:solidFill>
                <a:srgbClr val="F15A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 descr="D:\Users\User\Desktop\求学圆梦logo(1)-01-02(1).png求学圆梦logo(1)-01-02(1)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>
          <a:xfrm>
            <a:off x="9391584" y="231841"/>
            <a:ext cx="2337435" cy="568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57618" y="871857"/>
            <a:ext cx="11674475" cy="5986143"/>
            <a:chOff x="157618" y="871857"/>
            <a:chExt cx="11674475" cy="5986143"/>
          </a:xfrm>
        </p:grpSpPr>
        <p:cxnSp>
          <p:nvCxnSpPr>
            <p:cNvPr id="26" name="直接连接符 25"/>
            <p:cNvCxnSpPr/>
            <p:nvPr userDrawn="1">
              <p:custDataLst>
                <p:tags r:id="rId3"/>
              </p:custDataLst>
            </p:nvPr>
          </p:nvCxnSpPr>
          <p:spPr>
            <a:xfrm>
              <a:off x="11310600" y="8718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任意多边形: 形状 22"/>
            <p:cNvSpPr/>
            <p:nvPr userDrawn="1">
              <p:custDataLst>
                <p:tags r:id="rId4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41"/>
          <p:cNvSpPr txBox="1"/>
          <p:nvPr userDrawn="1"/>
        </p:nvSpPr>
        <p:spPr>
          <a:xfrm>
            <a:off x="182245" y="6381750"/>
            <a:ext cx="3272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15A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求学圆梦邮箱：QXYMYX@126.com</a:t>
            </a:r>
            <a:endParaRPr lang="zh-CN" altLang="en-US" sz="1400" dirty="0">
              <a:solidFill>
                <a:srgbClr val="F15A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" name="图片 8" descr="D:\Users\User\Desktop\求学圆梦logo(1)-01-02(1).png求学圆梦logo(1)-01-02(1)"/>
          <p:cNvPicPr>
            <a:picLocks noChangeAspect="1"/>
          </p:cNvPicPr>
          <p:nvPr userDrawn="1"/>
        </p:nvPicPr>
        <p:blipFill>
          <a:blip r:embed="rId11"/>
          <a:srcRect/>
          <a:stretch>
            <a:fillRect/>
          </a:stretch>
        </p:blipFill>
        <p:spPr>
          <a:xfrm>
            <a:off x="9391584" y="231841"/>
            <a:ext cx="2337435" cy="568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 userDrawn="1">
            <p:custDataLst>
              <p:tags r:id="rId2"/>
            </p:custDataLst>
          </p:nvPr>
        </p:nvGrpSpPr>
        <p:grpSpPr>
          <a:xfrm>
            <a:off x="292800" y="304200"/>
            <a:ext cx="11606400" cy="6249600"/>
            <a:chOff x="292800" y="304200"/>
            <a:chExt cx="11606400" cy="6249600"/>
          </a:xfrm>
        </p:grpSpPr>
        <p:sp>
          <p:nvSpPr>
            <p:cNvPr id="34" name="矩形 33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4"/>
              </p:custDataLst>
            </p:nvPr>
          </p:nvCxnSpPr>
          <p:spPr>
            <a:xfrm>
              <a:off x="11407368" y="762363"/>
              <a:ext cx="379005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任意多边形: 形状 35"/>
            <p:cNvSpPr/>
            <p:nvPr userDrawn="1">
              <p:custDataLst>
                <p:tags r:id="rId5"/>
              </p:custDataLst>
            </p:nvPr>
          </p:nvSpPr>
          <p:spPr>
            <a:xfrm rot="10800000">
              <a:off x="398278" y="58498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41"/>
          <p:cNvSpPr txBox="1"/>
          <p:nvPr userDrawn="1"/>
        </p:nvSpPr>
        <p:spPr>
          <a:xfrm>
            <a:off x="182245" y="6381750"/>
            <a:ext cx="3272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15A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求学圆梦邮箱：QXYMYX@126.com</a:t>
            </a:r>
            <a:endParaRPr lang="zh-CN" altLang="en-US" sz="1400" dirty="0">
              <a:solidFill>
                <a:srgbClr val="F15A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 descr="D:\Users\User\Desktop\求学圆梦logo(1)-01-02(1).png求学圆梦logo(1)-01-02(1)"/>
          <p:cNvPicPr>
            <a:picLocks noChangeAspect="1"/>
          </p:cNvPicPr>
          <p:nvPr userDrawn="1"/>
        </p:nvPicPr>
        <p:blipFill>
          <a:blip r:embed="rId11"/>
          <a:srcRect/>
          <a:stretch>
            <a:fillRect/>
          </a:stretch>
        </p:blipFill>
        <p:spPr>
          <a:xfrm>
            <a:off x="9391584" y="231841"/>
            <a:ext cx="2337435" cy="568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>
            <p:custDataLst>
              <p:tags r:id="rId2"/>
            </p:custDataLst>
          </p:nvPr>
        </p:nvGrpSpPr>
        <p:grpSpPr>
          <a:xfrm>
            <a:off x="292800" y="304200"/>
            <a:ext cx="11606400" cy="6249600"/>
            <a:chOff x="292800" y="304200"/>
            <a:chExt cx="11606400" cy="6249600"/>
          </a:xfrm>
        </p:grpSpPr>
        <p:sp>
          <p:nvSpPr>
            <p:cNvPr id="21" name="矩形 20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 userDrawn="1">
              <p:custDataLst>
                <p:tags r:id="rId4"/>
              </p:custDataLst>
            </p:nvPr>
          </p:nvCxnSpPr>
          <p:spPr>
            <a:xfrm>
              <a:off x="11407368" y="762363"/>
              <a:ext cx="379005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任意多边形: 形状 22"/>
            <p:cNvSpPr/>
            <p:nvPr userDrawn="1">
              <p:custDataLst>
                <p:tags r:id="rId5"/>
              </p:custDataLst>
            </p:nvPr>
          </p:nvSpPr>
          <p:spPr>
            <a:xfrm rot="10800000">
              <a:off x="398278" y="58498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文本框 41"/>
          <p:cNvSpPr txBox="1"/>
          <p:nvPr userDrawn="1"/>
        </p:nvSpPr>
        <p:spPr>
          <a:xfrm>
            <a:off x="182245" y="6381750"/>
            <a:ext cx="3272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15A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求学圆梦邮箱：QXYMYX@126.com</a:t>
            </a:r>
            <a:endParaRPr lang="zh-CN" altLang="en-US" sz="1400" dirty="0">
              <a:solidFill>
                <a:srgbClr val="F15A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 descr="D:\Users\User\Desktop\求学圆梦logo(1)-01-02(1).png求学圆梦logo(1)-01-02(1)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>
          <a:xfrm>
            <a:off x="9391584" y="231841"/>
            <a:ext cx="2337435" cy="568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 userDrawn="1">
            <p:custDataLst>
              <p:tags r:id="rId2"/>
            </p:custDataLst>
          </p:nvPr>
        </p:nvCxnSpPr>
        <p:spPr>
          <a:xfrm>
            <a:off x="5538533" y="4074977"/>
            <a:ext cx="1114934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32" name="任意多边形: 形状 3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: 形状 3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矩形 33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29" name="直接连接符 28"/>
              <p:cNvCxnSpPr/>
              <p:nvPr userDrawn="1">
                <p:custDataLst>
                  <p:tags r:id="rId8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6" name="直接连接符 25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>
                <p:custDataLst>
                  <p:tags r:id="rId12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 userDrawn="1">
                <p:custDataLst>
                  <p:tags r:id="rId13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23" name="直接连接符 22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20" name="直接连接符 19"/>
              <p:cNvCxnSpPr/>
              <p:nvPr userDrawn="1">
                <p:custDataLst>
                  <p:tags r:id="rId17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18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 userDrawn="1">
                <p:custDataLst>
                  <p:tags r:id="rId19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17" name="直接连接符 16"/>
              <p:cNvCxnSpPr/>
              <p:nvPr userDrawn="1">
                <p:custDataLst>
                  <p:tags r:id="rId20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 userDrawn="1">
                <p:custDataLst>
                  <p:tags r:id="rId21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 userDrawn="1">
                <p:custDataLst>
                  <p:tags r:id="rId22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6"/>
            </p:custDataLst>
          </p:nvPr>
        </p:nvSpPr>
        <p:spPr>
          <a:xfrm>
            <a:off x="2815573" y="2943093"/>
            <a:ext cx="6560820" cy="1014730"/>
          </a:xfrm>
        </p:spPr>
        <p:txBody>
          <a:bodyPr vert="horz" lIns="90170" tIns="46990" rIns="90170" bIns="4699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7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  <p:custDataLst>
              <p:tags r:id="rId27"/>
            </p:custDataLst>
          </p:nvPr>
        </p:nvSpPr>
        <p:spPr>
          <a:xfrm>
            <a:off x="2815573" y="4232960"/>
            <a:ext cx="6560820" cy="803497"/>
          </a:xfrm>
        </p:spPr>
        <p:txBody>
          <a:bodyPr lIns="90170" tIns="46990" rIns="90170" bIns="46990"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文本框 41"/>
          <p:cNvSpPr txBox="1"/>
          <p:nvPr userDrawn="1"/>
        </p:nvSpPr>
        <p:spPr>
          <a:xfrm>
            <a:off x="182245" y="6381750"/>
            <a:ext cx="3272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15A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求学圆梦邮箱：QXYMYX@126.com</a:t>
            </a:r>
            <a:endParaRPr lang="zh-CN" altLang="en-US" sz="1400" dirty="0">
              <a:solidFill>
                <a:srgbClr val="F15A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 descr="D:\Users\User\Desktop\求学圆梦logo(1)-01-02(1).png求学圆梦logo(1)-01-02(1)"/>
          <p:cNvPicPr>
            <a:picLocks noChangeAspect="1"/>
          </p:cNvPicPr>
          <p:nvPr userDrawn="1"/>
        </p:nvPicPr>
        <p:blipFill>
          <a:blip r:embed="rId28"/>
          <a:srcRect/>
          <a:stretch>
            <a:fillRect/>
          </a:stretch>
        </p:blipFill>
        <p:spPr>
          <a:xfrm>
            <a:off x="9391584" y="231841"/>
            <a:ext cx="2337435" cy="568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 userDrawn="1">
            <p:custDataLst>
              <p:tags r:id="rId2"/>
            </p:custDataLst>
          </p:nvPr>
        </p:nvCxnSpPr>
        <p:spPr>
          <a:xfrm>
            <a:off x="11310620" y="871855"/>
            <a:ext cx="521335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: 形状 17"/>
          <p:cNvSpPr/>
          <p:nvPr userDrawn="1">
            <p:custDataLst>
              <p:tags r:id="rId3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框 41"/>
          <p:cNvSpPr txBox="1"/>
          <p:nvPr userDrawn="1"/>
        </p:nvSpPr>
        <p:spPr>
          <a:xfrm>
            <a:off x="182245" y="6381750"/>
            <a:ext cx="3272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15A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求学圆梦邮箱：QXYMYX@126.com</a:t>
            </a:r>
            <a:endParaRPr lang="zh-CN" altLang="en-US" sz="1400" dirty="0">
              <a:solidFill>
                <a:srgbClr val="F15A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 descr="D:\Users\User\Desktop\求学圆梦logo(1)-01-02(1).png求学圆梦logo(1)-01-02(1)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>
          <a:xfrm>
            <a:off x="9391584" y="231841"/>
            <a:ext cx="2337435" cy="568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 userDrawn="1">
            <p:custDataLst>
              <p:tags r:id="rId3"/>
            </p:custDataLst>
          </p:nvPr>
        </p:nvCxnSpPr>
        <p:spPr>
          <a:xfrm>
            <a:off x="11407140" y="762635"/>
            <a:ext cx="379095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任意多边形: 形状 22"/>
          <p:cNvSpPr/>
          <p:nvPr userDrawn="1">
            <p:custDataLst>
              <p:tags r:id="rId4"/>
            </p:custDataLst>
          </p:nvPr>
        </p:nvSpPr>
        <p:spPr>
          <a:xfrm rot="10800000">
            <a:off x="398145" y="5849620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41"/>
          <p:cNvSpPr txBox="1"/>
          <p:nvPr userDrawn="1"/>
        </p:nvSpPr>
        <p:spPr>
          <a:xfrm>
            <a:off x="182245" y="6381750"/>
            <a:ext cx="3272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15A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求学圆梦邮箱：QXYMYX@126.com</a:t>
            </a:r>
            <a:endParaRPr lang="zh-CN" altLang="en-US" sz="1400" dirty="0">
              <a:solidFill>
                <a:srgbClr val="F15A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" name="图片 8" descr="D:\Users\User\Desktop\求学圆梦logo(1)-01-02(1).png求学圆梦logo(1)-01-02(1)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>
          <a:xfrm>
            <a:off x="9391584" y="231841"/>
            <a:ext cx="2337435" cy="568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cxnSp>
        <p:nvCxnSpPr>
          <p:cNvPr id="28" name="直接连接符 27"/>
          <p:cNvCxnSpPr/>
          <p:nvPr userDrawn="1">
            <p:custDataLst>
              <p:tags r:id="rId3"/>
            </p:custDataLst>
          </p:nvPr>
        </p:nvCxnSpPr>
        <p:spPr>
          <a:xfrm>
            <a:off x="11310620" y="871855"/>
            <a:ext cx="521335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>
            <p:custDataLst>
              <p:tags r:id="rId4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文本框 41"/>
          <p:cNvSpPr txBox="1"/>
          <p:nvPr userDrawn="1"/>
        </p:nvSpPr>
        <p:spPr>
          <a:xfrm>
            <a:off x="182245" y="6381750"/>
            <a:ext cx="3272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15A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求学圆梦邮箱：QXYMYX@126.com</a:t>
            </a:r>
            <a:endParaRPr lang="zh-CN" altLang="en-US" sz="1400" dirty="0">
              <a:solidFill>
                <a:srgbClr val="F15A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图片 9" descr="D:\Users\User\Desktop\求学圆梦logo(1)-01-02(1).png求学圆梦logo(1)-01-02(1)"/>
          <p:cNvPicPr>
            <a:picLocks noChangeAspect="1"/>
          </p:cNvPicPr>
          <p:nvPr userDrawn="1"/>
        </p:nvPicPr>
        <p:blipFill>
          <a:blip r:embed="rId11"/>
          <a:srcRect/>
          <a:stretch>
            <a:fillRect/>
          </a:stretch>
        </p:blipFill>
        <p:spPr>
          <a:xfrm>
            <a:off x="9391584" y="231841"/>
            <a:ext cx="2337435" cy="568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cxnSp>
        <p:nvCxnSpPr>
          <p:cNvPr id="17" name="直接连接符 16"/>
          <p:cNvCxnSpPr/>
          <p:nvPr userDrawn="1">
            <p:custDataLst>
              <p:tags r:id="rId3"/>
            </p:custDataLst>
          </p:nvPr>
        </p:nvCxnSpPr>
        <p:spPr>
          <a:xfrm>
            <a:off x="11310620" y="871855"/>
            <a:ext cx="521335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文本框 41"/>
          <p:cNvSpPr txBox="1"/>
          <p:nvPr userDrawn="1"/>
        </p:nvSpPr>
        <p:spPr>
          <a:xfrm>
            <a:off x="182245" y="6381750"/>
            <a:ext cx="3272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15A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求学圆梦邮箱：QXYMYX@126.com</a:t>
            </a:r>
            <a:endParaRPr lang="zh-CN" altLang="en-US" sz="1400" dirty="0">
              <a:solidFill>
                <a:srgbClr val="F15A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 descr="D:\Users\User\Desktop\求学圆梦logo(1)-01-02(1).png求学圆梦logo(1)-01-02(1)"/>
          <p:cNvPicPr>
            <a:picLocks noChangeAspect="1"/>
          </p:cNvPicPr>
          <p:nvPr userDrawn="1"/>
        </p:nvPicPr>
        <p:blipFill>
          <a:blip r:embed="rId11"/>
          <a:srcRect/>
          <a:stretch>
            <a:fillRect/>
          </a:stretch>
        </p:blipFill>
        <p:spPr>
          <a:xfrm>
            <a:off x="9391584" y="231841"/>
            <a:ext cx="2337435" cy="568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cxnSp>
        <p:nvCxnSpPr>
          <p:cNvPr id="34" name="直接连接符 33"/>
          <p:cNvCxnSpPr/>
          <p:nvPr userDrawn="1">
            <p:custDataLst>
              <p:tags r:id="rId3"/>
            </p:custDataLst>
          </p:nvPr>
        </p:nvCxnSpPr>
        <p:spPr>
          <a:xfrm>
            <a:off x="11310620" y="880110"/>
            <a:ext cx="521335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/>
          <p:cNvSpPr/>
          <p:nvPr userDrawn="1">
            <p:custDataLst>
              <p:tags r:id="rId4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文本框 41"/>
          <p:cNvSpPr txBox="1"/>
          <p:nvPr userDrawn="1"/>
        </p:nvSpPr>
        <p:spPr>
          <a:xfrm>
            <a:off x="182245" y="6381750"/>
            <a:ext cx="3272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15A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求学圆梦邮箱：QXYMYX@126.com</a:t>
            </a:r>
            <a:endParaRPr lang="zh-CN" altLang="en-US" sz="1400" dirty="0">
              <a:solidFill>
                <a:srgbClr val="F15A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图片 9" descr="D:\Users\User\Desktop\求学圆梦logo(1)-01-02(1).png求学圆梦logo(1)-01-02(1)"/>
          <p:cNvPicPr>
            <a:picLocks noChangeAspect="1"/>
          </p:cNvPicPr>
          <p:nvPr userDrawn="1"/>
        </p:nvPicPr>
        <p:blipFill>
          <a:blip r:embed="rId11"/>
          <a:srcRect/>
          <a:stretch>
            <a:fillRect/>
          </a:stretch>
        </p:blipFill>
        <p:spPr>
          <a:xfrm>
            <a:off x="9391584" y="231841"/>
            <a:ext cx="2337435" cy="568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 userDrawn="1">
            <p:custDataLst>
              <p:tags r:id="rId11"/>
            </p:custDataLst>
          </p:nvPr>
        </p:nvCxnSpPr>
        <p:spPr>
          <a:xfrm>
            <a:off x="11310620" y="871855"/>
            <a:ext cx="521335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: 形状 23"/>
          <p:cNvSpPr/>
          <p:nvPr userDrawn="1">
            <p:custDataLst>
              <p:tags r:id="rId12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41"/>
          <p:cNvSpPr txBox="1"/>
          <p:nvPr userDrawn="1"/>
        </p:nvSpPr>
        <p:spPr>
          <a:xfrm>
            <a:off x="182245" y="6381750"/>
            <a:ext cx="3272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15A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求学圆梦邮箱：QXYMYX@126.com</a:t>
            </a:r>
            <a:endParaRPr lang="zh-CN" altLang="en-US" sz="1400" dirty="0">
              <a:solidFill>
                <a:srgbClr val="F15A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 descr="D:\Users\User\Desktop\求学圆梦logo(1)-01-02(1).png求学圆梦logo(1)-01-02(1)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>
          <a:xfrm>
            <a:off x="9391584" y="231841"/>
            <a:ext cx="2337435" cy="568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: 形状 62"/>
          <p:cNvSpPr/>
          <p:nvPr userDrawn="1">
            <p:custDataLst>
              <p:tags r:id="rId2"/>
            </p:custDataLst>
          </p:nvPr>
        </p:nvSpPr>
        <p:spPr>
          <a:xfrm>
            <a:off x="6471920" y="0"/>
            <a:ext cx="4498340" cy="219265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: 形状 63"/>
          <p:cNvSpPr/>
          <p:nvPr userDrawn="1">
            <p:custDataLst>
              <p:tags r:id="rId3"/>
            </p:custDataLst>
          </p:nvPr>
        </p:nvSpPr>
        <p:spPr>
          <a:xfrm>
            <a:off x="1465580" y="5164455"/>
            <a:ext cx="3559175" cy="1693545"/>
          </a:xfrm>
          <a:custGeom>
            <a:avLst/>
            <a:gdLst>
              <a:gd name="connsiteX0" fmla="*/ 1779745 w 3559491"/>
              <a:gd name="connsiteY0" fmla="*/ 0 h 1693763"/>
              <a:gd name="connsiteX1" fmla="*/ 3554851 w 3559491"/>
              <a:gd name="connsiteY1" fmla="*/ 1601882 h 1693763"/>
              <a:gd name="connsiteX2" fmla="*/ 3559491 w 3559491"/>
              <a:gd name="connsiteY2" fmla="*/ 1693763 h 1693763"/>
              <a:gd name="connsiteX3" fmla="*/ 0 w 3559491"/>
              <a:gd name="connsiteY3" fmla="*/ 1693763 h 1693763"/>
              <a:gd name="connsiteX4" fmla="*/ 4639 w 3559491"/>
              <a:gd name="connsiteY4" fmla="*/ 1601882 h 1693763"/>
              <a:gd name="connsiteX5" fmla="*/ 1779745 w 3559491"/>
              <a:gd name="connsiteY5" fmla="*/ 0 h 16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9491" h="1693763">
                <a:moveTo>
                  <a:pt x="1779745" y="0"/>
                </a:moveTo>
                <a:cubicBezTo>
                  <a:pt x="2703606" y="0"/>
                  <a:pt x="3463476" y="702129"/>
                  <a:pt x="3554851" y="1601882"/>
                </a:cubicBezTo>
                <a:lnTo>
                  <a:pt x="3559491" y="1693763"/>
                </a:lnTo>
                <a:lnTo>
                  <a:pt x="0" y="1693763"/>
                </a:lnTo>
                <a:lnTo>
                  <a:pt x="4639" y="1601882"/>
                </a:lnTo>
                <a:cubicBezTo>
                  <a:pt x="96014" y="702129"/>
                  <a:pt x="855884" y="0"/>
                  <a:pt x="1779745" y="0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文本框 41"/>
          <p:cNvSpPr txBox="1"/>
          <p:nvPr userDrawn="1"/>
        </p:nvSpPr>
        <p:spPr>
          <a:xfrm>
            <a:off x="182245" y="6381750"/>
            <a:ext cx="3272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15A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求学圆梦邮箱：QXYMYX@126.com</a:t>
            </a:r>
            <a:endParaRPr lang="zh-CN" altLang="en-US" sz="1400" dirty="0">
              <a:solidFill>
                <a:srgbClr val="F15A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 descr="D:\Users\User\Desktop\求学圆梦logo(1)-01-02(1).png求学圆梦logo(1)-01-02(1)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>
          <a:xfrm>
            <a:off x="9391584" y="231841"/>
            <a:ext cx="2337435" cy="568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44EBF5-0FBA-4CCD-A410-E5DB20A40ED3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2A89F9-BB8F-412E-BD2C-8F5FB9C46679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9C9508-5B42-46E9-9D01-5A242D1D120B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62.xml"/><Relationship Id="rId20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png"/><Relationship Id="rId18" Type="http://schemas.openxmlformats.org/officeDocument/2006/relationships/image" Target="../media/image2.png"/><Relationship Id="rId17" Type="http://schemas.openxmlformats.org/officeDocument/2006/relationships/image" Target="../media/image1.jpeg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89.xml"/><Relationship Id="rId23" Type="http://schemas.openxmlformats.org/officeDocument/2006/relationships/tags" Target="../tags/tag288.xml"/><Relationship Id="rId22" Type="http://schemas.openxmlformats.org/officeDocument/2006/relationships/tags" Target="../tags/tag287.xml"/><Relationship Id="rId21" Type="http://schemas.openxmlformats.org/officeDocument/2006/relationships/tags" Target="../tags/tag286.xml"/><Relationship Id="rId20" Type="http://schemas.openxmlformats.org/officeDocument/2006/relationships/tags" Target="../tags/tag285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84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png"/><Relationship Id="rId5" Type="http://schemas.openxmlformats.org/officeDocument/2006/relationships/tags" Target="../tags/tag292.xml"/><Relationship Id="rId4" Type="http://schemas.openxmlformats.org/officeDocument/2006/relationships/tags" Target="../tags/tag291.xml"/><Relationship Id="rId3" Type="http://schemas.openxmlformats.org/officeDocument/2006/relationships/tags" Target="../tags/tag290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 descr="图片包含 墙壁, 天空&#10;&#10;已生成高可信度的说明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17500" y="436245"/>
            <a:ext cx="11507470" cy="61264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419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pic>
        <p:nvPicPr>
          <p:cNvPr id="9" name="图片 8" descr="C:\Users\Administrator\Desktop\17\777.png777"/>
          <p:cNvPicPr>
            <a:picLocks noChangeAspect="1"/>
          </p:cNvPicPr>
          <p:nvPr userDrawn="1"/>
        </p:nvPicPr>
        <p:blipFill rotWithShape="1">
          <a:blip r:embed="rId18"/>
          <a:srcRect/>
          <a:stretch>
            <a:fillRect/>
          </a:stretch>
        </p:blipFill>
        <p:spPr>
          <a:xfrm>
            <a:off x="0" y="-24130"/>
            <a:ext cx="1716405" cy="1344930"/>
          </a:xfrm>
          <a:prstGeom prst="rect">
            <a:avLst/>
          </a:prstGeom>
        </p:spPr>
      </p:pic>
      <p:pic>
        <p:nvPicPr>
          <p:cNvPr id="10" name="图片 9" descr="C:\Users\Administrator\Desktop\17\666.png666"/>
          <p:cNvPicPr>
            <a:picLocks noChangeAspect="1"/>
          </p:cNvPicPr>
          <p:nvPr userDrawn="1"/>
        </p:nvPicPr>
        <p:blipFill rotWithShape="1">
          <a:blip r:embed="rId19"/>
          <a:srcRect/>
          <a:stretch>
            <a:fillRect/>
          </a:stretch>
        </p:blipFill>
        <p:spPr>
          <a:xfrm>
            <a:off x="10303510" y="5373370"/>
            <a:ext cx="2019300" cy="1602105"/>
          </a:xfrm>
          <a:prstGeom prst="rect">
            <a:avLst/>
          </a:prstGeom>
        </p:spPr>
      </p:pic>
      <p:pic>
        <p:nvPicPr>
          <p:cNvPr id="16" name="图片 15" descr="C:\Users\123\Desktop\2b7bda345daa93fc1a8fb63a3b9aaef.png2b7bda345daa93fc1a8fb63a3b9aaef"/>
          <p:cNvPicPr>
            <a:picLocks noChangeAspect="1"/>
          </p:cNvPicPr>
          <p:nvPr userDrawn="1"/>
        </p:nvPicPr>
        <p:blipFill>
          <a:blip r:embed="rId20"/>
          <a:srcRect/>
          <a:stretch>
            <a:fillRect/>
          </a:stretch>
        </p:blipFill>
        <p:spPr>
          <a:xfrm>
            <a:off x="10060940" y="-35560"/>
            <a:ext cx="2122170" cy="51689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40015" y="6582303"/>
            <a:ext cx="399839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noProof="0" dirty="0">
                <a:ln>
                  <a:noFill/>
                </a:ln>
                <a:solidFill>
                  <a:srgbClr val="F15A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求学圆梦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15A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邮箱：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F15A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QXYMYX@126.com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F15A2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44EBF5-0FBA-4CCD-A410-E5DB20A40ED3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r" eaLnBrk="1" hangingPunct="1">
              <a:defRPr sz="1200" noProof="1" smtClean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2A89F9-BB8F-412E-BD2C-8F5FB9C46679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KSO_TEMPLATE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框 41"/>
          <p:cNvSpPr txBox="1"/>
          <p:nvPr userDrawn="1"/>
        </p:nvSpPr>
        <p:spPr>
          <a:xfrm>
            <a:off x="182245" y="6381750"/>
            <a:ext cx="3272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15A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求学圆梦邮箱：QXYMYX@126.com</a:t>
            </a:r>
            <a:endParaRPr lang="zh-CN" altLang="en-US" sz="1400" dirty="0">
              <a:solidFill>
                <a:srgbClr val="F15A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 descr="D:\Users\User\Desktop\求学圆梦logo(1)-01-02(1).png求学圆梦logo(1)-01-02(1)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>
          <a:xfrm>
            <a:off x="9391584" y="231841"/>
            <a:ext cx="2337435" cy="5683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" panose="02010609060101010101" charset="-122"/>
          <a:ea typeface="楷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" panose="02010609060101010101" charset="-122"/>
          <a:ea typeface="楷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" panose="02010609060101010101" charset="-122"/>
          <a:ea typeface="楷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" panose="02010609060101010101" charset="-122"/>
          <a:ea typeface="楷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" panose="02010609060101010101" charset="-122"/>
          <a:ea typeface="楷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29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29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295.xml"/><Relationship Id="rId5" Type="http://schemas.openxmlformats.org/officeDocument/2006/relationships/image" Target="../media/image14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296.xml"/><Relationship Id="rId5" Type="http://schemas.openxmlformats.org/officeDocument/2006/relationships/image" Target="../media/image15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081830" y="416560"/>
            <a:ext cx="5882005" cy="1393825"/>
            <a:chOff x="828" y="1851"/>
            <a:chExt cx="3266" cy="1288"/>
          </a:xfrm>
        </p:grpSpPr>
        <p:pic>
          <p:nvPicPr>
            <p:cNvPr id="34" name="Picture 7" descr="C:\Users\Thinkpad\Desktop\65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8" t="10614" r="7916" b="33107"/>
            <a:stretch>
              <a:fillRect/>
            </a:stretch>
          </p:blipFill>
          <p:spPr bwMode="auto">
            <a:xfrm>
              <a:off x="828" y="1851"/>
              <a:ext cx="3266" cy="1288"/>
            </a:xfrm>
            <a:prstGeom prst="rect">
              <a:avLst/>
            </a:prstGeom>
            <a:noFill/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矩形 34"/>
            <p:cNvSpPr/>
            <p:nvPr/>
          </p:nvSpPr>
          <p:spPr>
            <a:xfrm>
              <a:off x="1031" y="1999"/>
              <a:ext cx="2726" cy="995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p>
              <a:pPr lvl="0" algn="ctr">
                <a:lnSpc>
                  <a:spcPct val="100000"/>
                </a:lnSpc>
              </a:pPr>
              <a:r>
                <a:rPr lang="en-US" altLang="zh-CN" sz="3200" b="1" dirty="0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2010</a:t>
              </a:r>
              <a:r>
                <a:rPr lang="zh-CN" altLang="en-US" sz="3200" b="1" dirty="0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期金融专业课程</a:t>
              </a:r>
              <a:endParaRPr lang="zh-CN" altLang="en-US" sz="3200" b="1" dirty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zh-CN" altLang="en-US" sz="3200" b="1" dirty="0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备考指南</a:t>
              </a:r>
              <a:endParaRPr lang="zh-CN" altLang="en-US" sz="3200" b="1" dirty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pic>
        <p:nvPicPr>
          <p:cNvPr id="7" name="图片 6" descr="202301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470" y="5433060"/>
            <a:ext cx="914400" cy="914400"/>
          </a:xfrm>
          <a:prstGeom prst="rect">
            <a:avLst/>
          </a:prstGeom>
        </p:spPr>
      </p:pic>
      <p:pic>
        <p:nvPicPr>
          <p:cNvPr id="9" name="图片 8" descr="36434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15" y="5169535"/>
            <a:ext cx="613410" cy="613410"/>
          </a:xfrm>
          <a:prstGeom prst="rect">
            <a:avLst/>
          </a:prstGeom>
        </p:spPr>
      </p:pic>
      <p:pic>
        <p:nvPicPr>
          <p:cNvPr id="3" name="图片 2" descr="01b9c10f34401d6403598b31815bcec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250" y="1887220"/>
            <a:ext cx="2266315" cy="22663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27250" y="4153535"/>
            <a:ext cx="2178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rgbClr val="C00000"/>
                </a:solidFill>
              </a:rPr>
              <a:t>备考冲刺指南</a:t>
            </a:r>
            <a:endParaRPr lang="zh-CN" altLang="en-US" b="1">
              <a:solidFill>
                <a:srgbClr val="C00000"/>
              </a:solidFill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</a:rPr>
              <a:t>扫码下载</a:t>
            </a:r>
            <a:endParaRPr lang="zh-CN" altLang="en-US" b="1">
              <a:solidFill>
                <a:srgbClr val="C00000"/>
              </a:solidFill>
            </a:endParaRPr>
          </a:p>
        </p:txBody>
      </p:sp>
      <p:pic>
        <p:nvPicPr>
          <p:cNvPr id="6" name="图片 5" descr="企业微信截图_160169052180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2660" y="3564890"/>
            <a:ext cx="2416810" cy="24168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53150" y="280225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b="1">
                <a:solidFill>
                  <a:srgbClr val="C00000"/>
                </a:solidFill>
              </a:rPr>
              <a:t>备考冲刺视频讲解</a:t>
            </a:r>
            <a:endParaRPr lang="zh-CN" altLang="en-US" b="1">
              <a:solidFill>
                <a:srgbClr val="C00000"/>
              </a:solidFill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</a:rPr>
              <a:t>扫码听课</a:t>
            </a:r>
            <a:endParaRPr lang="zh-CN" altLang="en-US" b="1">
              <a:solidFill>
                <a:srgbClr val="C00000"/>
              </a:solidFill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081830" y="416560"/>
            <a:ext cx="5882005" cy="1393825"/>
            <a:chOff x="828" y="1851"/>
            <a:chExt cx="3266" cy="1288"/>
          </a:xfrm>
        </p:grpSpPr>
        <p:pic>
          <p:nvPicPr>
            <p:cNvPr id="34" name="Picture 7" descr="C:\Users\Thinkpad\Desktop\65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8" t="10614" r="7916" b="33107"/>
            <a:stretch>
              <a:fillRect/>
            </a:stretch>
          </p:blipFill>
          <p:spPr bwMode="auto">
            <a:xfrm>
              <a:off x="828" y="1851"/>
              <a:ext cx="3266" cy="1288"/>
            </a:xfrm>
            <a:prstGeom prst="rect">
              <a:avLst/>
            </a:prstGeom>
            <a:noFill/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矩形 34"/>
            <p:cNvSpPr/>
            <p:nvPr/>
          </p:nvSpPr>
          <p:spPr>
            <a:xfrm>
              <a:off x="1031" y="1999"/>
              <a:ext cx="2726" cy="995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p>
              <a:pPr lvl="0" algn="ctr">
                <a:lnSpc>
                  <a:spcPct val="100000"/>
                </a:lnSpc>
              </a:pPr>
              <a:r>
                <a:rPr lang="en-US" altLang="zh-CN" sz="3200" b="1" dirty="0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2010</a:t>
              </a:r>
              <a:r>
                <a:rPr lang="zh-CN" altLang="en-US" sz="3200" b="1" dirty="0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期工商专业课程</a:t>
              </a:r>
              <a:endParaRPr lang="zh-CN" altLang="en-US" sz="3200" b="1" dirty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zh-CN" altLang="en-US" sz="3200" b="1" dirty="0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备考指南</a:t>
              </a:r>
              <a:endParaRPr lang="zh-CN" altLang="en-US" sz="3200" b="1" dirty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pic>
        <p:nvPicPr>
          <p:cNvPr id="7" name="图片 6" descr="202301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470" y="5433060"/>
            <a:ext cx="914400" cy="914400"/>
          </a:xfrm>
          <a:prstGeom prst="rect">
            <a:avLst/>
          </a:prstGeom>
        </p:spPr>
      </p:pic>
      <p:pic>
        <p:nvPicPr>
          <p:cNvPr id="9" name="图片 8" descr="36434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15" y="5169535"/>
            <a:ext cx="613410" cy="613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02755" y="1821180"/>
            <a:ext cx="2011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b="1">
                <a:solidFill>
                  <a:srgbClr val="C00000"/>
                </a:solidFill>
              </a:rPr>
              <a:t>工商专科</a:t>
            </a:r>
            <a:endParaRPr lang="zh-CN" altLang="en-US" b="1">
              <a:solidFill>
                <a:srgbClr val="C00000"/>
              </a:solidFill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</a:rPr>
              <a:t>备考冲刺视频讲解</a:t>
            </a:r>
            <a:endParaRPr lang="zh-CN" altLang="en-US" b="1">
              <a:solidFill>
                <a:srgbClr val="C00000"/>
              </a:solidFill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</a:rPr>
              <a:t>扫码听课</a:t>
            </a:r>
            <a:endParaRPr lang="zh-CN" altLang="en-US" b="1">
              <a:solidFill>
                <a:srgbClr val="C00000"/>
              </a:solidFill>
            </a:endParaRPr>
          </a:p>
        </p:txBody>
      </p:sp>
      <p:pic>
        <p:nvPicPr>
          <p:cNvPr id="2" name="图片 1" descr="工商专业2010期本科科目备考冲刺指南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8710" y="2887980"/>
            <a:ext cx="2857500" cy="2857500"/>
          </a:xfrm>
          <a:prstGeom prst="rect">
            <a:avLst/>
          </a:prstGeom>
        </p:spPr>
      </p:pic>
      <p:pic>
        <p:nvPicPr>
          <p:cNvPr id="10" name="图片 9" descr="工商专业2010期专科科目备考冲刺指南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9845" y="2743200"/>
            <a:ext cx="2857500" cy="2857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712085" y="1965960"/>
            <a:ext cx="2011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b="1">
                <a:solidFill>
                  <a:srgbClr val="C00000"/>
                </a:solidFill>
              </a:rPr>
              <a:t>工商本科</a:t>
            </a:r>
            <a:endParaRPr lang="zh-CN" altLang="en-US" b="1">
              <a:solidFill>
                <a:srgbClr val="C00000"/>
              </a:solidFill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</a:rPr>
              <a:t>备考冲刺视频讲解</a:t>
            </a:r>
            <a:endParaRPr lang="zh-CN" altLang="en-US" b="1">
              <a:solidFill>
                <a:srgbClr val="C00000"/>
              </a:solidFill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</a:rPr>
              <a:t>扫码听课</a:t>
            </a:r>
            <a:endParaRPr lang="zh-CN" altLang="en-US" b="1">
              <a:solidFill>
                <a:srgbClr val="C00000"/>
              </a:solidFill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081830" y="416560"/>
            <a:ext cx="5882005" cy="1393825"/>
            <a:chOff x="828" y="1851"/>
            <a:chExt cx="3266" cy="1288"/>
          </a:xfrm>
        </p:grpSpPr>
        <p:pic>
          <p:nvPicPr>
            <p:cNvPr id="34" name="Picture 7" descr="C:\Users\Thinkpad\Desktop\65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8" t="10614" r="7916" b="33107"/>
            <a:stretch>
              <a:fillRect/>
            </a:stretch>
          </p:blipFill>
          <p:spPr bwMode="auto">
            <a:xfrm>
              <a:off x="828" y="1851"/>
              <a:ext cx="3266" cy="1288"/>
            </a:xfrm>
            <a:prstGeom prst="rect">
              <a:avLst/>
            </a:prstGeom>
            <a:noFill/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矩形 34"/>
            <p:cNvSpPr/>
            <p:nvPr/>
          </p:nvSpPr>
          <p:spPr>
            <a:xfrm>
              <a:off x="1031" y="1999"/>
              <a:ext cx="2726" cy="995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p>
              <a:pPr lvl="0" algn="ctr">
                <a:lnSpc>
                  <a:spcPct val="100000"/>
                </a:lnSpc>
              </a:pPr>
              <a:r>
                <a:rPr lang="en-US" altLang="zh-CN" sz="3200" b="1" dirty="0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2010</a:t>
              </a:r>
              <a:r>
                <a:rPr lang="zh-CN" altLang="en-US" sz="3200" b="1" dirty="0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期会计专业课程</a:t>
              </a:r>
              <a:endParaRPr lang="zh-CN" altLang="en-US" sz="3200" b="1" dirty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zh-CN" altLang="en-US" sz="3200" b="1" dirty="0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备考指南</a:t>
              </a:r>
              <a:endParaRPr lang="zh-CN" altLang="en-US" sz="3200" b="1" dirty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pic>
        <p:nvPicPr>
          <p:cNvPr id="7" name="图片 6" descr="202301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470" y="5433060"/>
            <a:ext cx="914400" cy="914400"/>
          </a:xfrm>
          <a:prstGeom prst="rect">
            <a:avLst/>
          </a:prstGeom>
        </p:spPr>
      </p:pic>
      <p:pic>
        <p:nvPicPr>
          <p:cNvPr id="9" name="图片 8" descr="36434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15" y="5169535"/>
            <a:ext cx="613410" cy="613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95850" y="197802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b="1">
                <a:solidFill>
                  <a:srgbClr val="C00000"/>
                </a:solidFill>
              </a:rPr>
              <a:t>备考冲刺视频讲解</a:t>
            </a:r>
            <a:endParaRPr lang="zh-CN" altLang="en-US" b="1">
              <a:solidFill>
                <a:srgbClr val="C00000"/>
              </a:solidFill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</a:rPr>
              <a:t>扫码听课</a:t>
            </a:r>
            <a:endParaRPr lang="zh-CN" altLang="en-US" b="1">
              <a:solidFill>
                <a:srgbClr val="C00000"/>
              </a:solidFill>
            </a:endParaRPr>
          </a:p>
        </p:txBody>
      </p:sp>
      <p:pic>
        <p:nvPicPr>
          <p:cNvPr id="3" name="图片 2" descr="56bcb8c27116ba93408b8bdd7a4b70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940" y="2925445"/>
            <a:ext cx="2857500" cy="28575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081830" y="416560"/>
            <a:ext cx="5882005" cy="1393825"/>
            <a:chOff x="828" y="1851"/>
            <a:chExt cx="3266" cy="1288"/>
          </a:xfrm>
        </p:grpSpPr>
        <p:pic>
          <p:nvPicPr>
            <p:cNvPr id="34" name="Picture 7" descr="C:\Users\Thinkpad\Desktop\65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8" t="10614" r="7916" b="33107"/>
            <a:stretch>
              <a:fillRect/>
            </a:stretch>
          </p:blipFill>
          <p:spPr bwMode="auto">
            <a:xfrm>
              <a:off x="828" y="1851"/>
              <a:ext cx="3266" cy="1288"/>
            </a:xfrm>
            <a:prstGeom prst="rect">
              <a:avLst/>
            </a:prstGeom>
            <a:noFill/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矩形 34"/>
            <p:cNvSpPr/>
            <p:nvPr/>
          </p:nvSpPr>
          <p:spPr>
            <a:xfrm>
              <a:off x="1031" y="1999"/>
              <a:ext cx="2726" cy="995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p>
              <a:pPr lvl="0" algn="ctr">
                <a:lnSpc>
                  <a:spcPct val="100000"/>
                </a:lnSpc>
              </a:pPr>
              <a:r>
                <a:rPr lang="en-US" altLang="zh-CN" sz="3200" b="1" dirty="0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2010</a:t>
              </a:r>
              <a:r>
                <a:rPr lang="zh-CN" altLang="en-US" sz="3200" b="1" dirty="0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期市营专业课程</a:t>
              </a:r>
              <a:endParaRPr lang="zh-CN" altLang="en-US" sz="3200" b="1" dirty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zh-CN" altLang="en-US" sz="3200" b="1" dirty="0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备考指南</a:t>
              </a:r>
              <a:endParaRPr lang="zh-CN" altLang="en-US" sz="3200" b="1" dirty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pic>
        <p:nvPicPr>
          <p:cNvPr id="7" name="图片 6" descr="202301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470" y="5433060"/>
            <a:ext cx="914400" cy="914400"/>
          </a:xfrm>
          <a:prstGeom prst="rect">
            <a:avLst/>
          </a:prstGeom>
        </p:spPr>
      </p:pic>
      <p:pic>
        <p:nvPicPr>
          <p:cNvPr id="9" name="图片 8" descr="36434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15" y="5169535"/>
            <a:ext cx="613410" cy="613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95850" y="197802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b="1">
                <a:solidFill>
                  <a:srgbClr val="C00000"/>
                </a:solidFill>
              </a:rPr>
              <a:t>备考冲刺视频讲解</a:t>
            </a:r>
            <a:endParaRPr lang="zh-CN" altLang="en-US" b="1">
              <a:solidFill>
                <a:srgbClr val="C00000"/>
              </a:solidFill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</a:rPr>
              <a:t>扫码听课</a:t>
            </a:r>
            <a:endParaRPr lang="zh-CN" altLang="en-US" b="1">
              <a:solidFill>
                <a:srgbClr val="C00000"/>
              </a:solidFill>
            </a:endParaRPr>
          </a:p>
        </p:txBody>
      </p:sp>
      <p:pic>
        <p:nvPicPr>
          <p:cNvPr id="2" name="图片 1" descr="企业微信截图_160164736044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545" y="2623185"/>
            <a:ext cx="2561590" cy="323278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0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0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TEMPLATE_THUMBS_INDEX" val="1、4、7、8、9、10、11、12、13、14、15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620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9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293.xml><?xml version="1.0" encoding="utf-8"?>
<p:tagLst xmlns:p="http://schemas.openxmlformats.org/presentationml/2006/main">
  <p:tag name="KSO_WM_SLIDE_ID" val="custom20205259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5259"/>
  <p:tag name="KSO_WM_SLIDE_LAYOUT" val="a_b"/>
  <p:tag name="KSO_WM_SLIDE_LAYOUT_CNT" val="1_1"/>
  <p:tag name="KSO_WM_TEMPLATE_THUMBS_INDEX" val="1、4、7、12、16、18、19、20、21、22、23、24、25"/>
</p:tagLst>
</file>

<file path=ppt/tags/tag294.xml><?xml version="1.0" encoding="utf-8"?>
<p:tagLst xmlns:p="http://schemas.openxmlformats.org/presentationml/2006/main">
  <p:tag name="KSO_WM_SLIDE_ID" val="custom20205259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5259"/>
  <p:tag name="KSO_WM_SLIDE_LAYOUT" val="a_b"/>
  <p:tag name="KSO_WM_SLIDE_LAYOUT_CNT" val="1_1"/>
  <p:tag name="KSO_WM_TEMPLATE_THUMBS_INDEX" val="1、4、7、12、16、18、19、20、21、22、23、24、25"/>
</p:tagLst>
</file>

<file path=ppt/tags/tag295.xml><?xml version="1.0" encoding="utf-8"?>
<p:tagLst xmlns:p="http://schemas.openxmlformats.org/presentationml/2006/main">
  <p:tag name="KSO_WM_SLIDE_ID" val="custom20205259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5259"/>
  <p:tag name="KSO_WM_SLIDE_LAYOUT" val="a_b"/>
  <p:tag name="KSO_WM_SLIDE_LAYOUT_CNT" val="1_1"/>
  <p:tag name="KSO_WM_TEMPLATE_THUMBS_INDEX" val="1、4、7、12、16、18、19、20、21、22、23、24、25"/>
</p:tagLst>
</file>

<file path=ppt/tags/tag296.xml><?xml version="1.0" encoding="utf-8"?>
<p:tagLst xmlns:p="http://schemas.openxmlformats.org/presentationml/2006/main">
  <p:tag name="KSO_WM_SLIDE_ID" val="custom20205259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5259"/>
  <p:tag name="KSO_WM_SLIDE_LAYOUT" val="a_b"/>
  <p:tag name="KSO_WM_SLIDE_LAYOUT_CNT" val="1_1"/>
  <p:tag name="KSO_WM_TEMPLATE_THUMBS_INDEX" val="1、4、7、12、16、18、19、20、21、22、23、24、25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7"/>
  <p:tag name="KSO_WM_UNIT_ID" val="_1*y*7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6"/>
  <p:tag name="KSO_WM_UNIT_ID" val="_1*y*6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5"/>
  <p:tag name="KSO_WM_UNIT_ID" val="_1*y*5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4"/>
  <p:tag name="KSO_WM_UNIT_ID" val="_1*y*4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"/>
  <p:tag name="KSO_WM_UNIT_ID" val="_1*y*2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3"/>
  <p:tag name="KSO_WM_UNIT_ID" val="_1*y*3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8"/>
  <p:tag name="KSO_WM_UNIT_ID" val="_1*y*8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23">
      <a:dk1>
        <a:srgbClr val="000000"/>
      </a:dk1>
      <a:lt1>
        <a:srgbClr val="FFFFFF"/>
      </a:lt1>
      <a:dk2>
        <a:srgbClr val="F0F0EF"/>
      </a:dk2>
      <a:lt2>
        <a:srgbClr val="FFFFFF"/>
      </a:lt2>
      <a:accent1>
        <a:srgbClr val="E2B08A"/>
      </a:accent1>
      <a:accent2>
        <a:srgbClr val="EDA499"/>
      </a:accent2>
      <a:accent3>
        <a:srgbClr val="EB9EAF"/>
      </a:accent3>
      <a:accent4>
        <a:srgbClr val="DDA0C7"/>
      </a:accent4>
      <a:accent5>
        <a:srgbClr val="C1A6D9"/>
      </a:accent5>
      <a:accent6>
        <a:srgbClr val="9FAEE0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>
          <a:solidFill>
            <a:srgbClr val="C4AC6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Office 主题​​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WPS 演示</Application>
  <PresentationFormat>宽屏</PresentationFormat>
  <Paragraphs>32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汉仪旗黑-75S</vt:lpstr>
      <vt:lpstr>黑体</vt:lpstr>
      <vt:lpstr>楷体</vt:lpstr>
      <vt:lpstr>华文楷体</vt:lpstr>
      <vt:lpstr>华文新魏</vt:lpstr>
      <vt:lpstr>Hiragino Sans GB W3</vt:lpstr>
      <vt:lpstr>Arial Unicode MS</vt:lpstr>
      <vt:lpstr>Calibri</vt:lpstr>
      <vt:lpstr>自定义设计方案</vt:lpstr>
      <vt:lpstr>2_Office 主题​​</vt:lpstr>
      <vt:lpstr>5_Office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183</cp:revision>
  <dcterms:created xsi:type="dcterms:W3CDTF">2019-06-19T02:08:00Z</dcterms:created>
  <dcterms:modified xsi:type="dcterms:W3CDTF">2020-10-03T03:29:43Z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