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0422-B9B7-A778-61A1-E0DA0A26A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4061C-B876-DF45-F8CE-A069669A2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A3A7F-F7D2-AF05-8303-3BBD02B3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3BD0-D09D-4188-86A0-D9DC1886D191}" type="datetimeFigureOut">
              <a:rPr lang="en-IN" smtClean="0"/>
              <a:t>01-11-22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B1B42-8D68-F216-0808-C279D419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AEA80-0C0E-6229-2CEA-60490769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F76C-63AA-4AE4-9632-D2EB29BBF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02C7-4B04-37BD-1CF6-D24FA4DA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85B68-E0AE-8CA3-1A9B-AFB8CE5BB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799D5-C123-18AE-BFE2-F694A87C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3BD0-D09D-4188-86A0-D9DC1886D191}" type="datetimeFigureOut">
              <a:rPr lang="en-IN" smtClean="0"/>
              <a:t>01-11-22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BBF28-91B0-0F34-53D1-6E6692BC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79EF9-CDBB-F23C-19CE-D0E814E7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F76C-63AA-4AE4-9632-D2EB29BBF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57B38-097A-0D2E-7606-D76CE234E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13462-3C0A-381B-FC13-59180BBDA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1E91-F6C9-3858-625D-E223DDE9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3BD0-D09D-4188-86A0-D9DC1886D191}" type="datetimeFigureOut">
              <a:rPr lang="en-IN" smtClean="0"/>
              <a:t>01-11-22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C447-DBF9-E655-BAF8-B53C7F37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B073D-AA6C-15AA-6B8A-8913BC66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F76C-63AA-4AE4-9632-D2EB29BBF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82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90CD-316A-4BCF-8994-2E12638A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A291-ED4F-B010-2E68-3623A3CC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5E4F-D10C-9C3B-DDC9-B40310EB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3BD0-D09D-4188-86A0-D9DC1886D191}" type="datetimeFigureOut">
              <a:rPr lang="en-IN" smtClean="0"/>
              <a:t>01-11-22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94A4-2F91-3DC9-D334-8CAC26D8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0E6A1-94E3-AEAC-ACF6-1D896714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F76C-63AA-4AE4-9632-D2EB29BBF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62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2044-E27F-7F9A-FB08-4C8F4B89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CF87-B40F-3195-E029-C4ABB92C6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3288B-A5D8-98B8-0D62-65297AE2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3BD0-D09D-4188-86A0-D9DC1886D191}" type="datetimeFigureOut">
              <a:rPr lang="en-IN" smtClean="0"/>
              <a:t>01-11-22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FEF4C-7094-E1F7-074C-D6F7F1F3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A8112-709D-2F32-CFC0-C098AD89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F76C-63AA-4AE4-9632-D2EB29BBF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49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3B96-F079-EA04-D9DC-BB49C67D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CFA5-47AD-67A7-0ED2-AB9117768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4D313-F494-CE3D-10B2-0099FE2EE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EA8BB-C120-506D-02BC-3594EEF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3BD0-D09D-4188-86A0-D9DC1886D191}" type="datetimeFigureOut">
              <a:rPr lang="en-IN" smtClean="0"/>
              <a:t>01-11-22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822F7-5B7A-9480-A3BF-221ED7B5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7E807-1050-7DD7-DFE2-17447C95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F76C-63AA-4AE4-9632-D2EB29BBF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14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A0F1-3452-E87C-BFD0-F284C3BA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5F0E2-FDD5-C343-D3E7-53F212472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C4412-6B06-61F6-745A-7CCF3C950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CDD1F-2789-404D-FB23-D81A09128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487D3-7FFB-D83F-4D24-03A135637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65D8F-CB17-8E21-5202-DE7A1A85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3BD0-D09D-4188-86A0-D9DC1886D191}" type="datetimeFigureOut">
              <a:rPr lang="en-IN" smtClean="0"/>
              <a:t>01-11-22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69E52-C524-A917-E1E9-F73102A8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2118F-2E90-BDF6-5DF2-43F5018A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F76C-63AA-4AE4-9632-D2EB29BBF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7E2D-BF7B-48E4-8087-E032B637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BADE6-9C36-B33F-8309-48C6822D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3BD0-D09D-4188-86A0-D9DC1886D191}" type="datetimeFigureOut">
              <a:rPr lang="en-IN" smtClean="0"/>
              <a:t>01-11-22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4C3E-EF0B-ED41-2853-62AF5961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1E51-1807-5A38-7050-571EEA4C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F76C-63AA-4AE4-9632-D2EB29BBF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25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A3040-BCA0-A099-B3FF-7169AA9B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3BD0-D09D-4188-86A0-D9DC1886D191}" type="datetimeFigureOut">
              <a:rPr lang="en-IN" smtClean="0"/>
              <a:t>01-11-22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4B0A0-A87A-CC05-A9EF-1C77E0A5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64E97-F170-16D7-5A85-EAA090ED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F76C-63AA-4AE4-9632-D2EB29BBF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42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9463-F661-5C13-0475-E20E2F4C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BD35B-DE1E-8B1B-B84B-7E3E138E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FA4BF-5204-47BE-99AF-C42A9BC4A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097B5-6F78-3D85-18FF-5E250895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3BD0-D09D-4188-86A0-D9DC1886D191}" type="datetimeFigureOut">
              <a:rPr lang="en-IN" smtClean="0"/>
              <a:t>01-11-22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1B9BF-A650-9DB3-F188-2404BB61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24427-EF8D-9E78-2449-A51CCFEC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F76C-63AA-4AE4-9632-D2EB29BBF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7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6D39-07B0-4D2C-7BBB-2D80753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D0A28-AE27-28FE-104D-A804C17E2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1790-417E-39E5-6C57-39CE57FF8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A0CFF-9E1D-E412-6D39-663281CB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3BD0-D09D-4188-86A0-D9DC1886D191}" type="datetimeFigureOut">
              <a:rPr lang="en-IN" smtClean="0"/>
              <a:t>01-11-22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4E80E-6AE6-12C8-994A-02C95974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FEA23-6E39-102D-0F43-DF9673BB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3F76C-63AA-4AE4-9632-D2EB29BBF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43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33974-5AE9-9177-AF8A-CED273F0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09FA2-A25D-C95F-CF06-E71EB6524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60C9-6CBE-26D2-AA78-E1E7288AB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43BD0-D09D-4188-86A0-D9DC1886D191}" type="datetimeFigureOut">
              <a:rPr lang="en-IN" smtClean="0"/>
              <a:t>01-11-22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E347-315E-CF82-FB02-95B75B46A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A9CC-7516-64F9-A061-989D9F140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3F76C-63AA-4AE4-9632-D2EB29BBF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08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6C0D-EF13-46C8-DA82-36A78F826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E247A-96FF-06EB-B600-F515C0631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96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1AC7B29-DE99-2566-C7DA-0E708243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2314575"/>
            <a:ext cx="5867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B605F0-0B8A-F899-0B2B-3118E3806C40}"/>
              </a:ext>
            </a:extLst>
          </p:cNvPr>
          <p:cNvSpPr/>
          <p:nvPr/>
        </p:nvSpPr>
        <p:spPr>
          <a:xfrm>
            <a:off x="5725633" y="3753293"/>
            <a:ext cx="244548" cy="4040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8DB74-639D-4E24-D366-D6428E7E7010}"/>
                  </a:ext>
                </a:extLst>
              </p:cNvPr>
              <p:cNvSpPr txBox="1"/>
              <p:nvPr/>
            </p:nvSpPr>
            <p:spPr>
              <a:xfrm>
                <a:off x="5617535" y="3753293"/>
                <a:ext cx="478465" cy="323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I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sz="8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IN" sz="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8DB74-639D-4E24-D366-D6428E7E7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35" y="3753293"/>
                <a:ext cx="478465" cy="323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46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GOGO</dc:creator>
  <cp:lastModifiedBy>GOGO</cp:lastModifiedBy>
  <cp:revision>1</cp:revision>
  <dcterms:created xsi:type="dcterms:W3CDTF">2022-11-01T11:28:02Z</dcterms:created>
  <dcterms:modified xsi:type="dcterms:W3CDTF">2022-11-01T11:28:12Z</dcterms:modified>
</cp:coreProperties>
</file>