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wBmopuCjQMZ6PyadzF5/NBmV9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189224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191892246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18922463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91892246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ES"/>
              <a:t>Task 2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3/10/2023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Data preparation	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Problem with tail_end feature in top dataset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There is no tail end label in top dataset so I put 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Bounding box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/>
              <a:t>Max and min values for  x, y points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92" name="Google Shape;92;p2"/>
          <p:cNvGrpSpPr/>
          <p:nvPr/>
        </p:nvGrpSpPr>
        <p:grpSpPr>
          <a:xfrm>
            <a:off x="2697480" y="3621023"/>
            <a:ext cx="5531148" cy="2999867"/>
            <a:chOff x="2618362" y="3138794"/>
            <a:chExt cx="6204626" cy="3509538"/>
          </a:xfrm>
        </p:grpSpPr>
        <p:pic>
          <p:nvPicPr>
            <p:cNvPr id="93" name="Google Shape;9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8362" y="3138794"/>
              <a:ext cx="6204626" cy="3509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2"/>
            <p:cNvSpPr/>
            <p:nvPr/>
          </p:nvSpPr>
          <p:spPr>
            <a:xfrm>
              <a:off x="7461504" y="4233672"/>
              <a:ext cx="1271016" cy="850392"/>
            </a:xfrm>
            <a:prstGeom prst="rect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2"/>
          <p:cNvCxnSpPr/>
          <p:nvPr/>
        </p:nvCxnSpPr>
        <p:spPr>
          <a:xfrm flipH="1">
            <a:off x="7014926" y="3236976"/>
            <a:ext cx="1351834" cy="13199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Google Shape;96;p2"/>
          <p:cNvSpPr txBox="1"/>
          <p:nvPr/>
        </p:nvSpPr>
        <p:spPr>
          <a:xfrm>
            <a:off x="8228628" y="2942582"/>
            <a:ext cx="1453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X, Max Y</a:t>
            </a:r>
            <a:endParaRPr/>
          </a:p>
        </p:txBody>
      </p:sp>
      <p:cxnSp>
        <p:nvCxnSpPr>
          <p:cNvPr id="97" name="Google Shape;97;p2"/>
          <p:cNvCxnSpPr/>
          <p:nvPr/>
        </p:nvCxnSpPr>
        <p:spPr>
          <a:xfrm flipH="1">
            <a:off x="8147258" y="3963433"/>
            <a:ext cx="1351834" cy="13199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2"/>
          <p:cNvSpPr txBox="1"/>
          <p:nvPr/>
        </p:nvSpPr>
        <p:spPr>
          <a:xfrm>
            <a:off x="8297694" y="3637830"/>
            <a:ext cx="1453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X, Min Y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9674352" y="2789795"/>
            <a:ext cx="210312" cy="13199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857784" y="2763104"/>
            <a:ext cx="14538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Bounding box center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918922463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Google Colab</a:t>
            </a:r>
            <a:r>
              <a:rPr lang="es-ES"/>
              <a:t>	</a:t>
            </a:r>
            <a:endParaRPr/>
          </a:p>
        </p:txBody>
      </p:sp>
      <p:sp>
        <p:nvSpPr>
          <p:cNvPr id="106" name="Google Shape;106;g21918922463_1_0"/>
          <p:cNvSpPr txBox="1"/>
          <p:nvPr/>
        </p:nvSpPr>
        <p:spPr>
          <a:xfrm>
            <a:off x="969950" y="1757300"/>
            <a:ext cx="99201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GPUs or AMD Ryzen graphic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annotated data provided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2191892246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425" y="2790400"/>
            <a:ext cx="6123543" cy="350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1918922463_1_0"/>
          <p:cNvSpPr/>
          <p:nvPr/>
        </p:nvSpPr>
        <p:spPr>
          <a:xfrm>
            <a:off x="6165725" y="4929550"/>
            <a:ext cx="2225100" cy="34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1918922463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5" y="1353228"/>
            <a:ext cx="3823924" cy="260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1918922463_1_19"/>
          <p:cNvSpPr txBox="1"/>
          <p:nvPr/>
        </p:nvSpPr>
        <p:spPr>
          <a:xfrm>
            <a:off x="52350" y="163775"/>
            <a:ext cx="6348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of execution </a:t>
            </a:r>
            <a:endParaRPr/>
          </a:p>
        </p:txBody>
      </p:sp>
      <p:pic>
        <p:nvPicPr>
          <p:cNvPr id="115" name="Google Shape;115;g21918922463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375" y="108825"/>
            <a:ext cx="6788026" cy="648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1918922463_1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49000"/>
            <a:ext cx="3978976" cy="24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2023-03-07T18:57:23Z</dcterms:created>
  <dc:creator>carlos muñoz losa</dc:creator>
</cp:coreProperties>
</file>