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Merriweather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1" roundtripDataSignature="AMtx7mj6vxHYO1l3Kt9VN0u7EvpGhdXX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erriweather-bold.fntdata"/><Relationship Id="rId27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19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19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28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0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7" name="Google Shape;17;p20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8" name="Google Shape;18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7" name="Google Shape;27;p22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8" name="Google Shape;28;p22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23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4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24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6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26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" sz="6000">
                <a:latin typeface="Calibri"/>
                <a:ea typeface="Calibri"/>
                <a:cs typeface="Calibri"/>
                <a:sym typeface="Calibri"/>
              </a:rPr>
              <a:t>Task 3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65" name="Google Shape;65;p1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3/22/2023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QUESTIONS</a:t>
            </a:r>
            <a:endParaRPr/>
          </a:p>
        </p:txBody>
      </p:sp>
      <p:sp>
        <p:nvSpPr>
          <p:cNvPr id="121" name="Google Shape;121;p1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Has Google Colab its own interface to visualize data?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How the output should look like?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Can you please show us how it should work or what are we supposed to get at the end?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How are we supposed to visualize the images with the annotations ? Is there a module in the project for visualization?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" sz="6000">
                <a:latin typeface="Calibri"/>
                <a:ea typeface="Calibri"/>
                <a:cs typeface="Calibri"/>
                <a:sym typeface="Calibri"/>
              </a:rPr>
              <a:t>Task 3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27" name="Google Shape;127;p11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4/7/2023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1. Data </a:t>
            </a:r>
            <a:endParaRPr/>
          </a:p>
        </p:txBody>
      </p:sp>
      <p:sp>
        <p:nvSpPr>
          <p:cNvPr id="133" name="Google Shape;133;p1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Fixed some mistakes and revised the annotations with the visualization notebook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2. Training</a:t>
            </a:r>
            <a:endParaRPr/>
          </a:p>
        </p:txBody>
      </p:sp>
      <p:sp>
        <p:nvSpPr>
          <p:cNvPr id="139" name="Google Shape;139;p1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Could not train with the new datasets.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visualization when training with the demo datasets.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3. Visualization</a:t>
            </a:r>
            <a:endParaRPr/>
          </a:p>
        </p:txBody>
      </p:sp>
      <p:sp>
        <p:nvSpPr>
          <p:cNvPr id="145" name="Google Shape;145;p14"/>
          <p:cNvSpPr txBox="1"/>
          <p:nvPr>
            <p:ph idx="1" type="body"/>
          </p:nvPr>
        </p:nvSpPr>
        <p:spPr>
          <a:xfrm>
            <a:off x="4572000" y="260450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Developed a python notebook for visualizing the annotations in the images.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a version of the visualization code that works with </a:t>
            </a:r>
            <a:r>
              <a:rPr i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json 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files instead of </a:t>
            </a:r>
            <a:r>
              <a:rPr i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csv 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46" name="Google Shape;14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50" y="1457962"/>
            <a:ext cx="4866477" cy="22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54825" y="1198625"/>
            <a:ext cx="3567050" cy="394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Progress developed</a:t>
            </a:r>
            <a:endParaRPr/>
          </a:p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4430925" y="3673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Annotations: Carlos M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Training: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New Datasets: Guillermo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Demo: Carlos M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Visualization: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visualization notebook, Carlos M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Problems</a:t>
            </a:r>
            <a:endParaRPr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/>
              <a:t>Can’t train with new datasets, even adding directly the images to the directory.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60" name="Google Shape;16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4675" y="1236200"/>
            <a:ext cx="4359302" cy="2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39869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343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Data annotation</a:t>
            </a:r>
            <a:endParaRPr/>
          </a:p>
          <a:p>
            <a:pPr indent="-4343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Model training</a:t>
            </a:r>
            <a:endParaRPr/>
          </a:p>
          <a:p>
            <a:pPr indent="-4343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Visualization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s"/>
              <a:t>Data annotation</a:t>
            </a:r>
            <a:endParaRPr/>
          </a:p>
        </p:txBody>
      </p:sp>
      <p:sp>
        <p:nvSpPr>
          <p:cNvPr id="76" name="Google Shape;76;p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Mouse_behavior_video_recording dataset: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Annotations for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Male in a new cage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Male meet female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Male meet other cage male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Male meet same cage male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1e-5 changed to -1 to meet requirements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Mouse_pose_dataset: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Coordinates correctly rearranged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attributes don’t included on behavior (neck, tail end, middle tail)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annotations of 2 mice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Rearranged annotations for the 2 models regarding views: top and side view.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Result: 6 json files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2. Model training</a:t>
            </a:r>
            <a:endParaRPr/>
          </a:p>
        </p:txBody>
      </p:sp>
      <p:sp>
        <p:nvSpPr>
          <p:cNvPr id="82" name="Google Shape;82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annotations from step number 1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1 top view: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2 side view: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Dealing with 1 or 2 mice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Problems while training</a:t>
            </a:r>
            <a:endParaRPr/>
          </a:p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Modification of parameters and paths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Different JSONs format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Unknown error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800"/>
              <a:buNone/>
            </a:pPr>
            <a:r>
              <a:rPr lang="es"/>
              <a:t>Modification of parameters and paths</a:t>
            </a:r>
            <a:endParaRPr/>
          </a:p>
        </p:txBody>
      </p:sp>
      <p:pic>
        <p:nvPicPr>
          <p:cNvPr id="94" name="Google Shape;94;p6"/>
          <p:cNvPicPr preferRelativeResize="0"/>
          <p:nvPr/>
        </p:nvPicPr>
        <p:blipFill rotWithShape="1">
          <a:blip r:embed="rId3">
            <a:alphaModFix/>
          </a:blip>
          <a:srcRect b="30598" l="0" r="0" t="0"/>
          <a:stretch/>
        </p:blipFill>
        <p:spPr>
          <a:xfrm>
            <a:off x="3744725" y="2343525"/>
            <a:ext cx="5399276" cy="19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6"/>
          <p:cNvPicPr preferRelativeResize="0"/>
          <p:nvPr/>
        </p:nvPicPr>
        <p:blipFill rotWithShape="1">
          <a:blip r:embed="rId4">
            <a:alphaModFix/>
          </a:blip>
          <a:srcRect b="33225" l="0" r="43473" t="0"/>
          <a:stretch/>
        </p:blipFill>
        <p:spPr>
          <a:xfrm>
            <a:off x="73925" y="2211550"/>
            <a:ext cx="3605152" cy="219715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6"/>
          <p:cNvSpPr txBox="1"/>
          <p:nvPr/>
        </p:nvSpPr>
        <p:spPr>
          <a:xfrm>
            <a:off x="313900" y="1533775"/>
            <a:ext cx="31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Sample files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3814625" y="1533975"/>
            <a:ext cx="31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Our files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Different JSONs format</a:t>
            </a:r>
            <a:endParaRPr/>
          </a:p>
        </p:txBody>
      </p:sp>
      <p:pic>
        <p:nvPicPr>
          <p:cNvPr id="103" name="Google Shape;103;p7"/>
          <p:cNvPicPr preferRelativeResize="0"/>
          <p:nvPr/>
        </p:nvPicPr>
        <p:blipFill rotWithShape="1">
          <a:blip r:embed="rId3">
            <a:alphaModFix/>
          </a:blip>
          <a:srcRect b="3414" l="793" r="0" t="8137"/>
          <a:stretch/>
        </p:blipFill>
        <p:spPr>
          <a:xfrm>
            <a:off x="222250" y="2619375"/>
            <a:ext cx="8769349" cy="8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Unknown error</a:t>
            </a:r>
            <a:endParaRPr/>
          </a:p>
        </p:txBody>
      </p:sp>
      <p:pic>
        <p:nvPicPr>
          <p:cNvPr id="109" name="Google Shape;109;p8"/>
          <p:cNvPicPr preferRelativeResize="0"/>
          <p:nvPr/>
        </p:nvPicPr>
        <p:blipFill rotWithShape="1">
          <a:blip r:embed="rId3">
            <a:alphaModFix/>
          </a:blip>
          <a:srcRect b="0" l="527" r="0" t="1777"/>
          <a:stretch/>
        </p:blipFill>
        <p:spPr>
          <a:xfrm>
            <a:off x="515950" y="1539875"/>
            <a:ext cx="8155527" cy="33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3. Visualization</a:t>
            </a:r>
            <a:endParaRPr/>
          </a:p>
        </p:txBody>
      </p:sp>
      <p:sp>
        <p:nvSpPr>
          <p:cNvPr id="115" name="Google Shape;115;p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Previous step: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server.py for the UI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