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
      <p:font typeface="Roboto Mono"/>
      <p:regular r:id="rId21"/>
      <p:bold r:id="rId22"/>
      <p:italic r:id="rId23"/>
      <p:boldItalic r:id="rId24"/>
    </p:embeddedFont>
    <p:embeddedFont>
      <p:font typeface="Merriweather"/>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http://customooxmlschemas.google.com/">
      <go:slidesCustomData xmlns:go="http://customooxmlschemas.google.com/" r:id="rId29" roundtripDataSignature="AMtx7mj7TrS1+5gQhrwQEzyQsb7jxK9ce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22" Type="http://schemas.openxmlformats.org/officeDocument/2006/relationships/font" Target="fonts/RobotoMono-bold.fntdata"/><Relationship Id="rId21" Type="http://schemas.openxmlformats.org/officeDocument/2006/relationships/font" Target="fonts/RobotoMono-regular.fntdata"/><Relationship Id="rId24" Type="http://schemas.openxmlformats.org/officeDocument/2006/relationships/font" Target="fonts/RobotoMono-boldItalic.fntdata"/><Relationship Id="rId23" Type="http://schemas.openxmlformats.org/officeDocument/2006/relationships/font" Target="fonts/RobotoMon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bold.fntdata"/><Relationship Id="rId25" Type="http://schemas.openxmlformats.org/officeDocument/2006/relationships/font" Target="fonts/Merriweather-regular.fntdata"/><Relationship Id="rId28" Type="http://schemas.openxmlformats.org/officeDocument/2006/relationships/font" Target="fonts/Merriweather-boldItalic.fntdata"/><Relationship Id="rId27" Type="http://schemas.openxmlformats.org/officeDocument/2006/relationships/font" Target="fonts/Merriweather-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19" Type="http://schemas.openxmlformats.org/officeDocument/2006/relationships/font" Target="fonts/Roboto-italic.fntdata"/><Relationship Id="rId1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42ab46a0c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42ab46a0c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42ab5559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42ab5559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42ab46a0c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42ab46a0c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42ab46a0c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42ab46a0c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1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12"/>
          <p:cNvSpPr txBox="1"/>
          <p:nvPr>
            <p:ph type="ctrTitle"/>
          </p:nvPr>
        </p:nvSpPr>
        <p:spPr>
          <a:xfrm>
            <a:off x="311700" y="539725"/>
            <a:ext cx="8520600" cy="1282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12" name="Google Shape;12;p12"/>
          <p:cNvSpPr txBox="1"/>
          <p:nvPr>
            <p:ph idx="1" type="subTitle"/>
          </p:nvPr>
        </p:nvSpPr>
        <p:spPr>
          <a:xfrm>
            <a:off x="311700" y="1878560"/>
            <a:ext cx="4242600" cy="738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2"/>
              </a:buClr>
              <a:buSzPts val="1600"/>
              <a:buNone/>
              <a:defRPr sz="1600">
                <a:solidFill>
                  <a:schemeClr val="lt2"/>
                </a:solidFill>
              </a:defRPr>
            </a:lvl1pPr>
            <a:lvl2pPr lvl="1" algn="l">
              <a:lnSpc>
                <a:spcPct val="100000"/>
              </a:lnSpc>
              <a:spcBef>
                <a:spcPts val="0"/>
              </a:spcBef>
              <a:spcAft>
                <a:spcPts val="0"/>
              </a:spcAft>
              <a:buClr>
                <a:schemeClr val="lt2"/>
              </a:buClr>
              <a:buSzPts val="1600"/>
              <a:buNone/>
              <a:defRPr sz="1600">
                <a:solidFill>
                  <a:schemeClr val="lt2"/>
                </a:solidFill>
              </a:defRPr>
            </a:lvl2pPr>
            <a:lvl3pPr lvl="2" algn="l">
              <a:lnSpc>
                <a:spcPct val="100000"/>
              </a:lnSpc>
              <a:spcBef>
                <a:spcPts val="0"/>
              </a:spcBef>
              <a:spcAft>
                <a:spcPts val="0"/>
              </a:spcAft>
              <a:buClr>
                <a:schemeClr val="lt2"/>
              </a:buClr>
              <a:buSzPts val="1600"/>
              <a:buNone/>
              <a:defRPr sz="1600">
                <a:solidFill>
                  <a:schemeClr val="lt2"/>
                </a:solidFill>
              </a:defRPr>
            </a:lvl3pPr>
            <a:lvl4pPr lvl="3" algn="l">
              <a:lnSpc>
                <a:spcPct val="100000"/>
              </a:lnSpc>
              <a:spcBef>
                <a:spcPts val="0"/>
              </a:spcBef>
              <a:spcAft>
                <a:spcPts val="0"/>
              </a:spcAft>
              <a:buClr>
                <a:schemeClr val="lt2"/>
              </a:buClr>
              <a:buSzPts val="1600"/>
              <a:buNone/>
              <a:defRPr sz="1600">
                <a:solidFill>
                  <a:schemeClr val="lt2"/>
                </a:solidFill>
              </a:defRPr>
            </a:lvl4pPr>
            <a:lvl5pPr lvl="4" algn="l">
              <a:lnSpc>
                <a:spcPct val="100000"/>
              </a:lnSpc>
              <a:spcBef>
                <a:spcPts val="0"/>
              </a:spcBef>
              <a:spcAft>
                <a:spcPts val="0"/>
              </a:spcAft>
              <a:buClr>
                <a:schemeClr val="lt2"/>
              </a:buClr>
              <a:buSzPts val="1600"/>
              <a:buNone/>
              <a:defRPr sz="1600">
                <a:solidFill>
                  <a:schemeClr val="lt2"/>
                </a:solidFill>
              </a:defRPr>
            </a:lvl5pPr>
            <a:lvl6pPr lvl="5" algn="l">
              <a:lnSpc>
                <a:spcPct val="100000"/>
              </a:lnSpc>
              <a:spcBef>
                <a:spcPts val="0"/>
              </a:spcBef>
              <a:spcAft>
                <a:spcPts val="0"/>
              </a:spcAft>
              <a:buClr>
                <a:schemeClr val="lt2"/>
              </a:buClr>
              <a:buSzPts val="1600"/>
              <a:buNone/>
              <a:defRPr sz="1600">
                <a:solidFill>
                  <a:schemeClr val="lt2"/>
                </a:solidFill>
              </a:defRPr>
            </a:lvl6pPr>
            <a:lvl7pPr lvl="6" algn="l">
              <a:lnSpc>
                <a:spcPct val="100000"/>
              </a:lnSpc>
              <a:spcBef>
                <a:spcPts val="0"/>
              </a:spcBef>
              <a:spcAft>
                <a:spcPts val="0"/>
              </a:spcAft>
              <a:buClr>
                <a:schemeClr val="lt2"/>
              </a:buClr>
              <a:buSzPts val="1600"/>
              <a:buNone/>
              <a:defRPr sz="1600">
                <a:solidFill>
                  <a:schemeClr val="lt2"/>
                </a:solidFill>
              </a:defRPr>
            </a:lvl7pPr>
            <a:lvl8pPr lvl="7" algn="l">
              <a:lnSpc>
                <a:spcPct val="100000"/>
              </a:lnSpc>
              <a:spcBef>
                <a:spcPts val="0"/>
              </a:spcBef>
              <a:spcAft>
                <a:spcPts val="0"/>
              </a:spcAft>
              <a:buClr>
                <a:schemeClr val="lt2"/>
              </a:buClr>
              <a:buSzPts val="1600"/>
              <a:buNone/>
              <a:defRPr sz="1600">
                <a:solidFill>
                  <a:schemeClr val="lt2"/>
                </a:solidFill>
              </a:defRPr>
            </a:lvl8pPr>
            <a:lvl9pPr lvl="8" algn="l">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21"/>
          <p:cNvSpPr txBox="1"/>
          <p:nvPr>
            <p:ph hasCustomPrompt="1" type="title"/>
          </p:nvPr>
        </p:nvSpPr>
        <p:spPr>
          <a:xfrm>
            <a:off x="311750" y="831175"/>
            <a:ext cx="5334900" cy="1244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10000"/>
              <a:buNone/>
              <a:defRPr sz="10000">
                <a:solidFill>
                  <a:schemeClr val="lt1"/>
                </a:solidFill>
              </a:defRPr>
            </a:lvl1pPr>
            <a:lvl2pPr lvl="1" algn="l">
              <a:lnSpc>
                <a:spcPct val="100000"/>
              </a:lnSpc>
              <a:spcBef>
                <a:spcPts val="0"/>
              </a:spcBef>
              <a:spcAft>
                <a:spcPts val="0"/>
              </a:spcAft>
              <a:buClr>
                <a:schemeClr val="lt1"/>
              </a:buClr>
              <a:buSzPts val="10000"/>
              <a:buNone/>
              <a:defRPr sz="10000">
                <a:solidFill>
                  <a:schemeClr val="lt1"/>
                </a:solidFill>
              </a:defRPr>
            </a:lvl2pPr>
            <a:lvl3pPr lvl="2" algn="l">
              <a:lnSpc>
                <a:spcPct val="100000"/>
              </a:lnSpc>
              <a:spcBef>
                <a:spcPts val="0"/>
              </a:spcBef>
              <a:spcAft>
                <a:spcPts val="0"/>
              </a:spcAft>
              <a:buClr>
                <a:schemeClr val="lt1"/>
              </a:buClr>
              <a:buSzPts val="10000"/>
              <a:buNone/>
              <a:defRPr sz="10000">
                <a:solidFill>
                  <a:schemeClr val="lt1"/>
                </a:solidFill>
              </a:defRPr>
            </a:lvl3pPr>
            <a:lvl4pPr lvl="3" algn="l">
              <a:lnSpc>
                <a:spcPct val="100000"/>
              </a:lnSpc>
              <a:spcBef>
                <a:spcPts val="0"/>
              </a:spcBef>
              <a:spcAft>
                <a:spcPts val="0"/>
              </a:spcAft>
              <a:buClr>
                <a:schemeClr val="lt1"/>
              </a:buClr>
              <a:buSzPts val="10000"/>
              <a:buNone/>
              <a:defRPr sz="10000">
                <a:solidFill>
                  <a:schemeClr val="lt1"/>
                </a:solidFill>
              </a:defRPr>
            </a:lvl4pPr>
            <a:lvl5pPr lvl="4" algn="l">
              <a:lnSpc>
                <a:spcPct val="100000"/>
              </a:lnSpc>
              <a:spcBef>
                <a:spcPts val="0"/>
              </a:spcBef>
              <a:spcAft>
                <a:spcPts val="0"/>
              </a:spcAft>
              <a:buClr>
                <a:schemeClr val="lt1"/>
              </a:buClr>
              <a:buSzPts val="10000"/>
              <a:buNone/>
              <a:defRPr sz="10000">
                <a:solidFill>
                  <a:schemeClr val="lt1"/>
                </a:solidFill>
              </a:defRPr>
            </a:lvl5pPr>
            <a:lvl6pPr lvl="5" algn="l">
              <a:lnSpc>
                <a:spcPct val="100000"/>
              </a:lnSpc>
              <a:spcBef>
                <a:spcPts val="0"/>
              </a:spcBef>
              <a:spcAft>
                <a:spcPts val="0"/>
              </a:spcAft>
              <a:buClr>
                <a:schemeClr val="lt1"/>
              </a:buClr>
              <a:buSzPts val="10000"/>
              <a:buNone/>
              <a:defRPr sz="10000">
                <a:solidFill>
                  <a:schemeClr val="lt1"/>
                </a:solidFill>
              </a:defRPr>
            </a:lvl6pPr>
            <a:lvl7pPr lvl="6" algn="l">
              <a:lnSpc>
                <a:spcPct val="100000"/>
              </a:lnSpc>
              <a:spcBef>
                <a:spcPts val="0"/>
              </a:spcBef>
              <a:spcAft>
                <a:spcPts val="0"/>
              </a:spcAft>
              <a:buClr>
                <a:schemeClr val="lt1"/>
              </a:buClr>
              <a:buSzPts val="10000"/>
              <a:buNone/>
              <a:defRPr sz="10000">
                <a:solidFill>
                  <a:schemeClr val="lt1"/>
                </a:solidFill>
              </a:defRPr>
            </a:lvl7pPr>
            <a:lvl8pPr lvl="7" algn="l">
              <a:lnSpc>
                <a:spcPct val="100000"/>
              </a:lnSpc>
              <a:spcBef>
                <a:spcPts val="0"/>
              </a:spcBef>
              <a:spcAft>
                <a:spcPts val="0"/>
              </a:spcAft>
              <a:buClr>
                <a:schemeClr val="lt1"/>
              </a:buClr>
              <a:buSzPts val="10000"/>
              <a:buNone/>
              <a:defRPr sz="10000">
                <a:solidFill>
                  <a:schemeClr val="lt1"/>
                </a:solidFill>
              </a:defRPr>
            </a:lvl8pPr>
            <a:lvl9pPr lvl="8" algn="l">
              <a:lnSpc>
                <a:spcPct val="100000"/>
              </a:lnSpc>
              <a:spcBef>
                <a:spcPts val="0"/>
              </a:spcBef>
              <a:spcAft>
                <a:spcPts val="0"/>
              </a:spcAft>
              <a:buClr>
                <a:schemeClr val="lt1"/>
              </a:buClr>
              <a:buSzPts val="10000"/>
              <a:buNone/>
              <a:defRPr sz="10000">
                <a:solidFill>
                  <a:schemeClr val="lt1"/>
                </a:solidFill>
              </a:defRPr>
            </a:lvl9pPr>
          </a:lstStyle>
          <a:p>
            <a:r>
              <a:t>xx%</a:t>
            </a:r>
          </a:p>
        </p:txBody>
      </p:sp>
      <p:sp>
        <p:nvSpPr>
          <p:cNvPr id="56" name="Google Shape;56;p21"/>
          <p:cNvSpPr txBox="1"/>
          <p:nvPr>
            <p:ph idx="1" type="body"/>
          </p:nvPr>
        </p:nvSpPr>
        <p:spPr>
          <a:xfrm>
            <a:off x="311700" y="2121425"/>
            <a:ext cx="5334900" cy="942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Clr>
                <a:schemeClr val="accent2"/>
              </a:buClr>
              <a:buSzPts val="1300"/>
              <a:buChar char="●"/>
              <a:defRPr>
                <a:solidFill>
                  <a:schemeClr val="accent2"/>
                </a:solidFill>
              </a:defRPr>
            </a:lvl1pPr>
            <a:lvl2pPr indent="-298450" lvl="1" marL="914400" algn="l">
              <a:lnSpc>
                <a:spcPct val="115000"/>
              </a:lnSpc>
              <a:spcBef>
                <a:spcPts val="0"/>
              </a:spcBef>
              <a:spcAft>
                <a:spcPts val="0"/>
              </a:spcAft>
              <a:buClr>
                <a:schemeClr val="accent2"/>
              </a:buClr>
              <a:buSzPts val="1100"/>
              <a:buChar char="○"/>
              <a:defRPr>
                <a:solidFill>
                  <a:schemeClr val="accent2"/>
                </a:solidFill>
              </a:defRPr>
            </a:lvl2pPr>
            <a:lvl3pPr indent="-298450" lvl="2" marL="1371600" algn="l">
              <a:lnSpc>
                <a:spcPct val="115000"/>
              </a:lnSpc>
              <a:spcBef>
                <a:spcPts val="0"/>
              </a:spcBef>
              <a:spcAft>
                <a:spcPts val="0"/>
              </a:spcAft>
              <a:buClr>
                <a:schemeClr val="accent2"/>
              </a:buClr>
              <a:buSzPts val="1100"/>
              <a:buChar char="■"/>
              <a:defRPr>
                <a:solidFill>
                  <a:schemeClr val="accent2"/>
                </a:solidFill>
              </a:defRPr>
            </a:lvl3pPr>
            <a:lvl4pPr indent="-298450" lvl="3" marL="1828800" algn="l">
              <a:lnSpc>
                <a:spcPct val="115000"/>
              </a:lnSpc>
              <a:spcBef>
                <a:spcPts val="0"/>
              </a:spcBef>
              <a:spcAft>
                <a:spcPts val="0"/>
              </a:spcAft>
              <a:buClr>
                <a:schemeClr val="accent2"/>
              </a:buClr>
              <a:buSzPts val="1100"/>
              <a:buChar char="●"/>
              <a:defRPr>
                <a:solidFill>
                  <a:schemeClr val="accent2"/>
                </a:solidFill>
              </a:defRPr>
            </a:lvl4pPr>
            <a:lvl5pPr indent="-298450" lvl="4" marL="2286000" algn="l">
              <a:lnSpc>
                <a:spcPct val="115000"/>
              </a:lnSpc>
              <a:spcBef>
                <a:spcPts val="0"/>
              </a:spcBef>
              <a:spcAft>
                <a:spcPts val="0"/>
              </a:spcAft>
              <a:buClr>
                <a:schemeClr val="accent2"/>
              </a:buClr>
              <a:buSzPts val="1100"/>
              <a:buChar char="○"/>
              <a:defRPr>
                <a:solidFill>
                  <a:schemeClr val="accent2"/>
                </a:solidFill>
              </a:defRPr>
            </a:lvl5pPr>
            <a:lvl6pPr indent="-298450" lvl="5" marL="2743200" algn="l">
              <a:lnSpc>
                <a:spcPct val="115000"/>
              </a:lnSpc>
              <a:spcBef>
                <a:spcPts val="0"/>
              </a:spcBef>
              <a:spcAft>
                <a:spcPts val="0"/>
              </a:spcAft>
              <a:buClr>
                <a:schemeClr val="accent2"/>
              </a:buClr>
              <a:buSzPts val="1100"/>
              <a:buChar char="■"/>
              <a:defRPr>
                <a:solidFill>
                  <a:schemeClr val="accent2"/>
                </a:solidFill>
              </a:defRPr>
            </a:lvl6pPr>
            <a:lvl7pPr indent="-298450" lvl="6" marL="3200400" algn="l">
              <a:lnSpc>
                <a:spcPct val="115000"/>
              </a:lnSpc>
              <a:spcBef>
                <a:spcPts val="0"/>
              </a:spcBef>
              <a:spcAft>
                <a:spcPts val="0"/>
              </a:spcAft>
              <a:buClr>
                <a:schemeClr val="accent2"/>
              </a:buClr>
              <a:buSzPts val="1100"/>
              <a:buChar char="●"/>
              <a:defRPr>
                <a:solidFill>
                  <a:schemeClr val="accent2"/>
                </a:solidFill>
              </a:defRPr>
            </a:lvl7pPr>
            <a:lvl8pPr indent="-298450" lvl="7" marL="3657600" algn="l">
              <a:lnSpc>
                <a:spcPct val="115000"/>
              </a:lnSpc>
              <a:spcBef>
                <a:spcPts val="0"/>
              </a:spcBef>
              <a:spcAft>
                <a:spcPts val="0"/>
              </a:spcAft>
              <a:buClr>
                <a:schemeClr val="accent2"/>
              </a:buClr>
              <a:buSzPts val="1100"/>
              <a:buChar char="○"/>
              <a:defRPr>
                <a:solidFill>
                  <a:schemeClr val="accent2"/>
                </a:solidFill>
              </a:defRPr>
            </a:lvl8pPr>
            <a:lvl9pPr indent="-298450" lvl="8" marL="4114800" algn="l">
              <a:lnSpc>
                <a:spcPct val="115000"/>
              </a:lnSpc>
              <a:spcBef>
                <a:spcPts val="0"/>
              </a:spcBef>
              <a:spcAft>
                <a:spcPts val="0"/>
              </a:spcAft>
              <a:buClr>
                <a:schemeClr val="accent2"/>
              </a:buClr>
              <a:buSzPts val="1100"/>
              <a:buChar char="■"/>
              <a:defRPr>
                <a:solidFill>
                  <a:schemeClr val="accent2"/>
                </a:solidFill>
              </a:defRPr>
            </a:lvl9pPr>
          </a:lstStyle>
          <a:p/>
        </p:txBody>
      </p:sp>
      <p:sp>
        <p:nvSpPr>
          <p:cNvPr id="57" name="Google Shape;57;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13"/>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3"/>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17" name="Google Shape;17;p13"/>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18" name="Google Shape;18;p13"/>
          <p:cNvSpPr txBox="1"/>
          <p:nvPr>
            <p:ph type="title"/>
          </p:nvPr>
        </p:nvSpPr>
        <p:spPr>
          <a:xfrm>
            <a:off x="311725" y="500925"/>
            <a:ext cx="3706500" cy="2508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19" name="Google Shape;19;p13"/>
          <p:cNvSpPr txBox="1"/>
          <p:nvPr>
            <p:ph idx="1" type="body"/>
          </p:nvPr>
        </p:nvSpPr>
        <p:spPr>
          <a:xfrm>
            <a:off x="4644675" y="500925"/>
            <a:ext cx="4166400" cy="4098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0" name="Google Shape;20;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21" name="Shape 21"/>
        <p:cNvGrpSpPr/>
        <p:nvPr/>
      </p:nvGrpSpPr>
      <p:grpSpPr>
        <a:xfrm>
          <a:off x="0" y="0"/>
          <a:ext cx="0" cy="0"/>
          <a:chOff x="0" y="0"/>
          <a:chExt cx="0" cy="0"/>
        </a:xfrm>
      </p:grpSpPr>
      <p:sp>
        <p:nvSpPr>
          <p:cNvPr id="22" name="Google Shape;22;p14"/>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23" name="Google Shape;23;p14"/>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24" name="Google Shape;24;p14"/>
          <p:cNvSpPr txBox="1"/>
          <p:nvPr>
            <p:ph type="title"/>
          </p:nvPr>
        </p:nvSpPr>
        <p:spPr>
          <a:xfrm>
            <a:off x="311700" y="539725"/>
            <a:ext cx="8520600" cy="1282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25" name="Google Shape;25;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1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15"/>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29" name="Google Shape;29;p15"/>
          <p:cNvSpPr txBox="1"/>
          <p:nvPr>
            <p:ph idx="1" type="body"/>
          </p:nvPr>
        </p:nvSpPr>
        <p:spPr>
          <a:xfrm>
            <a:off x="311700" y="1505700"/>
            <a:ext cx="3999900" cy="3076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0" name="Google Shape;30;p15"/>
          <p:cNvSpPr txBox="1"/>
          <p:nvPr>
            <p:ph idx="2" type="body"/>
          </p:nvPr>
        </p:nvSpPr>
        <p:spPr>
          <a:xfrm>
            <a:off x="4832400" y="1505700"/>
            <a:ext cx="3999900" cy="3076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1" name="Google Shape;31;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1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16"/>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35" name="Google Shape;35;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1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17"/>
          <p:cNvSpPr txBox="1"/>
          <p:nvPr>
            <p:ph type="title"/>
          </p:nvPr>
        </p:nvSpPr>
        <p:spPr>
          <a:xfrm>
            <a:off x="311725" y="500925"/>
            <a:ext cx="3127500" cy="1829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39" name="Google Shape;39;p17"/>
          <p:cNvSpPr txBox="1"/>
          <p:nvPr>
            <p:ph idx="1" type="body"/>
          </p:nvPr>
        </p:nvSpPr>
        <p:spPr>
          <a:xfrm>
            <a:off x="311700" y="2390650"/>
            <a:ext cx="3127500" cy="22980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Clr>
                <a:schemeClr val="accent2"/>
              </a:buClr>
              <a:buSzPts val="1300"/>
              <a:buChar char="●"/>
              <a:defRPr>
                <a:solidFill>
                  <a:schemeClr val="accent2"/>
                </a:solidFill>
              </a:defRPr>
            </a:lvl1pPr>
            <a:lvl2pPr indent="-298450" lvl="1" marL="914400" algn="l">
              <a:lnSpc>
                <a:spcPct val="115000"/>
              </a:lnSpc>
              <a:spcBef>
                <a:spcPts val="0"/>
              </a:spcBef>
              <a:spcAft>
                <a:spcPts val="0"/>
              </a:spcAft>
              <a:buClr>
                <a:schemeClr val="accent2"/>
              </a:buClr>
              <a:buSzPts val="1100"/>
              <a:buChar char="○"/>
              <a:defRPr>
                <a:solidFill>
                  <a:schemeClr val="accent2"/>
                </a:solidFill>
              </a:defRPr>
            </a:lvl2pPr>
            <a:lvl3pPr indent="-298450" lvl="2" marL="1371600" algn="l">
              <a:lnSpc>
                <a:spcPct val="115000"/>
              </a:lnSpc>
              <a:spcBef>
                <a:spcPts val="0"/>
              </a:spcBef>
              <a:spcAft>
                <a:spcPts val="0"/>
              </a:spcAft>
              <a:buClr>
                <a:schemeClr val="accent2"/>
              </a:buClr>
              <a:buSzPts val="1100"/>
              <a:buChar char="■"/>
              <a:defRPr>
                <a:solidFill>
                  <a:schemeClr val="accent2"/>
                </a:solidFill>
              </a:defRPr>
            </a:lvl3pPr>
            <a:lvl4pPr indent="-298450" lvl="3" marL="1828800" algn="l">
              <a:lnSpc>
                <a:spcPct val="115000"/>
              </a:lnSpc>
              <a:spcBef>
                <a:spcPts val="0"/>
              </a:spcBef>
              <a:spcAft>
                <a:spcPts val="0"/>
              </a:spcAft>
              <a:buClr>
                <a:schemeClr val="accent2"/>
              </a:buClr>
              <a:buSzPts val="1100"/>
              <a:buChar char="●"/>
              <a:defRPr>
                <a:solidFill>
                  <a:schemeClr val="accent2"/>
                </a:solidFill>
              </a:defRPr>
            </a:lvl4pPr>
            <a:lvl5pPr indent="-298450" lvl="4" marL="2286000" algn="l">
              <a:lnSpc>
                <a:spcPct val="115000"/>
              </a:lnSpc>
              <a:spcBef>
                <a:spcPts val="0"/>
              </a:spcBef>
              <a:spcAft>
                <a:spcPts val="0"/>
              </a:spcAft>
              <a:buClr>
                <a:schemeClr val="accent2"/>
              </a:buClr>
              <a:buSzPts val="1100"/>
              <a:buChar char="○"/>
              <a:defRPr>
                <a:solidFill>
                  <a:schemeClr val="accent2"/>
                </a:solidFill>
              </a:defRPr>
            </a:lvl5pPr>
            <a:lvl6pPr indent="-298450" lvl="5" marL="2743200" algn="l">
              <a:lnSpc>
                <a:spcPct val="115000"/>
              </a:lnSpc>
              <a:spcBef>
                <a:spcPts val="0"/>
              </a:spcBef>
              <a:spcAft>
                <a:spcPts val="0"/>
              </a:spcAft>
              <a:buClr>
                <a:schemeClr val="accent2"/>
              </a:buClr>
              <a:buSzPts val="1100"/>
              <a:buChar char="■"/>
              <a:defRPr>
                <a:solidFill>
                  <a:schemeClr val="accent2"/>
                </a:solidFill>
              </a:defRPr>
            </a:lvl6pPr>
            <a:lvl7pPr indent="-298450" lvl="6" marL="3200400" algn="l">
              <a:lnSpc>
                <a:spcPct val="115000"/>
              </a:lnSpc>
              <a:spcBef>
                <a:spcPts val="0"/>
              </a:spcBef>
              <a:spcAft>
                <a:spcPts val="0"/>
              </a:spcAft>
              <a:buClr>
                <a:schemeClr val="accent2"/>
              </a:buClr>
              <a:buSzPts val="1100"/>
              <a:buChar char="●"/>
              <a:defRPr>
                <a:solidFill>
                  <a:schemeClr val="accent2"/>
                </a:solidFill>
              </a:defRPr>
            </a:lvl7pPr>
            <a:lvl8pPr indent="-298450" lvl="7" marL="3657600" algn="l">
              <a:lnSpc>
                <a:spcPct val="115000"/>
              </a:lnSpc>
              <a:spcBef>
                <a:spcPts val="0"/>
              </a:spcBef>
              <a:spcAft>
                <a:spcPts val="0"/>
              </a:spcAft>
              <a:buClr>
                <a:schemeClr val="accent2"/>
              </a:buClr>
              <a:buSzPts val="1100"/>
              <a:buChar char="○"/>
              <a:defRPr>
                <a:solidFill>
                  <a:schemeClr val="accent2"/>
                </a:solidFill>
              </a:defRPr>
            </a:lvl8pPr>
            <a:lvl9pPr indent="-298450" lvl="8" marL="4114800" algn="l">
              <a:lnSpc>
                <a:spcPct val="115000"/>
              </a:lnSpc>
              <a:spcBef>
                <a:spcPts val="0"/>
              </a:spcBef>
              <a:spcAft>
                <a:spcPts val="0"/>
              </a:spcAft>
              <a:buClr>
                <a:schemeClr val="accent2"/>
              </a:buClr>
              <a:buSzPts val="1100"/>
              <a:buChar char="■"/>
              <a:defRPr>
                <a:solidFill>
                  <a:schemeClr val="accent2"/>
                </a:solidFill>
              </a:defRPr>
            </a:lvl9pPr>
          </a:lstStyle>
          <a:p/>
        </p:txBody>
      </p:sp>
      <p:sp>
        <p:nvSpPr>
          <p:cNvPr id="40" name="Google Shape;40;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18"/>
          <p:cNvSpPr txBox="1"/>
          <p:nvPr>
            <p:ph type="title"/>
          </p:nvPr>
        </p:nvSpPr>
        <p:spPr>
          <a:xfrm>
            <a:off x="311675" y="798600"/>
            <a:ext cx="6247800" cy="35463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43" name="Google Shape;43;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1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19"/>
          <p:cNvSpPr txBox="1"/>
          <p:nvPr>
            <p:ph type="title"/>
          </p:nvPr>
        </p:nvSpPr>
        <p:spPr>
          <a:xfrm>
            <a:off x="311300" y="500925"/>
            <a:ext cx="3704400" cy="2049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47" name="Google Shape;47;p19"/>
          <p:cNvSpPr txBox="1"/>
          <p:nvPr>
            <p:ph idx="1" type="subTitle"/>
          </p:nvPr>
        </p:nvSpPr>
        <p:spPr>
          <a:xfrm>
            <a:off x="304800" y="2626725"/>
            <a:ext cx="3704400" cy="926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accent2"/>
              </a:buClr>
              <a:buSzPts val="1600"/>
              <a:buNone/>
              <a:defRPr sz="1600">
                <a:solidFill>
                  <a:schemeClr val="accent2"/>
                </a:solidFill>
              </a:defRPr>
            </a:lvl1pPr>
            <a:lvl2pPr lvl="1" algn="l">
              <a:lnSpc>
                <a:spcPct val="100000"/>
              </a:lnSpc>
              <a:spcBef>
                <a:spcPts val="0"/>
              </a:spcBef>
              <a:spcAft>
                <a:spcPts val="0"/>
              </a:spcAft>
              <a:buClr>
                <a:schemeClr val="accent2"/>
              </a:buClr>
              <a:buSzPts val="1600"/>
              <a:buNone/>
              <a:defRPr sz="1600">
                <a:solidFill>
                  <a:schemeClr val="accent2"/>
                </a:solidFill>
              </a:defRPr>
            </a:lvl2pPr>
            <a:lvl3pPr lvl="2" algn="l">
              <a:lnSpc>
                <a:spcPct val="100000"/>
              </a:lnSpc>
              <a:spcBef>
                <a:spcPts val="0"/>
              </a:spcBef>
              <a:spcAft>
                <a:spcPts val="0"/>
              </a:spcAft>
              <a:buClr>
                <a:schemeClr val="accent2"/>
              </a:buClr>
              <a:buSzPts val="1600"/>
              <a:buNone/>
              <a:defRPr sz="1600">
                <a:solidFill>
                  <a:schemeClr val="accent2"/>
                </a:solidFill>
              </a:defRPr>
            </a:lvl3pPr>
            <a:lvl4pPr lvl="3" algn="l">
              <a:lnSpc>
                <a:spcPct val="100000"/>
              </a:lnSpc>
              <a:spcBef>
                <a:spcPts val="0"/>
              </a:spcBef>
              <a:spcAft>
                <a:spcPts val="0"/>
              </a:spcAft>
              <a:buClr>
                <a:schemeClr val="accent2"/>
              </a:buClr>
              <a:buSzPts val="1600"/>
              <a:buNone/>
              <a:defRPr sz="1600">
                <a:solidFill>
                  <a:schemeClr val="accent2"/>
                </a:solidFill>
              </a:defRPr>
            </a:lvl4pPr>
            <a:lvl5pPr lvl="4" algn="l">
              <a:lnSpc>
                <a:spcPct val="100000"/>
              </a:lnSpc>
              <a:spcBef>
                <a:spcPts val="0"/>
              </a:spcBef>
              <a:spcAft>
                <a:spcPts val="0"/>
              </a:spcAft>
              <a:buClr>
                <a:schemeClr val="accent2"/>
              </a:buClr>
              <a:buSzPts val="1600"/>
              <a:buNone/>
              <a:defRPr sz="1600">
                <a:solidFill>
                  <a:schemeClr val="accent2"/>
                </a:solidFill>
              </a:defRPr>
            </a:lvl5pPr>
            <a:lvl6pPr lvl="5" algn="l">
              <a:lnSpc>
                <a:spcPct val="100000"/>
              </a:lnSpc>
              <a:spcBef>
                <a:spcPts val="0"/>
              </a:spcBef>
              <a:spcAft>
                <a:spcPts val="0"/>
              </a:spcAft>
              <a:buClr>
                <a:schemeClr val="accent2"/>
              </a:buClr>
              <a:buSzPts val="1600"/>
              <a:buNone/>
              <a:defRPr sz="1600">
                <a:solidFill>
                  <a:schemeClr val="accent2"/>
                </a:solidFill>
              </a:defRPr>
            </a:lvl6pPr>
            <a:lvl7pPr lvl="6" algn="l">
              <a:lnSpc>
                <a:spcPct val="100000"/>
              </a:lnSpc>
              <a:spcBef>
                <a:spcPts val="0"/>
              </a:spcBef>
              <a:spcAft>
                <a:spcPts val="0"/>
              </a:spcAft>
              <a:buClr>
                <a:schemeClr val="accent2"/>
              </a:buClr>
              <a:buSzPts val="1600"/>
              <a:buNone/>
              <a:defRPr sz="1600">
                <a:solidFill>
                  <a:schemeClr val="accent2"/>
                </a:solidFill>
              </a:defRPr>
            </a:lvl7pPr>
            <a:lvl8pPr lvl="7" algn="l">
              <a:lnSpc>
                <a:spcPct val="100000"/>
              </a:lnSpc>
              <a:spcBef>
                <a:spcPts val="0"/>
              </a:spcBef>
              <a:spcAft>
                <a:spcPts val="0"/>
              </a:spcAft>
              <a:buClr>
                <a:schemeClr val="accent2"/>
              </a:buClr>
              <a:buSzPts val="1600"/>
              <a:buNone/>
              <a:defRPr sz="1600">
                <a:solidFill>
                  <a:schemeClr val="accent2"/>
                </a:solidFill>
              </a:defRPr>
            </a:lvl8pPr>
            <a:lvl9pPr lvl="8" algn="l">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19"/>
          <p:cNvSpPr txBox="1"/>
          <p:nvPr>
            <p:ph idx="2" type="body"/>
          </p:nvPr>
        </p:nvSpPr>
        <p:spPr>
          <a:xfrm>
            <a:off x="4879025" y="500925"/>
            <a:ext cx="3954000" cy="4111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9" name="Google Shape;49;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2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20"/>
          <p:cNvSpPr txBox="1"/>
          <p:nvPr>
            <p:ph idx="1" type="body"/>
          </p:nvPr>
        </p:nvSpPr>
        <p:spPr>
          <a:xfrm>
            <a:off x="311700" y="4521400"/>
            <a:ext cx="7979400" cy="4605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1pPr>
            <a:lvl2pPr lvl="1"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2pPr>
            <a:lvl3pPr lvl="2"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3pPr>
            <a:lvl4pPr lvl="3"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4pPr>
            <a:lvl5pPr lvl="4"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5pPr>
            <a:lvl6pPr lvl="5"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6pPr>
            <a:lvl7pPr lvl="6"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7pPr>
            <a:lvl8pPr lvl="7"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8pPr>
            <a:lvl9pPr lvl="8"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9pPr>
          </a:lstStyle>
          <a:p/>
        </p:txBody>
      </p:sp>
      <p:sp>
        <p:nvSpPr>
          <p:cNvPr id="7" name="Google Shape;7;p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dk2"/>
              </a:buClr>
              <a:buSzPts val="1300"/>
              <a:buFont typeface="Roboto"/>
              <a:buChar char="●"/>
              <a:defRPr b="0" i="0" sz="1300" u="none" cap="none" strike="noStrike">
                <a:solidFill>
                  <a:schemeClr val="dk2"/>
                </a:solidFill>
                <a:latin typeface="Roboto"/>
                <a:ea typeface="Roboto"/>
                <a:cs typeface="Roboto"/>
                <a:sym typeface="Roboto"/>
              </a:defRPr>
            </a:lvl1pPr>
            <a:lvl2pPr indent="-298450" lvl="1" marL="9144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2pPr>
            <a:lvl3pPr indent="-298450" lvl="2" marL="13716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3pPr>
            <a:lvl4pPr indent="-298450" lvl="3" marL="18288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4pPr>
            <a:lvl5pPr indent="-298450" lvl="4" marL="22860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5pPr>
            <a:lvl6pPr indent="-298450" lvl="5" marL="27432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6pPr>
            <a:lvl7pPr indent="-298450" lvl="6" marL="32004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7pPr>
            <a:lvl8pPr indent="-298450" lvl="7" marL="36576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8pPr>
            <a:lvl9pPr indent="-298450" lvl="8" marL="41148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9pPr>
          </a:lstStyle>
          <a:p/>
        </p:txBody>
      </p:sp>
      <p:sp>
        <p:nvSpPr>
          <p:cNvPr id="8" name="Google Shape;8;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
          <p:cNvSpPr txBox="1"/>
          <p:nvPr>
            <p:ph type="ctrTitle"/>
          </p:nvPr>
        </p:nvSpPr>
        <p:spPr>
          <a:xfrm>
            <a:off x="311700" y="539725"/>
            <a:ext cx="8520600" cy="12825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90000"/>
              </a:lnSpc>
              <a:spcBef>
                <a:spcPts val="0"/>
              </a:spcBef>
              <a:spcAft>
                <a:spcPts val="0"/>
              </a:spcAft>
              <a:buClr>
                <a:schemeClr val="dk1"/>
              </a:buClr>
              <a:buSzPct val="100000"/>
              <a:buFont typeface="Calibri"/>
              <a:buNone/>
            </a:pPr>
            <a:r>
              <a:rPr lang="es" sz="6000">
                <a:latin typeface="Calibri"/>
                <a:ea typeface="Calibri"/>
                <a:cs typeface="Calibri"/>
                <a:sym typeface="Calibri"/>
              </a:rPr>
              <a:t>Task 4</a:t>
            </a:r>
            <a:endParaRPr sz="6000">
              <a:latin typeface="Calibri"/>
              <a:ea typeface="Calibri"/>
              <a:cs typeface="Calibri"/>
              <a:sym typeface="Calibri"/>
            </a:endParaRPr>
          </a:p>
          <a:p>
            <a:pPr indent="0" lvl="0" marL="0" rtl="0" algn="l">
              <a:lnSpc>
                <a:spcPct val="100000"/>
              </a:lnSpc>
              <a:spcBef>
                <a:spcPts val="0"/>
              </a:spcBef>
              <a:spcAft>
                <a:spcPts val="0"/>
              </a:spcAft>
              <a:buSzPct val="111111"/>
              <a:buNone/>
            </a:pPr>
            <a:r>
              <a:t/>
            </a:r>
            <a:endParaRPr/>
          </a:p>
        </p:txBody>
      </p:sp>
      <p:sp>
        <p:nvSpPr>
          <p:cNvPr id="65" name="Google Shape;65;p1"/>
          <p:cNvSpPr txBox="1"/>
          <p:nvPr>
            <p:ph idx="1" type="subTitle"/>
          </p:nvPr>
        </p:nvSpPr>
        <p:spPr>
          <a:xfrm>
            <a:off x="311700" y="1878560"/>
            <a:ext cx="4242600" cy="738300"/>
          </a:xfrm>
          <a:prstGeom prst="rect">
            <a:avLst/>
          </a:prstGeom>
          <a:noFill/>
          <a:ln>
            <a:noFill/>
          </a:ln>
        </p:spPr>
        <p:txBody>
          <a:bodyPr anchorCtr="0" anchor="t" bIns="91425" lIns="91425" spcFirstLastPara="1" rIns="91425" wrap="square" tIns="91425">
            <a:normAutofit/>
          </a:bodyPr>
          <a:lstStyle/>
          <a:p>
            <a:pPr indent="0" lvl="0" marL="0" rtl="0" algn="l">
              <a:lnSpc>
                <a:spcPct val="90000"/>
              </a:lnSpc>
              <a:spcBef>
                <a:spcPts val="0"/>
              </a:spcBef>
              <a:spcAft>
                <a:spcPts val="0"/>
              </a:spcAft>
              <a:buClr>
                <a:schemeClr val="dk1"/>
              </a:buClr>
              <a:buSzPts val="2400"/>
              <a:buFont typeface="Arial"/>
              <a:buNone/>
            </a:pPr>
            <a:r>
              <a:rPr lang="es" sz="2400">
                <a:solidFill>
                  <a:schemeClr val="dk1"/>
                </a:solidFill>
                <a:latin typeface="Calibri"/>
                <a:ea typeface="Calibri"/>
                <a:cs typeface="Calibri"/>
                <a:sym typeface="Calibri"/>
              </a:rPr>
              <a:t>5</a:t>
            </a:r>
            <a:r>
              <a:rPr lang="es" sz="2400">
                <a:solidFill>
                  <a:schemeClr val="dk1"/>
                </a:solidFill>
                <a:latin typeface="Calibri"/>
                <a:ea typeface="Calibri"/>
                <a:cs typeface="Calibri"/>
                <a:sym typeface="Calibri"/>
              </a:rPr>
              <a:t>/12/2023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242ab46a0ce_0_15"/>
          <p:cNvSpPr txBox="1"/>
          <p:nvPr>
            <p:ph type="title"/>
          </p:nvPr>
        </p:nvSpPr>
        <p:spPr>
          <a:xfrm>
            <a:off x="287813" y="218500"/>
            <a:ext cx="3942300" cy="841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Comparative previous results to new results MOTA</a:t>
            </a:r>
            <a:endParaRPr/>
          </a:p>
        </p:txBody>
      </p:sp>
      <p:pic>
        <p:nvPicPr>
          <p:cNvPr id="130" name="Google Shape;130;g242ab46a0ce_0_15"/>
          <p:cNvPicPr preferRelativeResize="0"/>
          <p:nvPr/>
        </p:nvPicPr>
        <p:blipFill>
          <a:blip r:embed="rId3">
            <a:alphaModFix/>
          </a:blip>
          <a:stretch>
            <a:fillRect/>
          </a:stretch>
        </p:blipFill>
        <p:spPr>
          <a:xfrm>
            <a:off x="256450" y="1502825"/>
            <a:ext cx="4005025" cy="2699343"/>
          </a:xfrm>
          <a:prstGeom prst="rect">
            <a:avLst/>
          </a:prstGeom>
          <a:noFill/>
          <a:ln>
            <a:noFill/>
          </a:ln>
        </p:spPr>
      </p:pic>
      <p:pic>
        <p:nvPicPr>
          <p:cNvPr id="131" name="Google Shape;131;g242ab46a0ce_0_15"/>
          <p:cNvPicPr preferRelativeResize="0"/>
          <p:nvPr/>
        </p:nvPicPr>
        <p:blipFill>
          <a:blip r:embed="rId4">
            <a:alphaModFix/>
          </a:blip>
          <a:stretch>
            <a:fillRect/>
          </a:stretch>
        </p:blipFill>
        <p:spPr>
          <a:xfrm>
            <a:off x="5273026" y="1537288"/>
            <a:ext cx="3942300" cy="2630430"/>
          </a:xfrm>
          <a:prstGeom prst="rect">
            <a:avLst/>
          </a:prstGeom>
          <a:noFill/>
          <a:ln>
            <a:noFill/>
          </a:ln>
        </p:spPr>
      </p:pic>
      <p:sp>
        <p:nvSpPr>
          <p:cNvPr id="132" name="Google Shape;132;g242ab46a0ce_0_15"/>
          <p:cNvSpPr/>
          <p:nvPr/>
        </p:nvSpPr>
        <p:spPr>
          <a:xfrm>
            <a:off x="4410125" y="2643600"/>
            <a:ext cx="736200" cy="4830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0"/>
          <p:cNvSpPr txBox="1"/>
          <p:nvPr>
            <p:ph type="title"/>
          </p:nvPr>
        </p:nvSpPr>
        <p:spPr>
          <a:xfrm>
            <a:off x="311725" y="500925"/>
            <a:ext cx="3706500" cy="25089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t>QUESTIONS</a:t>
            </a:r>
            <a:endParaRPr/>
          </a:p>
        </p:txBody>
      </p:sp>
      <p:sp>
        <p:nvSpPr>
          <p:cNvPr id="138" name="Google Shape;138;p10"/>
          <p:cNvSpPr txBox="1"/>
          <p:nvPr>
            <p:ph idx="1" type="body"/>
          </p:nvPr>
        </p:nvSpPr>
        <p:spPr>
          <a:xfrm>
            <a:off x="4644675" y="500925"/>
            <a:ext cx="4166400" cy="40986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AutoNum type="arabicPeriod"/>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2"/>
          <p:cNvSpPr txBox="1"/>
          <p:nvPr>
            <p:ph type="ctrTitle"/>
          </p:nvPr>
        </p:nvSpPr>
        <p:spPr>
          <a:xfrm>
            <a:off x="311700" y="539725"/>
            <a:ext cx="8520600" cy="12825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a:p>
            <a:pPr indent="-434340" lvl="0" marL="457200" rtl="0" algn="l">
              <a:lnSpc>
                <a:spcPct val="100000"/>
              </a:lnSpc>
              <a:spcBef>
                <a:spcPts val="0"/>
              </a:spcBef>
              <a:spcAft>
                <a:spcPts val="0"/>
              </a:spcAft>
              <a:buSzPct val="100000"/>
              <a:buAutoNum type="arabicPeriod"/>
            </a:pPr>
            <a:r>
              <a:rPr lang="es"/>
              <a:t>Track-mAP</a:t>
            </a:r>
            <a:endParaRPr/>
          </a:p>
          <a:p>
            <a:pPr indent="-434340" lvl="0" marL="457200" rtl="0" algn="l">
              <a:lnSpc>
                <a:spcPct val="100000"/>
              </a:lnSpc>
              <a:spcBef>
                <a:spcPts val="0"/>
              </a:spcBef>
              <a:spcAft>
                <a:spcPts val="0"/>
              </a:spcAft>
              <a:buSzPct val="100000"/>
              <a:buAutoNum type="arabicPeriod"/>
            </a:pPr>
            <a:r>
              <a:rPr lang="es"/>
              <a:t>IDF1</a:t>
            </a:r>
            <a:endParaRPr/>
          </a:p>
          <a:p>
            <a:pPr indent="-434340" lvl="0" marL="457200" rtl="0" algn="l">
              <a:lnSpc>
                <a:spcPct val="100000"/>
              </a:lnSpc>
              <a:spcBef>
                <a:spcPts val="0"/>
              </a:spcBef>
              <a:spcAft>
                <a:spcPts val="0"/>
              </a:spcAft>
              <a:buSzPct val="100000"/>
              <a:buAutoNum type="arabicPeriod"/>
            </a:pPr>
            <a:r>
              <a:rPr lang="es"/>
              <a:t>HOTA</a:t>
            </a:r>
            <a:endParaRPr/>
          </a:p>
          <a:p>
            <a:pPr indent="-434340" lvl="0" marL="457200" rtl="0" algn="l">
              <a:lnSpc>
                <a:spcPct val="100000"/>
              </a:lnSpc>
              <a:spcBef>
                <a:spcPts val="0"/>
              </a:spcBef>
              <a:spcAft>
                <a:spcPts val="0"/>
              </a:spcAft>
              <a:buSzPct val="100000"/>
              <a:buAutoNum type="arabicPeriod"/>
            </a:pPr>
            <a:r>
              <a:rPr lang="es"/>
              <a:t>MOTA</a:t>
            </a:r>
            <a:endParaRPr/>
          </a:p>
          <a:p>
            <a:pPr indent="-434340" lvl="0" marL="457200" rtl="0" algn="l">
              <a:lnSpc>
                <a:spcPct val="100000"/>
              </a:lnSpc>
              <a:spcBef>
                <a:spcPts val="0"/>
              </a:spcBef>
              <a:spcAft>
                <a:spcPts val="0"/>
              </a:spcAft>
              <a:buSzPct val="100000"/>
              <a:buAutoNum type="arabicPeriod"/>
            </a:pPr>
            <a:r>
              <a:rPr lang="es"/>
              <a:t>Questions</a:t>
            </a:r>
            <a:endParaRPr/>
          </a:p>
          <a:p>
            <a:pPr indent="0" lvl="0" marL="457200" rtl="0" algn="l">
              <a:lnSpc>
                <a:spcPct val="100000"/>
              </a:lnSpc>
              <a:spcBef>
                <a:spcPts val="0"/>
              </a:spcBef>
              <a:spcAft>
                <a:spcPts val="0"/>
              </a:spcAft>
              <a:buSzPct val="111111"/>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3"/>
          <p:cNvSpPr txBox="1"/>
          <p:nvPr>
            <p:ph type="title"/>
          </p:nvPr>
        </p:nvSpPr>
        <p:spPr>
          <a:xfrm>
            <a:off x="311725" y="500925"/>
            <a:ext cx="3706500" cy="25089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t>1. Track-mAP</a:t>
            </a:r>
            <a:endParaRPr/>
          </a:p>
        </p:txBody>
      </p:sp>
      <p:sp>
        <p:nvSpPr>
          <p:cNvPr id="76" name="Google Shape;76;p3"/>
          <p:cNvSpPr txBox="1"/>
          <p:nvPr>
            <p:ph idx="1" type="body"/>
          </p:nvPr>
        </p:nvSpPr>
        <p:spPr>
          <a:xfrm>
            <a:off x="4644675" y="500925"/>
            <a:ext cx="4166400" cy="4098600"/>
          </a:xfrm>
          <a:prstGeom prst="rect">
            <a:avLst/>
          </a:prstGeom>
          <a:noFill/>
          <a:ln>
            <a:noFill/>
          </a:ln>
        </p:spPr>
        <p:txBody>
          <a:bodyPr anchorCtr="0" anchor="t" bIns="91425" lIns="91425" spcFirstLastPara="1" rIns="91425" wrap="square" tIns="91425">
            <a:normAutofit/>
          </a:bodyPr>
          <a:lstStyle/>
          <a:p>
            <a:pPr indent="-304800" lvl="0" marL="457200" rtl="0" algn="l">
              <a:lnSpc>
                <a:spcPct val="100000"/>
              </a:lnSpc>
              <a:spcBef>
                <a:spcPts val="0"/>
              </a:spcBef>
              <a:spcAft>
                <a:spcPts val="0"/>
              </a:spcAft>
              <a:buClr>
                <a:srgbClr val="000000"/>
              </a:buClr>
              <a:buSzPts val="1200"/>
              <a:buFont typeface="Arial"/>
              <a:buChar char="●"/>
            </a:pPr>
            <a:r>
              <a:rPr lang="es" sz="1200">
                <a:solidFill>
                  <a:srgbClr val="000000"/>
                </a:solidFill>
                <a:latin typeface="Arial"/>
                <a:ea typeface="Arial"/>
                <a:cs typeface="Arial"/>
                <a:sym typeface="Arial"/>
              </a:rPr>
              <a:t>Code: evaluation_mAP.ipynb </a:t>
            </a:r>
            <a:endParaRPr sz="1200">
              <a:solidFill>
                <a:srgbClr val="000000"/>
              </a:solidFill>
              <a:latin typeface="Arial"/>
              <a:ea typeface="Arial"/>
              <a:cs typeface="Arial"/>
              <a:sym typeface="Arial"/>
            </a:endParaRPr>
          </a:p>
          <a:p>
            <a:pPr indent="-304800" lvl="0" marL="457200" rtl="0" algn="l">
              <a:lnSpc>
                <a:spcPct val="100000"/>
              </a:lnSpc>
              <a:spcBef>
                <a:spcPts val="0"/>
              </a:spcBef>
              <a:spcAft>
                <a:spcPts val="0"/>
              </a:spcAft>
              <a:buClr>
                <a:srgbClr val="000000"/>
              </a:buClr>
              <a:buSzPts val="1200"/>
              <a:buFont typeface="Arial"/>
              <a:buChar char="●"/>
            </a:pPr>
            <a:r>
              <a:rPr lang="es" sz="1200">
                <a:solidFill>
                  <a:srgbClr val="000000"/>
                </a:solidFill>
                <a:latin typeface="Arial"/>
                <a:ea typeface="Arial"/>
                <a:cs typeface="Arial"/>
                <a:sym typeface="Arial"/>
              </a:rPr>
              <a:t>Results: evaluation_mAP.json </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SzPts val="1300"/>
              <a:buNone/>
            </a:pPr>
            <a:r>
              <a:t/>
            </a:r>
            <a:endParaRPr sz="1200">
              <a:solidFill>
                <a:srgbClr val="000000"/>
              </a:solidFill>
              <a:latin typeface="Arial"/>
              <a:ea typeface="Arial"/>
              <a:cs typeface="Arial"/>
              <a:sym typeface="Arial"/>
            </a:endParaRPr>
          </a:p>
          <a:p>
            <a:pPr indent="-304800" lvl="0" marL="457200" rtl="0" algn="l">
              <a:lnSpc>
                <a:spcPct val="100000"/>
              </a:lnSpc>
              <a:spcBef>
                <a:spcPts val="0"/>
              </a:spcBef>
              <a:spcAft>
                <a:spcPts val="0"/>
              </a:spcAft>
              <a:buClr>
                <a:srgbClr val="000000"/>
              </a:buClr>
              <a:buSzPts val="1200"/>
              <a:buFont typeface="Arial"/>
              <a:buChar char="●"/>
            </a:pPr>
            <a:r>
              <a:rPr lang="es" sz="1200">
                <a:solidFill>
                  <a:srgbClr val="000000"/>
                </a:solidFill>
                <a:latin typeface="Arial"/>
                <a:ea typeface="Arial"/>
                <a:cs typeface="Arial"/>
                <a:sym typeface="Arial"/>
              </a:rPr>
              <a:t>I checked using gt dataset to test the metrics</a:t>
            </a:r>
            <a:endParaRPr sz="1200">
              <a:solidFill>
                <a:srgbClr val="000000"/>
              </a:solidFill>
              <a:latin typeface="Arial"/>
              <a:ea typeface="Arial"/>
              <a:cs typeface="Arial"/>
              <a:sym typeface="Arial"/>
            </a:endParaRPr>
          </a:p>
          <a:p>
            <a:pPr indent="-304800" lvl="1" marL="914400" rtl="0" algn="l">
              <a:lnSpc>
                <a:spcPct val="100000"/>
              </a:lnSpc>
              <a:spcBef>
                <a:spcPts val="0"/>
              </a:spcBef>
              <a:spcAft>
                <a:spcPts val="0"/>
              </a:spcAft>
              <a:buClr>
                <a:srgbClr val="000000"/>
              </a:buClr>
              <a:buSzPts val="1200"/>
              <a:buFont typeface="Arial"/>
              <a:buChar char="○"/>
            </a:pPr>
            <a:r>
              <a:rPr lang="es" sz="1200">
                <a:solidFill>
                  <a:srgbClr val="000000"/>
                </a:solidFill>
                <a:latin typeface="Arial"/>
                <a:ea typeface="Arial"/>
                <a:cs typeface="Arial"/>
                <a:sym typeface="Arial"/>
              </a:rPr>
              <a:t>Fixed some minor errors in the code</a:t>
            </a:r>
            <a:endParaRPr sz="1200">
              <a:solidFill>
                <a:srgbClr val="000000"/>
              </a:solidFill>
              <a:latin typeface="Arial"/>
              <a:ea typeface="Arial"/>
              <a:cs typeface="Arial"/>
              <a:sym typeface="Arial"/>
            </a:endParaRPr>
          </a:p>
          <a:p>
            <a:pPr indent="-304800" lvl="1" marL="914400" rtl="0" algn="l">
              <a:lnSpc>
                <a:spcPct val="100000"/>
              </a:lnSpc>
              <a:spcBef>
                <a:spcPts val="0"/>
              </a:spcBef>
              <a:spcAft>
                <a:spcPts val="0"/>
              </a:spcAft>
              <a:buClr>
                <a:srgbClr val="000000"/>
              </a:buClr>
              <a:buSzPts val="1200"/>
              <a:buFont typeface="Arial"/>
              <a:buChar char="○"/>
            </a:pPr>
            <a:r>
              <a:rPr lang="es" sz="1200">
                <a:solidFill>
                  <a:srgbClr val="000000"/>
                </a:solidFill>
                <a:latin typeface="Arial"/>
                <a:ea typeface="Arial"/>
                <a:cs typeface="Arial"/>
                <a:sym typeface="Arial"/>
              </a:rPr>
              <a:t>Now the precision and recall values are correctly computed.</a:t>
            </a:r>
            <a:endParaRPr sz="1200">
              <a:solidFill>
                <a:srgbClr val="000000"/>
              </a:solidFill>
              <a:latin typeface="Arial"/>
              <a:ea typeface="Arial"/>
              <a:cs typeface="Arial"/>
              <a:sym typeface="Arial"/>
            </a:endParaRPr>
          </a:p>
          <a:p>
            <a:pPr indent="-304800" lvl="1" marL="914400" rtl="0" algn="l">
              <a:lnSpc>
                <a:spcPct val="100000"/>
              </a:lnSpc>
              <a:spcBef>
                <a:spcPts val="0"/>
              </a:spcBef>
              <a:spcAft>
                <a:spcPts val="0"/>
              </a:spcAft>
              <a:buClr>
                <a:srgbClr val="000000"/>
              </a:buClr>
              <a:buSzPts val="1200"/>
              <a:buFont typeface="Arial"/>
              <a:buChar char="○"/>
            </a:pPr>
            <a:r>
              <a:rPr lang="es" sz="1200">
                <a:solidFill>
                  <a:srgbClr val="000000"/>
                </a:solidFill>
                <a:latin typeface="Arial"/>
                <a:ea typeface="Arial"/>
                <a:cs typeface="Arial"/>
                <a:sym typeface="Arial"/>
              </a:rPr>
              <a:t>AUC = 1</a:t>
            </a:r>
            <a:endParaRPr sz="1200">
              <a:solidFill>
                <a:srgbClr val="000000"/>
              </a:solidFill>
              <a:latin typeface="Arial"/>
              <a:ea typeface="Arial"/>
              <a:cs typeface="Arial"/>
              <a:sym typeface="Arial"/>
            </a:endParaRPr>
          </a:p>
          <a:p>
            <a:pPr indent="-304800" lvl="0" marL="457200" rtl="0" algn="l">
              <a:lnSpc>
                <a:spcPct val="100000"/>
              </a:lnSpc>
              <a:spcBef>
                <a:spcPts val="0"/>
              </a:spcBef>
              <a:spcAft>
                <a:spcPts val="0"/>
              </a:spcAft>
              <a:buClr>
                <a:srgbClr val="000000"/>
              </a:buClr>
              <a:buSzPts val="1200"/>
              <a:buFont typeface="Arial"/>
              <a:buChar char="●"/>
            </a:pPr>
            <a:r>
              <a:rPr lang="es" sz="1200">
                <a:solidFill>
                  <a:srgbClr val="000000"/>
                </a:solidFill>
                <a:latin typeface="Arial"/>
                <a:ea typeface="Arial"/>
                <a:cs typeface="Arial"/>
                <a:sym typeface="Arial"/>
              </a:rPr>
              <a:t>New metrics results uploaded</a:t>
            </a:r>
            <a:endParaRPr sz="1200">
              <a:solidFill>
                <a:srgbClr val="000000"/>
              </a:solidFill>
              <a:latin typeface="Arial"/>
              <a:ea typeface="Arial"/>
              <a:cs typeface="Arial"/>
              <a:sym typeface="Arial"/>
            </a:endParaRPr>
          </a:p>
        </p:txBody>
      </p:sp>
      <p:pic>
        <p:nvPicPr>
          <p:cNvPr id="77" name="Google Shape;77;p3"/>
          <p:cNvPicPr preferRelativeResize="0"/>
          <p:nvPr/>
        </p:nvPicPr>
        <p:blipFill>
          <a:blip r:embed="rId3">
            <a:alphaModFix/>
          </a:blip>
          <a:stretch>
            <a:fillRect/>
          </a:stretch>
        </p:blipFill>
        <p:spPr>
          <a:xfrm>
            <a:off x="393325" y="2406805"/>
            <a:ext cx="5330476" cy="1661250"/>
          </a:xfrm>
          <a:prstGeom prst="rect">
            <a:avLst/>
          </a:prstGeom>
          <a:noFill/>
          <a:ln>
            <a:noFill/>
          </a:ln>
        </p:spPr>
      </p:pic>
      <p:pic>
        <p:nvPicPr>
          <p:cNvPr id="78" name="Google Shape;78;p3"/>
          <p:cNvPicPr preferRelativeResize="0"/>
          <p:nvPr/>
        </p:nvPicPr>
        <p:blipFill>
          <a:blip r:embed="rId4">
            <a:alphaModFix/>
          </a:blip>
          <a:stretch>
            <a:fillRect/>
          </a:stretch>
        </p:blipFill>
        <p:spPr>
          <a:xfrm>
            <a:off x="6020071" y="2571746"/>
            <a:ext cx="2917675" cy="2033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6"/>
          <p:cNvSpPr txBox="1"/>
          <p:nvPr>
            <p:ph type="title"/>
          </p:nvPr>
        </p:nvSpPr>
        <p:spPr>
          <a:xfrm>
            <a:off x="311725" y="500925"/>
            <a:ext cx="3706500" cy="25089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t>2. IDF1</a:t>
            </a:r>
            <a:endParaRPr/>
          </a:p>
        </p:txBody>
      </p:sp>
      <p:sp>
        <p:nvSpPr>
          <p:cNvPr id="84" name="Google Shape;84;p6"/>
          <p:cNvSpPr txBox="1"/>
          <p:nvPr>
            <p:ph idx="1" type="body"/>
          </p:nvPr>
        </p:nvSpPr>
        <p:spPr>
          <a:xfrm>
            <a:off x="4644675" y="500925"/>
            <a:ext cx="4166400" cy="40986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es"/>
              <a:t>Association accuracy</a:t>
            </a:r>
            <a:endParaRPr/>
          </a:p>
          <a:p>
            <a:pPr indent="-311150" lvl="0" marL="457200" rtl="0" algn="l">
              <a:lnSpc>
                <a:spcPct val="115000"/>
              </a:lnSpc>
              <a:spcBef>
                <a:spcPts val="0"/>
              </a:spcBef>
              <a:spcAft>
                <a:spcPts val="0"/>
              </a:spcAft>
              <a:buSzPts val="1300"/>
              <a:buChar char="●"/>
            </a:pPr>
            <a:r>
              <a:rPr lang="es"/>
              <a:t>Combines Precision and Recall</a:t>
            </a:r>
            <a:endParaRPr/>
          </a:p>
          <a:p>
            <a:pPr indent="-311150" lvl="0" marL="457200" rtl="0" algn="l">
              <a:lnSpc>
                <a:spcPct val="115000"/>
              </a:lnSpc>
              <a:spcBef>
                <a:spcPts val="0"/>
              </a:spcBef>
              <a:spcAft>
                <a:spcPts val="0"/>
              </a:spcAft>
              <a:buSzPts val="1300"/>
              <a:buChar char="●"/>
            </a:pPr>
            <a:r>
              <a:rPr lang="es"/>
              <a:t>Code:</a:t>
            </a:r>
            <a:endParaRPr/>
          </a:p>
          <a:p>
            <a:pPr indent="-298450" lvl="1" marL="914400" rtl="0" algn="l">
              <a:lnSpc>
                <a:spcPct val="115000"/>
              </a:lnSpc>
              <a:spcBef>
                <a:spcPts val="0"/>
              </a:spcBef>
              <a:spcAft>
                <a:spcPts val="0"/>
              </a:spcAft>
              <a:buSzPts val="1100"/>
              <a:buChar char="○"/>
            </a:pPr>
            <a:r>
              <a:rPr b="1" lang="es"/>
              <a:t>Preprocessing</a:t>
            </a:r>
            <a:r>
              <a:rPr lang="es"/>
              <a:t>: load predicted ground truth annotations from JSON files</a:t>
            </a:r>
            <a:endParaRPr/>
          </a:p>
          <a:p>
            <a:pPr indent="-298450" lvl="1" marL="914400" rtl="0" algn="l">
              <a:lnSpc>
                <a:spcPct val="115000"/>
              </a:lnSpc>
              <a:spcBef>
                <a:spcPts val="0"/>
              </a:spcBef>
              <a:spcAft>
                <a:spcPts val="0"/>
              </a:spcAft>
              <a:buSzPts val="1100"/>
              <a:buChar char="○"/>
            </a:pPr>
            <a:r>
              <a:rPr b="1" lang="es"/>
              <a:t>IoU calculation</a:t>
            </a:r>
            <a:r>
              <a:rPr lang="es"/>
              <a:t>: calculate IoU for each pair of predicted and ground truth boxes</a:t>
            </a:r>
            <a:endParaRPr/>
          </a:p>
          <a:p>
            <a:pPr indent="-298450" lvl="1" marL="914400" rtl="0" algn="l">
              <a:lnSpc>
                <a:spcPct val="115000"/>
              </a:lnSpc>
              <a:spcBef>
                <a:spcPts val="0"/>
              </a:spcBef>
              <a:spcAft>
                <a:spcPts val="0"/>
              </a:spcAft>
              <a:buSzPts val="1100"/>
              <a:buChar char="○"/>
            </a:pPr>
            <a:r>
              <a:rPr b="1" lang="es"/>
              <a:t>Matching</a:t>
            </a:r>
            <a:r>
              <a:rPr lang="es"/>
              <a:t>: find the optimal match between predicted and gt boxes based on IoU matrix</a:t>
            </a:r>
            <a:endParaRPr/>
          </a:p>
          <a:p>
            <a:pPr indent="-298450" lvl="1" marL="914400" rtl="0" algn="l">
              <a:lnSpc>
                <a:spcPct val="115000"/>
              </a:lnSpc>
              <a:spcBef>
                <a:spcPts val="0"/>
              </a:spcBef>
              <a:spcAft>
                <a:spcPts val="0"/>
              </a:spcAft>
              <a:buSzPts val="1100"/>
              <a:buChar char="○"/>
            </a:pPr>
            <a:r>
              <a:rPr b="1" lang="es"/>
              <a:t>Threshold:</a:t>
            </a:r>
            <a:r>
              <a:rPr lang="es"/>
              <a:t> Count TP if IoU &gt;= 0.5, FP and FN from the difference between total predictions and ground truth boxes.</a:t>
            </a:r>
            <a:endParaRPr/>
          </a:p>
          <a:p>
            <a:pPr indent="-298450" lvl="1" marL="914400" rtl="0" algn="l">
              <a:lnSpc>
                <a:spcPct val="115000"/>
              </a:lnSpc>
              <a:spcBef>
                <a:spcPts val="0"/>
              </a:spcBef>
              <a:spcAft>
                <a:spcPts val="0"/>
              </a:spcAft>
              <a:buSzPts val="1100"/>
              <a:buChar char="○"/>
            </a:pPr>
            <a:r>
              <a:rPr b="1" lang="es"/>
              <a:t>Calculate IDF1</a:t>
            </a:r>
            <a:r>
              <a:rPr lang="es"/>
              <a:t> and aggregate the average IDF1 across all frames</a:t>
            </a:r>
            <a:endParaRPr/>
          </a:p>
          <a:p>
            <a:pPr indent="0" lvl="0" marL="0" rtl="0" algn="l">
              <a:lnSpc>
                <a:spcPct val="115000"/>
              </a:lnSpc>
              <a:spcBef>
                <a:spcPts val="1200"/>
              </a:spcBef>
              <a:spcAft>
                <a:spcPts val="1200"/>
              </a:spcAft>
              <a:buSzPts val="13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7"/>
          <p:cNvSpPr txBox="1"/>
          <p:nvPr>
            <p:ph type="title"/>
          </p:nvPr>
        </p:nvSpPr>
        <p:spPr>
          <a:xfrm>
            <a:off x="311725" y="500925"/>
            <a:ext cx="3706500" cy="25089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t>3. HOTA</a:t>
            </a:r>
            <a:endParaRPr/>
          </a:p>
        </p:txBody>
      </p:sp>
      <p:sp>
        <p:nvSpPr>
          <p:cNvPr id="90" name="Google Shape;90;p7"/>
          <p:cNvSpPr txBox="1"/>
          <p:nvPr>
            <p:ph idx="1" type="body"/>
          </p:nvPr>
        </p:nvSpPr>
        <p:spPr>
          <a:xfrm>
            <a:off x="4644675" y="500925"/>
            <a:ext cx="4166400" cy="23154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1200"/>
              </a:spcBef>
              <a:spcAft>
                <a:spcPts val="0"/>
              </a:spcAft>
              <a:buSzPts val="1300"/>
              <a:buAutoNum type="arabicPeriod"/>
            </a:pPr>
            <a:r>
              <a:rPr lang="es"/>
              <a:t>Fix the metric and test the data with both, gt and pred boxes</a:t>
            </a:r>
            <a:endParaRPr/>
          </a:p>
          <a:p>
            <a:pPr indent="0" lvl="0" marL="457200" rtl="0" algn="l">
              <a:lnSpc>
                <a:spcPct val="115000"/>
              </a:lnSpc>
              <a:spcBef>
                <a:spcPts val="1200"/>
              </a:spcBef>
              <a:spcAft>
                <a:spcPts val="0"/>
              </a:spcAft>
              <a:buNone/>
            </a:pPr>
            <a:r>
              <a:t/>
            </a:r>
            <a:endParaRPr/>
          </a:p>
          <a:p>
            <a:pPr indent="-311150" lvl="0" marL="457200" rtl="0" algn="l">
              <a:lnSpc>
                <a:spcPct val="115000"/>
              </a:lnSpc>
              <a:spcBef>
                <a:spcPts val="1200"/>
              </a:spcBef>
              <a:spcAft>
                <a:spcPts val="0"/>
              </a:spcAft>
              <a:buSzPts val="1300"/>
              <a:buAutoNum type="arabicPeriod"/>
            </a:pPr>
            <a:r>
              <a:rPr lang="es"/>
              <a:t>Check with caculate_hota_test function</a:t>
            </a:r>
            <a:endParaRPr/>
          </a:p>
          <a:p>
            <a:pPr indent="0" lvl="0" marL="457200" rtl="0" algn="l">
              <a:lnSpc>
                <a:spcPct val="115000"/>
              </a:lnSpc>
              <a:spcBef>
                <a:spcPts val="1200"/>
              </a:spcBef>
              <a:spcAft>
                <a:spcPts val="0"/>
              </a:spcAft>
              <a:buNone/>
            </a:pPr>
            <a:r>
              <a:t/>
            </a:r>
            <a:endParaRPr/>
          </a:p>
          <a:p>
            <a:pPr indent="-311150" lvl="0" marL="457200" rtl="0" algn="l">
              <a:lnSpc>
                <a:spcPct val="115000"/>
              </a:lnSpc>
              <a:spcBef>
                <a:spcPts val="1200"/>
              </a:spcBef>
              <a:spcAft>
                <a:spcPts val="0"/>
              </a:spcAft>
              <a:buSzPts val="1300"/>
              <a:buAutoNum type="arabicPeriod"/>
            </a:pPr>
            <a:r>
              <a:rPr lang="es"/>
              <a:t>The true results also improved</a:t>
            </a:r>
            <a:endParaRPr/>
          </a:p>
        </p:txBody>
      </p:sp>
      <p:pic>
        <p:nvPicPr>
          <p:cNvPr id="91" name="Google Shape;91;p7"/>
          <p:cNvPicPr preferRelativeResize="0"/>
          <p:nvPr/>
        </p:nvPicPr>
        <p:blipFill>
          <a:blip r:embed="rId3">
            <a:alphaModFix/>
          </a:blip>
          <a:stretch>
            <a:fillRect/>
          </a:stretch>
        </p:blipFill>
        <p:spPr>
          <a:xfrm>
            <a:off x="194575" y="3090527"/>
            <a:ext cx="8616501" cy="1754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g242ab555908_0_0"/>
          <p:cNvPicPr preferRelativeResize="0"/>
          <p:nvPr/>
        </p:nvPicPr>
        <p:blipFill rotWithShape="1">
          <a:blip r:embed="rId3">
            <a:alphaModFix/>
          </a:blip>
          <a:srcRect b="0" l="0" r="0" t="0"/>
          <a:stretch/>
        </p:blipFill>
        <p:spPr>
          <a:xfrm>
            <a:off x="1022775" y="334600"/>
            <a:ext cx="2278045" cy="4474325"/>
          </a:xfrm>
          <a:prstGeom prst="rect">
            <a:avLst/>
          </a:prstGeom>
          <a:noFill/>
          <a:ln>
            <a:noFill/>
          </a:ln>
        </p:spPr>
      </p:pic>
      <p:pic>
        <p:nvPicPr>
          <p:cNvPr id="97" name="Google Shape;97;g242ab555908_0_0"/>
          <p:cNvPicPr preferRelativeResize="0"/>
          <p:nvPr/>
        </p:nvPicPr>
        <p:blipFill>
          <a:blip r:embed="rId4">
            <a:alphaModFix/>
          </a:blip>
          <a:stretch>
            <a:fillRect/>
          </a:stretch>
        </p:blipFill>
        <p:spPr>
          <a:xfrm>
            <a:off x="5313950" y="298650"/>
            <a:ext cx="2419300" cy="4546200"/>
          </a:xfrm>
          <a:prstGeom prst="rect">
            <a:avLst/>
          </a:prstGeom>
          <a:noFill/>
          <a:ln>
            <a:noFill/>
          </a:ln>
        </p:spPr>
      </p:pic>
      <p:sp>
        <p:nvSpPr>
          <p:cNvPr id="98" name="Google Shape;98;g242ab555908_0_0"/>
          <p:cNvSpPr/>
          <p:nvPr/>
        </p:nvSpPr>
        <p:spPr>
          <a:xfrm>
            <a:off x="3824275" y="2416100"/>
            <a:ext cx="1096800" cy="3186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highlight>
                <a:srgbClr val="FF0000"/>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id="103" name="Google Shape;103;g242ab46a0ce_0_24"/>
          <p:cNvPicPr preferRelativeResize="0"/>
          <p:nvPr/>
        </p:nvPicPr>
        <p:blipFill>
          <a:blip r:embed="rId3">
            <a:alphaModFix/>
          </a:blip>
          <a:stretch>
            <a:fillRect/>
          </a:stretch>
        </p:blipFill>
        <p:spPr>
          <a:xfrm>
            <a:off x="3385217" y="2571750"/>
            <a:ext cx="5544058" cy="2095550"/>
          </a:xfrm>
          <a:prstGeom prst="rect">
            <a:avLst/>
          </a:prstGeom>
          <a:noFill/>
          <a:ln>
            <a:noFill/>
          </a:ln>
        </p:spPr>
      </p:pic>
      <p:pic>
        <p:nvPicPr>
          <p:cNvPr id="104" name="Google Shape;104;g242ab46a0ce_0_24"/>
          <p:cNvPicPr preferRelativeResize="0"/>
          <p:nvPr/>
        </p:nvPicPr>
        <p:blipFill>
          <a:blip r:embed="rId4">
            <a:alphaModFix/>
          </a:blip>
          <a:stretch>
            <a:fillRect/>
          </a:stretch>
        </p:blipFill>
        <p:spPr>
          <a:xfrm>
            <a:off x="159850" y="583500"/>
            <a:ext cx="5792701" cy="922875"/>
          </a:xfrm>
          <a:prstGeom prst="rect">
            <a:avLst/>
          </a:prstGeom>
          <a:noFill/>
          <a:ln>
            <a:noFill/>
          </a:ln>
        </p:spPr>
      </p:pic>
      <p:sp>
        <p:nvSpPr>
          <p:cNvPr id="105" name="Google Shape;105;g242ab46a0ce_0_24"/>
          <p:cNvSpPr/>
          <p:nvPr/>
        </p:nvSpPr>
        <p:spPr>
          <a:xfrm flipH="1" rot="10800000">
            <a:off x="6149375" y="978525"/>
            <a:ext cx="1442100" cy="1308300"/>
          </a:xfrm>
          <a:prstGeom prst="bentUpArrow">
            <a:avLst>
              <a:gd fmla="val 24787" name="adj1"/>
              <a:gd fmla="val 25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8"/>
          <p:cNvSpPr txBox="1"/>
          <p:nvPr>
            <p:ph type="title"/>
          </p:nvPr>
        </p:nvSpPr>
        <p:spPr>
          <a:xfrm>
            <a:off x="311725" y="500925"/>
            <a:ext cx="3706500" cy="25089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t>4. MOTA</a:t>
            </a:r>
            <a:endParaRPr/>
          </a:p>
        </p:txBody>
      </p:sp>
      <p:sp>
        <p:nvSpPr>
          <p:cNvPr id="111" name="Google Shape;111;p8"/>
          <p:cNvSpPr txBox="1"/>
          <p:nvPr>
            <p:ph idx="1" type="body"/>
          </p:nvPr>
        </p:nvSpPr>
        <p:spPr>
          <a:xfrm>
            <a:off x="4644675" y="500925"/>
            <a:ext cx="4166400" cy="4098600"/>
          </a:xfrm>
          <a:prstGeom prst="rect">
            <a:avLst/>
          </a:prstGeom>
          <a:noFill/>
          <a:ln>
            <a:noFill/>
          </a:ln>
        </p:spPr>
        <p:txBody>
          <a:bodyPr anchorCtr="0" anchor="t" bIns="91425" lIns="91425" spcFirstLastPara="1" rIns="91425" wrap="square" tIns="91425">
            <a:normAutofit lnSpcReduction="20000"/>
          </a:bodyPr>
          <a:lstStyle/>
          <a:p>
            <a:pPr indent="-285750" lvl="0" marL="457200" rtl="0" algn="l">
              <a:lnSpc>
                <a:spcPct val="115000"/>
              </a:lnSpc>
              <a:spcBef>
                <a:spcPts val="0"/>
              </a:spcBef>
              <a:spcAft>
                <a:spcPts val="0"/>
              </a:spcAft>
              <a:buClr>
                <a:schemeClr val="dk1"/>
              </a:buClr>
              <a:buSzPts val="900"/>
              <a:buChar char="●"/>
            </a:pPr>
            <a:r>
              <a:rPr lang="es" sz="900">
                <a:solidFill>
                  <a:schemeClr val="dk1"/>
                </a:solidFill>
              </a:rPr>
              <a:t>MOTA stands for "Multiple Object Tracking Accuracy". It is a metric used to evaluate the performance of an object tracking algorithm in computer vision. MOTA takes into account the number of missed detections, the number of false positives, and the number of identity switches between frames in a video sequence. </a:t>
            </a:r>
            <a:endParaRPr sz="900">
              <a:solidFill>
                <a:schemeClr val="dk1"/>
              </a:solidFill>
            </a:endParaRPr>
          </a:p>
          <a:p>
            <a:pPr indent="0" lvl="0" marL="457200" rtl="0" algn="l">
              <a:lnSpc>
                <a:spcPct val="115000"/>
              </a:lnSpc>
              <a:spcBef>
                <a:spcPts val="1200"/>
              </a:spcBef>
              <a:spcAft>
                <a:spcPts val="0"/>
              </a:spcAft>
              <a:buSzPts val="1300"/>
              <a:buNone/>
            </a:pPr>
            <a:r>
              <a:t/>
            </a:r>
            <a:endParaRPr sz="900">
              <a:solidFill>
                <a:schemeClr val="dk1"/>
              </a:solidFill>
            </a:endParaRPr>
          </a:p>
          <a:p>
            <a:pPr indent="-285750" lvl="0" marL="457200" rtl="0" algn="l">
              <a:lnSpc>
                <a:spcPct val="115000"/>
              </a:lnSpc>
              <a:spcBef>
                <a:spcPts val="1200"/>
              </a:spcBef>
              <a:spcAft>
                <a:spcPts val="0"/>
              </a:spcAft>
              <a:buClr>
                <a:schemeClr val="dk1"/>
              </a:buClr>
              <a:buSzPts val="900"/>
              <a:buChar char="●"/>
            </a:pPr>
            <a:r>
              <a:rPr lang="es" sz="900">
                <a:solidFill>
                  <a:schemeClr val="dk1"/>
                </a:solidFill>
                <a:latin typeface="Arial"/>
                <a:ea typeface="Arial"/>
                <a:cs typeface="Arial"/>
                <a:sym typeface="Arial"/>
              </a:rPr>
              <a:t>The </a:t>
            </a:r>
            <a:r>
              <a:rPr b="1" lang="es" sz="900">
                <a:solidFill>
                  <a:schemeClr val="dk1"/>
                </a:solidFill>
                <a:latin typeface="Roboto Mono"/>
                <a:ea typeface="Roboto Mono"/>
                <a:cs typeface="Roboto Mono"/>
                <a:sym typeface="Roboto Mono"/>
              </a:rPr>
              <a:t>compute_mot</a:t>
            </a:r>
            <a:r>
              <a:rPr lang="es" sz="900">
                <a:solidFill>
                  <a:schemeClr val="dk1"/>
                </a:solidFill>
                <a:latin typeface="Roboto Mono"/>
                <a:ea typeface="Roboto Mono"/>
                <a:cs typeface="Roboto Mono"/>
                <a:sym typeface="Roboto Mono"/>
              </a:rPr>
              <a:t>a</a:t>
            </a:r>
            <a:r>
              <a:rPr lang="es" sz="900">
                <a:solidFill>
                  <a:schemeClr val="dk1"/>
                </a:solidFill>
                <a:latin typeface="Arial"/>
                <a:ea typeface="Arial"/>
                <a:cs typeface="Arial"/>
                <a:sym typeface="Arial"/>
              </a:rPr>
              <a:t> function takes two lists of bounding boxes, the predicted boxes, and the ground truth boxes, and returns the MOTA score calculated based on their IoU (Intersection over Union). </a:t>
            </a:r>
            <a:endParaRPr sz="900">
              <a:solidFill>
                <a:schemeClr val="dk1"/>
              </a:solidFill>
              <a:latin typeface="Arial"/>
              <a:ea typeface="Arial"/>
              <a:cs typeface="Arial"/>
              <a:sym typeface="Arial"/>
            </a:endParaRPr>
          </a:p>
          <a:p>
            <a:pPr indent="0" lvl="0" marL="457200" rtl="0" algn="l">
              <a:lnSpc>
                <a:spcPct val="115000"/>
              </a:lnSpc>
              <a:spcBef>
                <a:spcPts val="1200"/>
              </a:spcBef>
              <a:spcAft>
                <a:spcPts val="0"/>
              </a:spcAft>
              <a:buSzPts val="1300"/>
              <a:buNone/>
            </a:pPr>
            <a:r>
              <a:t/>
            </a:r>
            <a:endParaRPr sz="900">
              <a:solidFill>
                <a:schemeClr val="dk1"/>
              </a:solidFill>
              <a:latin typeface="Arial"/>
              <a:ea typeface="Arial"/>
              <a:cs typeface="Arial"/>
              <a:sym typeface="Arial"/>
            </a:endParaRPr>
          </a:p>
          <a:p>
            <a:pPr indent="-285750" lvl="0" marL="457200" rtl="0" algn="l">
              <a:lnSpc>
                <a:spcPct val="115000"/>
              </a:lnSpc>
              <a:spcBef>
                <a:spcPts val="1200"/>
              </a:spcBef>
              <a:spcAft>
                <a:spcPts val="0"/>
              </a:spcAft>
              <a:buClr>
                <a:schemeClr val="dk1"/>
              </a:buClr>
              <a:buSzPts val="900"/>
              <a:buFont typeface="Arial"/>
              <a:buChar char="●"/>
            </a:pPr>
            <a:r>
              <a:rPr lang="es" sz="900">
                <a:solidFill>
                  <a:schemeClr val="dk1"/>
                </a:solidFill>
                <a:latin typeface="Arial"/>
                <a:ea typeface="Arial"/>
                <a:cs typeface="Arial"/>
                <a:sym typeface="Arial"/>
              </a:rPr>
              <a:t>The </a:t>
            </a:r>
            <a:r>
              <a:rPr lang="es" sz="900">
                <a:solidFill>
                  <a:schemeClr val="dk1"/>
                </a:solidFill>
                <a:latin typeface="Roboto Mono"/>
                <a:ea typeface="Roboto Mono"/>
                <a:cs typeface="Roboto Mono"/>
                <a:sym typeface="Roboto Mono"/>
              </a:rPr>
              <a:t>calculate_mota</a:t>
            </a:r>
            <a:r>
              <a:rPr lang="es" sz="900">
                <a:solidFill>
                  <a:schemeClr val="dk1"/>
                </a:solidFill>
                <a:latin typeface="Arial"/>
                <a:ea typeface="Arial"/>
                <a:cs typeface="Arial"/>
                <a:sym typeface="Arial"/>
              </a:rPr>
              <a:t> function takes two JSON files containing the predicted annotations and the ground truth annotations, respectively. It then reads the annotations for each image, calculates the MOTA score using the </a:t>
            </a:r>
            <a:r>
              <a:rPr lang="es" sz="900">
                <a:solidFill>
                  <a:schemeClr val="dk1"/>
                </a:solidFill>
                <a:latin typeface="Roboto Mono"/>
                <a:ea typeface="Roboto Mono"/>
                <a:cs typeface="Roboto Mono"/>
                <a:sym typeface="Roboto Mono"/>
              </a:rPr>
              <a:t>compute_mota</a:t>
            </a:r>
            <a:r>
              <a:rPr lang="es" sz="900">
                <a:solidFill>
                  <a:schemeClr val="dk1"/>
                </a:solidFill>
                <a:latin typeface="Arial"/>
                <a:ea typeface="Arial"/>
                <a:cs typeface="Arial"/>
                <a:sym typeface="Arial"/>
              </a:rPr>
              <a:t> function, and finally returns the average MOTA score across all the images. The variable </a:t>
            </a:r>
            <a:r>
              <a:rPr lang="es" sz="900">
                <a:solidFill>
                  <a:schemeClr val="dk1"/>
                </a:solidFill>
                <a:latin typeface="Roboto Mono"/>
                <a:ea typeface="Roboto Mono"/>
                <a:cs typeface="Roboto Mono"/>
                <a:sym typeface="Roboto Mono"/>
              </a:rPr>
              <a:t>alpha</a:t>
            </a:r>
            <a:r>
              <a:rPr lang="es" sz="900">
                <a:solidFill>
                  <a:schemeClr val="dk1"/>
                </a:solidFill>
                <a:latin typeface="Arial"/>
                <a:ea typeface="Arial"/>
                <a:cs typeface="Arial"/>
                <a:sym typeface="Arial"/>
              </a:rPr>
              <a:t> is the threshold for the IoU between predicted and ground truth bounding boxes, and it is set to 0.5 by default.</a:t>
            </a:r>
            <a:endParaRPr sz="900">
              <a:solidFill>
                <a:schemeClr val="dk1"/>
              </a:solidFill>
              <a:latin typeface="Arial"/>
              <a:ea typeface="Arial"/>
              <a:cs typeface="Arial"/>
              <a:sym typeface="Arial"/>
            </a:endParaRPr>
          </a:p>
          <a:p>
            <a:pPr indent="0" lvl="0" marL="457200" rtl="0" algn="l">
              <a:lnSpc>
                <a:spcPct val="115000"/>
              </a:lnSpc>
              <a:spcBef>
                <a:spcPts val="1200"/>
              </a:spcBef>
              <a:spcAft>
                <a:spcPts val="0"/>
              </a:spcAft>
              <a:buSzPts val="1300"/>
              <a:buNone/>
            </a:pPr>
            <a:r>
              <a:t/>
            </a:r>
            <a:endParaRPr sz="800">
              <a:solidFill>
                <a:schemeClr val="dk1"/>
              </a:solidFill>
              <a:latin typeface="Arial"/>
              <a:ea typeface="Arial"/>
              <a:cs typeface="Arial"/>
              <a:sym typeface="Arial"/>
            </a:endParaRPr>
          </a:p>
          <a:p>
            <a:pPr indent="0" lvl="0" marL="457200" rtl="0" algn="l">
              <a:lnSpc>
                <a:spcPct val="115000"/>
              </a:lnSpc>
              <a:spcBef>
                <a:spcPts val="1200"/>
              </a:spcBef>
              <a:spcAft>
                <a:spcPts val="0"/>
              </a:spcAft>
              <a:buSzPts val="1300"/>
              <a:buNone/>
            </a:pPr>
            <a:r>
              <a:t/>
            </a:r>
            <a:endParaRPr sz="800">
              <a:solidFill>
                <a:schemeClr val="dk1"/>
              </a:solidFill>
              <a:latin typeface="Arial"/>
              <a:ea typeface="Arial"/>
              <a:cs typeface="Arial"/>
              <a:sym typeface="Arial"/>
            </a:endParaRPr>
          </a:p>
          <a:p>
            <a:pPr indent="0" lvl="0" marL="0" rtl="0" algn="l">
              <a:lnSpc>
                <a:spcPct val="115000"/>
              </a:lnSpc>
              <a:spcBef>
                <a:spcPts val="1200"/>
              </a:spcBef>
              <a:spcAft>
                <a:spcPts val="1200"/>
              </a:spcAft>
              <a:buSzPts val="13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g242ab46a0ce_0_0"/>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MOTA Evaluation with same files</a:t>
            </a:r>
            <a:endParaRPr/>
          </a:p>
        </p:txBody>
      </p:sp>
      <p:pic>
        <p:nvPicPr>
          <p:cNvPr id="117" name="Google Shape;117;g242ab46a0ce_0_0"/>
          <p:cNvPicPr preferRelativeResize="0"/>
          <p:nvPr/>
        </p:nvPicPr>
        <p:blipFill>
          <a:blip r:embed="rId3">
            <a:alphaModFix/>
          </a:blip>
          <a:stretch>
            <a:fillRect/>
          </a:stretch>
        </p:blipFill>
        <p:spPr>
          <a:xfrm>
            <a:off x="494325" y="1657325"/>
            <a:ext cx="8695098" cy="2288825"/>
          </a:xfrm>
          <a:prstGeom prst="rect">
            <a:avLst/>
          </a:prstGeom>
          <a:noFill/>
          <a:ln>
            <a:noFill/>
          </a:ln>
        </p:spPr>
      </p:pic>
      <p:sp>
        <p:nvSpPr>
          <p:cNvPr id="118" name="Google Shape;118;g242ab46a0ce_0_0"/>
          <p:cNvSpPr/>
          <p:nvPr/>
        </p:nvSpPr>
        <p:spPr>
          <a:xfrm>
            <a:off x="2819500" y="1878025"/>
            <a:ext cx="1003500" cy="133800"/>
          </a:xfrm>
          <a:prstGeom prst="lef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g242ab46a0ce_0_0"/>
          <p:cNvSpPr/>
          <p:nvPr/>
        </p:nvSpPr>
        <p:spPr>
          <a:xfrm>
            <a:off x="2819500" y="2201375"/>
            <a:ext cx="1003500" cy="133800"/>
          </a:xfrm>
          <a:prstGeom prst="lef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g242ab46a0ce_0_0"/>
          <p:cNvSpPr/>
          <p:nvPr/>
        </p:nvSpPr>
        <p:spPr>
          <a:xfrm>
            <a:off x="2819500" y="2524725"/>
            <a:ext cx="1003500" cy="133800"/>
          </a:xfrm>
          <a:prstGeom prst="lef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g242ab46a0ce_0_0"/>
          <p:cNvSpPr/>
          <p:nvPr/>
        </p:nvSpPr>
        <p:spPr>
          <a:xfrm>
            <a:off x="2819500" y="2848075"/>
            <a:ext cx="1003500" cy="133800"/>
          </a:xfrm>
          <a:prstGeom prst="lef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g242ab46a0ce_0_0"/>
          <p:cNvSpPr/>
          <p:nvPr/>
        </p:nvSpPr>
        <p:spPr>
          <a:xfrm>
            <a:off x="2856775" y="3134275"/>
            <a:ext cx="1003500" cy="133800"/>
          </a:xfrm>
          <a:prstGeom prst="lef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g242ab46a0ce_0_0"/>
          <p:cNvSpPr/>
          <p:nvPr/>
        </p:nvSpPr>
        <p:spPr>
          <a:xfrm>
            <a:off x="2819500" y="3457650"/>
            <a:ext cx="1003500" cy="133800"/>
          </a:xfrm>
          <a:prstGeom prst="lef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g242ab46a0ce_0_0"/>
          <p:cNvSpPr/>
          <p:nvPr/>
        </p:nvSpPr>
        <p:spPr>
          <a:xfrm>
            <a:off x="2856775" y="3781025"/>
            <a:ext cx="1003500" cy="133800"/>
          </a:xfrm>
          <a:prstGeom prst="lef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