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g8lpDVTdrLjOoO7kE8Pa9QMZJV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b2bfaf6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b2bfaf6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2bfaf6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b2bfaf6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13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1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3" name="Google Shape;23;p14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4" name="Google Shape;24;p1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" sz="6000">
                <a:latin typeface="Calibri"/>
                <a:ea typeface="Calibri"/>
                <a:cs typeface="Calibri"/>
                <a:sym typeface="Calibri"/>
              </a:rPr>
              <a:t>Task 5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-434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Pose evaluation</a:t>
            </a:r>
            <a:endParaRPr/>
          </a:p>
          <a:p>
            <a:pPr indent="-434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Visual clustering</a:t>
            </a:r>
            <a:endParaRPr/>
          </a:p>
          <a:p>
            <a:pPr indent="-434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Audio Process &amp; clustering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1. Pose evaluation</a:t>
            </a:r>
            <a:endParaRPr/>
          </a:p>
        </p:txBody>
      </p:sp>
      <p:sp>
        <p:nvSpPr>
          <p:cNvPr id="76" name="Google Shape;76;p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pose_evaluation.ipynb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mpjpe_evaluation.json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Problems:</a:t>
            </a:r>
            <a:endParaRPr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Some problems with the results because there are more points than in the annotation. </a:t>
            </a:r>
            <a:endParaRPr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Ignore extra points</a:t>
            </a:r>
            <a:endParaRPr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Some datasets give me 0 as final results. I have to explore deeply what is happening.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77" name="Google Shape;7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75" y="1519750"/>
            <a:ext cx="4090125" cy="258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b2bfaf614_0_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r>
              <a:rPr lang="es"/>
              <a:t>. Visual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4b2bfaf614_0_0"/>
          <p:cNvSpPr txBox="1"/>
          <p:nvPr>
            <p:ph idx="1" type="body"/>
          </p:nvPr>
        </p:nvSpPr>
        <p:spPr>
          <a:xfrm>
            <a:off x="457200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vision_clustering.ipynb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Elbow </a:t>
            </a:r>
            <a:r>
              <a:rPr lang="es"/>
              <a:t>method</a:t>
            </a:r>
            <a:r>
              <a:rPr lang="es"/>
              <a:t> for optimal number of clusters -&gt; optimal: 2 clusters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 used “A male in a new cage”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Problems: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Missing data of mouse2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Small number of clusters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One cluster per each file? Or combining files</a:t>
            </a:r>
            <a:endParaRPr/>
          </a:p>
        </p:txBody>
      </p:sp>
      <p:pic>
        <p:nvPicPr>
          <p:cNvPr id="84" name="Google Shape;84;g24b2bfaf61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00" y="1388500"/>
            <a:ext cx="3008750" cy="23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4b2bfaf61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25" y="4035125"/>
            <a:ext cx="3286100" cy="7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b2bfaf614_0_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r>
              <a:rPr lang="es"/>
              <a:t>. </a:t>
            </a:r>
            <a:r>
              <a:rPr lang="es"/>
              <a:t>Audio Process &amp; clustering</a:t>
            </a:r>
            <a:endParaRPr/>
          </a:p>
        </p:txBody>
      </p:sp>
      <p:sp>
        <p:nvSpPr>
          <p:cNvPr id="91" name="Google Shape;91;g24b2bfaf614_0_5"/>
          <p:cNvSpPr txBox="1"/>
          <p:nvPr>
            <p:ph idx="1" type="body"/>
          </p:nvPr>
        </p:nvSpPr>
        <p:spPr>
          <a:xfrm>
            <a:off x="4294575" y="171200"/>
            <a:ext cx="4751100" cy="46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010"/>
              <a:t>Tools methods to process WAV files:</a:t>
            </a:r>
            <a:endParaRPr sz="101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10"/>
          </a:p>
          <a:p>
            <a:pPr indent="-2927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b="1" lang="es" sz="1010"/>
              <a:t>Audacity</a:t>
            </a:r>
            <a:r>
              <a:rPr lang="es" sz="1010"/>
              <a:t>: Audacity is an open-source audio software that's available for Windows, macOS, Linux, and other Unix-like operating systems. It provides a broad range of capabilities such as recording, editing, and manipulating audio files. </a:t>
            </a:r>
            <a:endParaRPr sz="101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0"/>
          </a:p>
          <a:p>
            <a:pPr indent="-2927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b="1" lang="es" sz="1010"/>
              <a:t>SoX - Sound eXchange:</a:t>
            </a:r>
            <a:r>
              <a:rPr lang="es" sz="1010"/>
              <a:t> SoX can convert various formats of computer audio files into other formats. It also applies various effects to these sound files and can work with WAV files. It's a command line utility, which means it's very powerful and flexible.</a:t>
            </a:r>
            <a:endParaRPr sz="101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0"/>
          </a:p>
          <a:p>
            <a:pPr indent="-2927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b="1" lang="es" sz="1010"/>
              <a:t>Adobe Audition</a:t>
            </a:r>
            <a:r>
              <a:rPr lang="es" sz="1010"/>
              <a:t>: Adobe Audition is a comprehensive toolkit for audio editing. It allows users to mix, edit, and create audio content with a comprehensive toolset that includes multitrack, waveform, and spectral display.</a:t>
            </a:r>
            <a:endParaRPr sz="101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0"/>
          </a:p>
          <a:p>
            <a:pPr indent="-2927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b="1" lang="es" sz="1010"/>
              <a:t>FL Studio</a:t>
            </a:r>
            <a:r>
              <a:rPr lang="es" sz="1010"/>
              <a:t>: FL Studio is a complete software music production environment or Digital Audio Workstation (DAW). It's best suited for music production but can also be used to edit and process audio files, including .wav format.</a:t>
            </a:r>
            <a:endParaRPr sz="101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0"/>
          </a:p>
          <a:p>
            <a:pPr indent="-2927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b="1" lang="es" sz="1010"/>
              <a:t>Ableton Live</a:t>
            </a:r>
            <a:r>
              <a:rPr lang="es" sz="1010"/>
              <a:t>: Ableton Live is another digital audio workstation primarily aimed at live performances but it also provides the capabilities to compose, record, arrange, mix, and master your music.</a:t>
            </a:r>
            <a:endParaRPr sz="101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0"/>
          </a:p>
          <a:p>
            <a:pPr indent="-2927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b="1" lang="es" sz="1010"/>
              <a:t>Python with libraries such as scipy, numpy, and librosa</a:t>
            </a:r>
            <a:r>
              <a:rPr lang="es" sz="1010"/>
              <a:t>: to write custom code to manipulate .wav files. Libraries such as scipy and numpy can handle the lower-level mathematical processing, while librosa is geared towards music and audio analysis.</a:t>
            </a:r>
            <a:endParaRPr sz="111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