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go6AzQ+TGxpcNlTSzgURc4nejI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2fdcc8b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2fdcc8b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2fdcc8b8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2fdcc8b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b2bfaf6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4b2bfaf6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b2bfaf6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4b2bfaf6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2fdcc8b8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52fdcc8b8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2fdcc8b8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52fdcc8b8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13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1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3" name="Google Shape;23;p14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4" name="Google Shape;24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" sz="6000">
                <a:latin typeface="Calibri"/>
                <a:ea typeface="Calibri"/>
                <a:cs typeface="Calibri"/>
                <a:sym typeface="Calibri"/>
              </a:rPr>
              <a:t>Task 5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/16/2023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-434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Pose evaluation</a:t>
            </a:r>
            <a:endParaRPr/>
          </a:p>
          <a:p>
            <a:pPr indent="-434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Visual clustering</a:t>
            </a:r>
            <a:endParaRPr/>
          </a:p>
          <a:p>
            <a:pPr indent="-434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Audio Process &amp; clustering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1. Pose evaluation</a:t>
            </a:r>
            <a:endParaRPr/>
          </a:p>
        </p:txBody>
      </p:sp>
      <p:sp>
        <p:nvSpPr>
          <p:cNvPr id="76" name="Google Shape;76;p6"/>
          <p:cNvSpPr txBox="1"/>
          <p:nvPr>
            <p:ph idx="1" type="body"/>
          </p:nvPr>
        </p:nvSpPr>
        <p:spPr>
          <a:xfrm>
            <a:off x="4974625" y="13507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Updated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/>
              <a:t>pose_evaluation.ipynb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/>
              <a:t>mpjpe_evaluation.json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Problems:</a:t>
            </a:r>
            <a:endParaRPr b="1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Sideview </a:t>
            </a:r>
            <a:r>
              <a:rPr lang="es"/>
              <a:t>metrics are very high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pred_visualization.ipynb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77" name="Google Shape;7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0" y="1553800"/>
            <a:ext cx="5084000" cy="32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25" y="2000325"/>
            <a:ext cx="3706500" cy="26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6"/>
          <p:cNvSpPr/>
          <p:nvPr/>
        </p:nvSpPr>
        <p:spPr>
          <a:xfrm>
            <a:off x="4125450" y="2000325"/>
            <a:ext cx="893100" cy="27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4018225" y="3379425"/>
            <a:ext cx="893100" cy="27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125450" y="4048325"/>
            <a:ext cx="893100" cy="27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4081525" y="2710525"/>
            <a:ext cx="893100" cy="27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252fdcc8b8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10" y="0"/>
            <a:ext cx="815271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52fdcc8b83_0_0"/>
          <p:cNvSpPr txBox="1"/>
          <p:nvPr>
            <p:ph idx="1" type="body"/>
          </p:nvPr>
        </p:nvSpPr>
        <p:spPr>
          <a:xfrm>
            <a:off x="5436175" y="1953600"/>
            <a:ext cx="16893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602">
                <a:solidFill>
                  <a:srgbClr val="00FF00"/>
                </a:solidFill>
              </a:rPr>
              <a:t>GT Annotation</a:t>
            </a:r>
            <a:endParaRPr b="1" sz="1602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602">
                <a:solidFill>
                  <a:srgbClr val="FF0000"/>
                </a:solidFill>
              </a:rPr>
              <a:t>Prediction</a:t>
            </a:r>
            <a:endParaRPr b="1" sz="1602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2fdcc8b83_0_8"/>
          <p:cNvSpPr txBox="1"/>
          <p:nvPr>
            <p:ph type="title"/>
          </p:nvPr>
        </p:nvSpPr>
        <p:spPr>
          <a:xfrm>
            <a:off x="311725" y="500925"/>
            <a:ext cx="3887100" cy="26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Visualization Conclusions</a:t>
            </a:r>
            <a:endParaRPr/>
          </a:p>
        </p:txBody>
      </p:sp>
      <p:sp>
        <p:nvSpPr>
          <p:cNvPr id="94" name="Google Shape;94;g252fdcc8b83_0_8"/>
          <p:cNvSpPr txBox="1"/>
          <p:nvPr>
            <p:ph idx="1" type="body"/>
          </p:nvPr>
        </p:nvSpPr>
        <p:spPr>
          <a:xfrm>
            <a:off x="4306325" y="500925"/>
            <a:ext cx="45048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Conclusions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only detects points for one mouse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#annotation_points != #pred_points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inaccurate</a:t>
            </a:r>
            <a:r>
              <a:rPr lang="es" sz="1800"/>
              <a:t> #boundingboxes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bounding boxes detect both mice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b2bfaf614_0_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2. Visual clustering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g24b2bfaf614_0_0"/>
          <p:cNvSpPr txBox="1"/>
          <p:nvPr>
            <p:ph idx="1" type="body"/>
          </p:nvPr>
        </p:nvSpPr>
        <p:spPr>
          <a:xfrm>
            <a:off x="4572000" y="52245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Silhouette analysis: 2 clusters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Problems: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Need to know more </a:t>
            </a:r>
            <a:r>
              <a:rPr lang="es"/>
              <a:t>about the clustering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Do the files (side, top, face) correspond to the same video?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Could join in one file?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g24b2bfaf61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25" y="1657329"/>
            <a:ext cx="3020550" cy="23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b2bfaf614_0_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3. Audio Process &amp; clustering</a:t>
            </a:r>
            <a:endParaRPr/>
          </a:p>
        </p:txBody>
      </p:sp>
      <p:sp>
        <p:nvSpPr>
          <p:cNvPr id="107" name="Google Shape;107;g24b2bfaf614_0_5"/>
          <p:cNvSpPr txBox="1"/>
          <p:nvPr>
            <p:ph idx="1" type="body"/>
          </p:nvPr>
        </p:nvSpPr>
        <p:spPr>
          <a:xfrm>
            <a:off x="4294575" y="171200"/>
            <a:ext cx="4751100" cy="4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Installing </a:t>
            </a:r>
            <a:r>
              <a:rPr b="1"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librosa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audio files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Spectral centroid</a:t>
            </a:r>
            <a:r>
              <a:rPr lang="e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center of gravity of the frequency content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average frequency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MFCC:</a:t>
            </a:r>
            <a:r>
              <a:rPr lang="e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spectral shape of audio signal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spectral characteristics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24b2bfaf61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625" y="615216"/>
            <a:ext cx="4751100" cy="55084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4b2bfaf614_0_5"/>
          <p:cNvSpPr txBox="1"/>
          <p:nvPr/>
        </p:nvSpPr>
        <p:spPr>
          <a:xfrm>
            <a:off x="7669825" y="2406150"/>
            <a:ext cx="14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g24b2bfaf614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675" y="2909771"/>
            <a:ext cx="4572001" cy="17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2fdcc8b83_2_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3. Audio Process &amp; clustering</a:t>
            </a:r>
            <a:endParaRPr/>
          </a:p>
        </p:txBody>
      </p:sp>
      <p:sp>
        <p:nvSpPr>
          <p:cNvPr id="116" name="Google Shape;116;g252fdcc8b83_2_9"/>
          <p:cNvSpPr txBox="1"/>
          <p:nvPr>
            <p:ph idx="1" type="body"/>
          </p:nvPr>
        </p:nvSpPr>
        <p:spPr>
          <a:xfrm>
            <a:off x="4284775" y="41025"/>
            <a:ext cx="4761000" cy="4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Preprocess </a:t>
            </a:r>
            <a:r>
              <a:rPr b="1"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audio features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concatenate and normalization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</a:t>
            </a:r>
            <a:r>
              <a:rPr b="1"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•Number of clusters à 2 silhouette analysis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52fdcc8b83_2_9"/>
          <p:cNvSpPr txBox="1"/>
          <p:nvPr/>
        </p:nvSpPr>
        <p:spPr>
          <a:xfrm>
            <a:off x="7669825" y="2406150"/>
            <a:ext cx="14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g252fdcc8b83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099" y="682875"/>
            <a:ext cx="4132825" cy="10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52fdcc8b83_2_9"/>
          <p:cNvPicPr preferRelativeResize="0"/>
          <p:nvPr/>
        </p:nvPicPr>
        <p:blipFill rotWithShape="1">
          <a:blip r:embed="rId4">
            <a:alphaModFix/>
          </a:blip>
          <a:srcRect b="57748" l="0" r="1419" t="0"/>
          <a:stretch/>
        </p:blipFill>
        <p:spPr>
          <a:xfrm>
            <a:off x="2277225" y="2922750"/>
            <a:ext cx="2974725" cy="169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52fdcc8b83_2_9"/>
          <p:cNvPicPr preferRelativeResize="0"/>
          <p:nvPr/>
        </p:nvPicPr>
        <p:blipFill rotWithShape="1">
          <a:blip r:embed="rId4">
            <a:alphaModFix/>
          </a:blip>
          <a:srcRect b="0" l="0" r="2619" t="43873"/>
          <a:stretch/>
        </p:blipFill>
        <p:spPr>
          <a:xfrm>
            <a:off x="5480750" y="2360724"/>
            <a:ext cx="3446175" cy="264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2fdcc8b83_2_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3. Audio Process &amp; clustering</a:t>
            </a:r>
            <a:endParaRPr/>
          </a:p>
        </p:txBody>
      </p:sp>
      <p:sp>
        <p:nvSpPr>
          <p:cNvPr id="126" name="Google Shape;126;g252fdcc8b83_2_23"/>
          <p:cNvSpPr txBox="1"/>
          <p:nvPr>
            <p:ph idx="1" type="body"/>
          </p:nvPr>
        </p:nvSpPr>
        <p:spPr>
          <a:xfrm>
            <a:off x="4284775" y="41025"/>
            <a:ext cx="4761000" cy="4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Analyze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clustering results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b="1"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the real audio files, add more audio features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52fdcc8b83_2_23"/>
          <p:cNvSpPr txBox="1"/>
          <p:nvPr/>
        </p:nvSpPr>
        <p:spPr>
          <a:xfrm>
            <a:off x="7669825" y="2406150"/>
            <a:ext cx="14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g252fdcc8b83_2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445" y="500925"/>
            <a:ext cx="3361624" cy="26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