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iFwy+mKwMLig7QnlGJBgX2KiBC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b2bfaf6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4b2bfaf6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2fdcc8b8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52fdcc8b8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2fdcc8b8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52fdcc8b8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2fdcc8b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52fdcc8b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2fdcc8b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52fdcc8b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b2bfaf6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4b2bfaf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681a2bd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5681a2bd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81a2bdf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5681a2bd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681a2bd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5681a2bd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1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1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" name="Google Shape;23;p1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" name="Google Shape;24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" sz="6000">
                <a:latin typeface="Calibri"/>
                <a:ea typeface="Calibri"/>
                <a:cs typeface="Calibri"/>
                <a:sym typeface="Calibri"/>
              </a:rPr>
              <a:t>Task 5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6/30/2023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b2bfaf614_0_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3. Audio Process &amp; clustering</a:t>
            </a:r>
            <a:endParaRPr/>
          </a:p>
        </p:txBody>
      </p:sp>
      <p:sp>
        <p:nvSpPr>
          <p:cNvPr id="123" name="Google Shape;123;g24b2bfaf614_0_5"/>
          <p:cNvSpPr txBox="1"/>
          <p:nvPr>
            <p:ph idx="1" type="body"/>
          </p:nvPr>
        </p:nvSpPr>
        <p:spPr>
          <a:xfrm>
            <a:off x="4294575" y="171200"/>
            <a:ext cx="47511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Segmentation of audios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minute audio files</a:t>
            </a:r>
            <a:endParaRPr sz="12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•Library used </a:t>
            </a: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pydub/AudioSegment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segmented 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audio files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Spectral centroid</a:t>
            </a:r>
            <a:r>
              <a:rPr lang="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center of gravity of the frequency content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average frequency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MFCC:</a:t>
            </a:r>
            <a:r>
              <a:rPr lang="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spectral shape of audio signal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spectral characteristics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other features can be added? →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ultrasounds are typically high-frequency signals, spectral roll-off can provide insights into the frequency content and distribution of the signal.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4b2bfaf614_0_5"/>
          <p:cNvSpPr txBox="1"/>
          <p:nvPr/>
        </p:nvSpPr>
        <p:spPr>
          <a:xfrm>
            <a:off x="7669825" y="2406150"/>
            <a:ext cx="14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2fdcc8b83_2_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3. Audio Process &amp; clustering</a:t>
            </a:r>
            <a:endParaRPr/>
          </a:p>
        </p:txBody>
      </p:sp>
      <p:sp>
        <p:nvSpPr>
          <p:cNvPr id="130" name="Google Shape;130;g252fdcc8b83_2_9"/>
          <p:cNvSpPr txBox="1"/>
          <p:nvPr>
            <p:ph idx="1" type="body"/>
          </p:nvPr>
        </p:nvSpPr>
        <p:spPr>
          <a:xfrm>
            <a:off x="4284775" y="41025"/>
            <a:ext cx="4761000" cy="4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Preprocess 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audio features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concatenate and normalization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Apply 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52fdcc8b83_2_9"/>
          <p:cNvSpPr txBox="1"/>
          <p:nvPr/>
        </p:nvSpPr>
        <p:spPr>
          <a:xfrm>
            <a:off x="7669825" y="2406150"/>
            <a:ext cx="14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g252fdcc8b83_2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4099" y="682875"/>
            <a:ext cx="4132825" cy="10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52fdcc8b83_2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363" y="2227025"/>
            <a:ext cx="2479831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2fdcc8b83_2_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3. Audio Process &amp; clustering</a:t>
            </a:r>
            <a:endParaRPr/>
          </a:p>
        </p:txBody>
      </p:sp>
      <p:sp>
        <p:nvSpPr>
          <p:cNvPr id="139" name="Google Shape;139;g252fdcc8b83_2_23"/>
          <p:cNvSpPr txBox="1"/>
          <p:nvPr>
            <p:ph idx="1" type="body"/>
          </p:nvPr>
        </p:nvSpPr>
        <p:spPr>
          <a:xfrm>
            <a:off x="4284775" y="41025"/>
            <a:ext cx="4761000" cy="4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Analyze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clustering results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steps:input all segmented audio files and iterate through them and add more audio features like roll-off (for ultrasounds yo 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provided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information about content distribution and frequency of the signal)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52fdcc8b83_2_23"/>
          <p:cNvSpPr txBox="1"/>
          <p:nvPr/>
        </p:nvSpPr>
        <p:spPr>
          <a:xfrm>
            <a:off x="7669825" y="2406150"/>
            <a:ext cx="14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g252fdcc8b83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455" y="958383"/>
            <a:ext cx="3076724" cy="22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52fdcc8b83_2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985" y="897000"/>
            <a:ext cx="3348790" cy="233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Pose evaluation</a:t>
            </a:r>
            <a:endParaRPr/>
          </a:p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Visual clustering</a:t>
            </a:r>
            <a:endParaRPr/>
          </a:p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Audio Process &amp; clustering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50" y="1668600"/>
            <a:ext cx="5002675" cy="31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1. Pose evaluation</a:t>
            </a:r>
            <a:endParaRPr/>
          </a:p>
        </p:txBody>
      </p:sp>
      <p:sp>
        <p:nvSpPr>
          <p:cNvPr id="77" name="Google Shape;77;p6"/>
          <p:cNvSpPr txBox="1"/>
          <p:nvPr>
            <p:ph idx="1" type="body"/>
          </p:nvPr>
        </p:nvSpPr>
        <p:spPr>
          <a:xfrm>
            <a:off x="4974625" y="13507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Updated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s" sz="1900"/>
              <a:t>pose_evaluation.ipynb</a:t>
            </a:r>
            <a:endParaRPr sz="19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s" sz="1900"/>
              <a:t>mpjpe_evaluation.json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8850" y="2125494"/>
            <a:ext cx="3600575" cy="2597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252fdcc8b8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33599" cy="48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52fdcc8b83_0_0"/>
          <p:cNvSpPr txBox="1"/>
          <p:nvPr>
            <p:ph idx="1" type="body"/>
          </p:nvPr>
        </p:nvSpPr>
        <p:spPr>
          <a:xfrm>
            <a:off x="2247000" y="759225"/>
            <a:ext cx="25035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2802">
                <a:solidFill>
                  <a:srgbClr val="00FF00"/>
                </a:solidFill>
              </a:rPr>
              <a:t>GT Annotation</a:t>
            </a:r>
            <a:endParaRPr b="1" sz="2802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2802">
                <a:solidFill>
                  <a:srgbClr val="FF0000"/>
                </a:solidFill>
              </a:rPr>
              <a:t>Prediction</a:t>
            </a:r>
            <a:endParaRPr b="1" sz="2802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2fdcc8b83_0_8"/>
          <p:cNvSpPr txBox="1"/>
          <p:nvPr>
            <p:ph type="title"/>
          </p:nvPr>
        </p:nvSpPr>
        <p:spPr>
          <a:xfrm>
            <a:off x="311725" y="500925"/>
            <a:ext cx="38871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Visualization Conclusions</a:t>
            </a:r>
            <a:endParaRPr/>
          </a:p>
        </p:txBody>
      </p:sp>
      <p:sp>
        <p:nvSpPr>
          <p:cNvPr id="90" name="Google Shape;90;g252fdcc8b83_0_8"/>
          <p:cNvSpPr txBox="1"/>
          <p:nvPr>
            <p:ph idx="1" type="body"/>
          </p:nvPr>
        </p:nvSpPr>
        <p:spPr>
          <a:xfrm>
            <a:off x="4306325" y="500925"/>
            <a:ext cx="45048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/>
              <a:t>Conclusions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#annotation_points != #pred_points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points only for 1 mouse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bounding boxes detect both mice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b2bfaf614_0_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2. Visual clustering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300"/>
              <a:t>New approaches</a:t>
            </a:r>
            <a:endParaRPr sz="2300"/>
          </a:p>
        </p:txBody>
      </p:sp>
      <p:sp>
        <p:nvSpPr>
          <p:cNvPr id="96" name="Google Shape;96;g24b2bfaf614_0_0"/>
          <p:cNvSpPr txBox="1"/>
          <p:nvPr/>
        </p:nvSpPr>
        <p:spPr>
          <a:xfrm>
            <a:off x="4476200" y="637300"/>
            <a:ext cx="45363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Adding more points to the data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Not just “box”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Adding “keypoints”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From 4 to 16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features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Concatenate consecutive frames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Use 20 consecutive frames as one single input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Better clustering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Shows “movement”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681a2bdf6_0_1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2. Visual clustering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300"/>
              <a:t>Results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2" name="Google Shape;102;g25681a2bdf6_0_12"/>
          <p:cNvSpPr txBox="1"/>
          <p:nvPr/>
        </p:nvSpPr>
        <p:spPr>
          <a:xfrm>
            <a:off x="4618650" y="1409600"/>
            <a:ext cx="42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Most valuable insight: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larger number of clusters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g25681a2bdf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50" y="2259700"/>
            <a:ext cx="3166566" cy="25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5681a2bdf6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505" y="2144887"/>
            <a:ext cx="3456400" cy="273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25681a2bdf6_0_12"/>
          <p:cNvCxnSpPr/>
          <p:nvPr/>
        </p:nvCxnSpPr>
        <p:spPr>
          <a:xfrm>
            <a:off x="3936350" y="3456500"/>
            <a:ext cx="884700" cy="75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681a2bdf6_0_16"/>
          <p:cNvSpPr txBox="1"/>
          <p:nvPr>
            <p:ph type="title"/>
          </p:nvPr>
        </p:nvSpPr>
        <p:spPr>
          <a:xfrm>
            <a:off x="311725" y="500925"/>
            <a:ext cx="37065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2. Visual clustering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300"/>
              <a:t>Problems found</a:t>
            </a:r>
            <a:endParaRPr/>
          </a:p>
        </p:txBody>
      </p:sp>
      <p:sp>
        <p:nvSpPr>
          <p:cNvPr id="111" name="Google Shape;111;g25681a2bdf6_0_16"/>
          <p:cNvSpPr txBox="1"/>
          <p:nvPr/>
        </p:nvSpPr>
        <p:spPr>
          <a:xfrm>
            <a:off x="4671175" y="863250"/>
            <a:ext cx="3973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Not clear which points correspond to each part of the mouse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Not sure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which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file select (newest)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The optimal number of clusters revealed by the elbow method does not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increase (2)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If consecutive frames selected, the number of rows decrease a lot (underfitting risk)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681a2bdf6_0_30"/>
          <p:cNvSpPr txBox="1"/>
          <p:nvPr>
            <p:ph type="title"/>
          </p:nvPr>
        </p:nvSpPr>
        <p:spPr>
          <a:xfrm>
            <a:off x="311725" y="500925"/>
            <a:ext cx="37065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2. Visual clustering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300"/>
              <a:t>Possible future paths</a:t>
            </a:r>
            <a:endParaRPr/>
          </a:p>
        </p:txBody>
      </p:sp>
      <p:sp>
        <p:nvSpPr>
          <p:cNvPr id="117" name="Google Shape;117;g25681a2bdf6_0_30"/>
          <p:cNvSpPr txBox="1"/>
          <p:nvPr/>
        </p:nvSpPr>
        <p:spPr>
          <a:xfrm>
            <a:off x="4656200" y="1248000"/>
            <a:ext cx="3973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Identify which point represent to each part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Try to join side/top/face view to obtain more accurate results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Compare clustering with 1 mouse with 2 mice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