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OwKyrJDEvGog7mgR34hcCosmu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2fdcc8b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52fdcc8b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2bfaf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4b2bfaf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81a2bd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5681a2bd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fdcc8b8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2fdcc8b8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2fdcc8b8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2fdcc8b8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5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/14/2023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Pose evaluation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Visual clustering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Audio Process &amp;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Pose visualization</a:t>
            </a:r>
            <a:endParaRPr/>
          </a:p>
        </p:txBody>
      </p:sp>
      <p:pic>
        <p:nvPicPr>
          <p:cNvPr id="76" name="Google Shape;7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1191900"/>
            <a:ext cx="6300549" cy="4182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/>
          <p:nvPr>
            <p:ph idx="1" type="body"/>
          </p:nvPr>
        </p:nvSpPr>
        <p:spPr>
          <a:xfrm>
            <a:off x="4902375" y="164425"/>
            <a:ext cx="45048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/>
              <a:t>Improvements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Bounding boxes with highest IOU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including IOU value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fdcc8b83_0_8"/>
          <p:cNvSpPr txBox="1"/>
          <p:nvPr>
            <p:ph type="title"/>
          </p:nvPr>
        </p:nvSpPr>
        <p:spPr>
          <a:xfrm>
            <a:off x="311725" y="500925"/>
            <a:ext cx="38871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Visualization Conclusions</a:t>
            </a:r>
            <a:endParaRPr/>
          </a:p>
        </p:txBody>
      </p:sp>
      <p:sp>
        <p:nvSpPr>
          <p:cNvPr id="83" name="Google Shape;83;g252fdcc8b83_0_8"/>
          <p:cNvSpPr txBox="1"/>
          <p:nvPr>
            <p:ph idx="1" type="body"/>
          </p:nvPr>
        </p:nvSpPr>
        <p:spPr>
          <a:xfrm>
            <a:off x="4902375" y="164425"/>
            <a:ext cx="45048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Improving proposals	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Include points description (head, hip, tail…)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Include information about body structure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84" name="Google Shape;84;g252fdcc8b8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50" y="2215079"/>
            <a:ext cx="5851875" cy="26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2bfaf614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</p:txBody>
      </p:sp>
      <p:sp>
        <p:nvSpPr>
          <p:cNvPr id="90" name="Google Shape;90;g24b2bfaf614_0_0"/>
          <p:cNvSpPr txBox="1"/>
          <p:nvPr/>
        </p:nvSpPr>
        <p:spPr>
          <a:xfrm>
            <a:off x="4476213" y="397375"/>
            <a:ext cx="4536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Sliding window: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Use 20 consecutive frames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Every 5 frames a new row is created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From 36 to 147 rows of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g24b2bfaf6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88" y="2170325"/>
            <a:ext cx="3444536" cy="2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4b2bfaf61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5" y="2155212"/>
            <a:ext cx="3456400" cy="273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24b2bfaf614_0_0"/>
          <p:cNvCxnSpPr/>
          <p:nvPr/>
        </p:nvCxnSpPr>
        <p:spPr>
          <a:xfrm>
            <a:off x="3936350" y="3456500"/>
            <a:ext cx="884700" cy="7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81a2bdf6_0_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Visual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300"/>
              <a:t>Next steps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25681a2bdf6_0_12"/>
          <p:cNvSpPr txBox="1"/>
          <p:nvPr/>
        </p:nvSpPr>
        <p:spPr>
          <a:xfrm>
            <a:off x="4571988" y="1301850"/>
            <a:ext cx="4536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Join top/side/face files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Manually identify each point to each part of the mouse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Use other datasets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fdcc8b83_2_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05" name="Google Shape;105;g252fdcc8b83_2_9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Perform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 results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analysis: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plots the 10-dimensional feature vectors for each sample in each cluster (after PCA).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52fdcc8b83_2_9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52fdcc8b83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988" y="348775"/>
            <a:ext cx="2479831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52fdcc8b83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3135850"/>
            <a:ext cx="239847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52fdcc8b83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925" y="3135850"/>
            <a:ext cx="2564954" cy="18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2fdcc8b83_2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630" y="2681683"/>
            <a:ext cx="3076724" cy="22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2fdcc8b83_2_9"/>
          <p:cNvSpPr txBox="1"/>
          <p:nvPr/>
        </p:nvSpPr>
        <p:spPr>
          <a:xfrm>
            <a:off x="662350" y="1843450"/>
            <a:ext cx="2839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PREVIOUSLY SO MANY FEATURES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52fdcc8b83_2_9"/>
          <p:cNvSpPr/>
          <p:nvPr/>
        </p:nvSpPr>
        <p:spPr>
          <a:xfrm>
            <a:off x="2139450" y="2283075"/>
            <a:ext cx="439500" cy="2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52fdcc8b83_2_9"/>
          <p:cNvSpPr txBox="1"/>
          <p:nvPr/>
        </p:nvSpPr>
        <p:spPr>
          <a:xfrm>
            <a:off x="3021625" y="2228775"/>
            <a:ext cx="198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NOW 10 FEATURES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52fdcc8b83_2_9"/>
          <p:cNvSpPr/>
          <p:nvPr/>
        </p:nvSpPr>
        <p:spPr>
          <a:xfrm>
            <a:off x="3793975" y="2637700"/>
            <a:ext cx="439500" cy="2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fdcc8b83_2_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Audio Process &amp; clustering</a:t>
            </a:r>
            <a:endParaRPr/>
          </a:p>
        </p:txBody>
      </p:sp>
      <p:sp>
        <p:nvSpPr>
          <p:cNvPr id="120" name="Google Shape;120;g252fdcc8b83_2_23"/>
          <p:cNvSpPr txBox="1"/>
          <p:nvPr>
            <p:ph idx="1" type="body"/>
          </p:nvPr>
        </p:nvSpPr>
        <p:spPr>
          <a:xfrm>
            <a:off x="4284775" y="41025"/>
            <a:ext cx="47610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Analyze</a:t>
            </a: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average spectral centroid for each cluste</a:t>
            </a: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</a:rPr>
              <a:t>r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looping over each cluster (identified by a unique label), selecting the spectral centroids for the files in that cluster, and then computing the mean of these spectral centroids.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52fdcc8b83_2_23"/>
          <p:cNvSpPr txBox="1"/>
          <p:nvPr/>
        </p:nvSpPr>
        <p:spPr>
          <a:xfrm>
            <a:off x="7669825" y="24061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g252fdcc8b83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1528088"/>
            <a:ext cx="2535806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52fdcc8b83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675" y="3171000"/>
            <a:ext cx="246610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