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phql-java/graphql-java-extended-scalars" TargetMode="External"/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14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定制标量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(Custom Scalar)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Extended Scalars for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-java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https://github.com/graphql-java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/graphql-java-extended-scalars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sec14 commit</a:t>
            </a: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定制日期类型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(Date Type)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61</Words>
  <Application>Microsoft Office PowerPoint</Application>
  <PresentationFormat>宽屏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第14节  定制标量(Custom Scalar)</vt:lpstr>
      <vt:lpstr>本课源码</vt:lpstr>
      <vt:lpstr>下节课   定制日期类型(Date Type)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322</cp:revision>
  <dcterms:created xsi:type="dcterms:W3CDTF">2021-08-04T03:24:48Z</dcterms:created>
  <dcterms:modified xsi:type="dcterms:W3CDTF">2021-10-11T12:47:24Z</dcterms:modified>
</cp:coreProperties>
</file>