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15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定制日期类型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(Date Type)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sec15 </a:t>
            </a:r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输入校验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(Input Validation)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48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第15节  定制日期类型(Date Type)</vt:lpstr>
      <vt:lpstr>本课源码</vt:lpstr>
      <vt:lpstr>下节课   输入校验(Input Validation)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325</cp:revision>
  <dcterms:created xsi:type="dcterms:W3CDTF">2021-08-04T03:24:48Z</dcterms:created>
  <dcterms:modified xsi:type="dcterms:W3CDTF">2021-10-12T12:59:33Z</dcterms:modified>
</cp:coreProperties>
</file>