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16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输入校验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(Input Validation)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sec16 commit</a:t>
            </a: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请求监听器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(Listener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46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第16节  输入校验(Input Validation)</vt:lpstr>
      <vt:lpstr>本课源码</vt:lpstr>
      <vt:lpstr>下节课   请求监听器(Listener)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329</cp:revision>
  <dcterms:created xsi:type="dcterms:W3CDTF">2021-08-04T03:24:48Z</dcterms:created>
  <dcterms:modified xsi:type="dcterms:W3CDTF">2021-10-14T13:27:07Z</dcterms:modified>
</cp:coreProperties>
</file>