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17</a:t>
            </a:r>
            <a:r>
              <a:rPr lang="zh-CN" altLang="en-US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请求监听器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(Listener)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sec17 commit</a:t>
            </a: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分页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(Pagination)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45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第17节  请求监听器(Listener)</vt:lpstr>
      <vt:lpstr>本课源码</vt:lpstr>
      <vt:lpstr>下节课   分页(Pagination)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333</cp:revision>
  <dcterms:created xsi:type="dcterms:W3CDTF">2021-08-04T03:24:48Z</dcterms:created>
  <dcterms:modified xsi:type="dcterms:W3CDTF">2021-10-16T14:09:59Z</dcterms:modified>
</cp:coreProperties>
</file>