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69420" y="3620"/>
            <a:ext cx="7120255" cy="10281920"/>
          </a:xfrm>
          <a:custGeom>
            <a:avLst/>
            <a:gdLst/>
            <a:ahLst/>
            <a:cxnLst/>
            <a:rect l="l" t="t" r="r" b="b"/>
            <a:pathLst>
              <a:path w="7120255" h="10281920">
                <a:moveTo>
                  <a:pt x="2895131" y="0"/>
                </a:moveTo>
                <a:lnTo>
                  <a:pt x="4723805" y="10281474"/>
                </a:lnTo>
              </a:path>
              <a:path w="7120255" h="10281920">
                <a:moveTo>
                  <a:pt x="7119783" y="5536090"/>
                </a:moveTo>
                <a:lnTo>
                  <a:pt x="0" y="10281474"/>
                </a:lnTo>
              </a:path>
            </a:pathLst>
          </a:custGeom>
          <a:ln w="952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775406" y="0"/>
            <a:ext cx="4512945" cy="10287000"/>
          </a:xfrm>
          <a:custGeom>
            <a:avLst/>
            <a:gdLst/>
            <a:ahLst/>
            <a:cxnLst/>
            <a:rect l="l" t="t" r="r" b="b"/>
            <a:pathLst>
              <a:path w="4512944" h="10287000">
                <a:moveTo>
                  <a:pt x="4512593" y="10286999"/>
                </a:moveTo>
                <a:lnTo>
                  <a:pt x="0" y="10286999"/>
                </a:lnTo>
                <a:lnTo>
                  <a:pt x="3068089" y="0"/>
                </a:lnTo>
                <a:lnTo>
                  <a:pt x="4512593" y="0"/>
                </a:lnTo>
                <a:lnTo>
                  <a:pt x="4512593" y="10286999"/>
                </a:lnTo>
                <a:close/>
              </a:path>
            </a:pathLst>
          </a:custGeom>
          <a:solidFill>
            <a:srgbClr val="5ECAED">
              <a:alpha val="3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406439" y="0"/>
            <a:ext cx="3881754" cy="10287000"/>
          </a:xfrm>
          <a:custGeom>
            <a:avLst/>
            <a:gdLst/>
            <a:ahLst/>
            <a:cxnLst/>
            <a:rect l="l" t="t" r="r" b="b"/>
            <a:pathLst>
              <a:path w="3881755" h="10287000">
                <a:moveTo>
                  <a:pt x="3881560" y="10286999"/>
                </a:moveTo>
                <a:lnTo>
                  <a:pt x="1814265" y="10286999"/>
                </a:lnTo>
                <a:lnTo>
                  <a:pt x="0" y="0"/>
                </a:lnTo>
                <a:lnTo>
                  <a:pt x="3881560" y="0"/>
                </a:lnTo>
                <a:lnTo>
                  <a:pt x="3881560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404641" y="4578292"/>
            <a:ext cx="4883785" cy="5709285"/>
          </a:xfrm>
          <a:custGeom>
            <a:avLst/>
            <a:gdLst/>
            <a:ahLst/>
            <a:cxnLst/>
            <a:rect l="l" t="t" r="r" b="b"/>
            <a:pathLst>
              <a:path w="4883784" h="5709284">
                <a:moveTo>
                  <a:pt x="4883358" y="5708707"/>
                </a:moveTo>
                <a:lnTo>
                  <a:pt x="0" y="5708707"/>
                </a:lnTo>
                <a:lnTo>
                  <a:pt x="4883358" y="0"/>
                </a:lnTo>
                <a:lnTo>
                  <a:pt x="4883358" y="5708707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008793" y="0"/>
            <a:ext cx="4279265" cy="10287000"/>
          </a:xfrm>
          <a:custGeom>
            <a:avLst/>
            <a:gdLst/>
            <a:ahLst/>
            <a:cxnLst/>
            <a:rect l="l" t="t" r="r" b="b"/>
            <a:pathLst>
              <a:path w="4279265" h="10287000">
                <a:moveTo>
                  <a:pt x="4279206" y="10286999"/>
                </a:moveTo>
                <a:lnTo>
                  <a:pt x="3706866" y="10286999"/>
                </a:lnTo>
                <a:lnTo>
                  <a:pt x="0" y="0"/>
                </a:lnTo>
                <a:lnTo>
                  <a:pt x="4279206" y="0"/>
                </a:lnTo>
                <a:lnTo>
                  <a:pt x="4279206" y="10286999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348601" y="0"/>
            <a:ext cx="1939925" cy="10287000"/>
          </a:xfrm>
          <a:custGeom>
            <a:avLst/>
            <a:gdLst/>
            <a:ahLst/>
            <a:cxnLst/>
            <a:rect l="l" t="t" r="r" b="b"/>
            <a:pathLst>
              <a:path w="1939925" h="10287000">
                <a:moveTo>
                  <a:pt x="1939398" y="10286999"/>
                </a:moveTo>
                <a:lnTo>
                  <a:pt x="0" y="10286999"/>
                </a:lnTo>
                <a:lnTo>
                  <a:pt x="1534473" y="0"/>
                </a:lnTo>
                <a:lnTo>
                  <a:pt x="1939398" y="0"/>
                </a:lnTo>
                <a:lnTo>
                  <a:pt x="1939398" y="10286999"/>
                </a:lnTo>
                <a:close/>
              </a:path>
            </a:pathLst>
          </a:custGeom>
          <a:solidFill>
            <a:srgbClr val="2D82C2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407820" y="0"/>
            <a:ext cx="1880235" cy="10287000"/>
          </a:xfrm>
          <a:custGeom>
            <a:avLst/>
            <a:gdLst/>
            <a:ahLst/>
            <a:cxnLst/>
            <a:rect l="l" t="t" r="r" b="b"/>
            <a:pathLst>
              <a:path w="1880234" h="10287000">
                <a:moveTo>
                  <a:pt x="1880179" y="10286999"/>
                </a:moveTo>
                <a:lnTo>
                  <a:pt x="1672654" y="10286999"/>
                </a:lnTo>
                <a:lnTo>
                  <a:pt x="0" y="0"/>
                </a:lnTo>
                <a:lnTo>
                  <a:pt x="1880179" y="0"/>
                </a:lnTo>
                <a:lnTo>
                  <a:pt x="188017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5562968" y="5395776"/>
            <a:ext cx="2725420" cy="4891405"/>
          </a:xfrm>
          <a:custGeom>
            <a:avLst/>
            <a:gdLst/>
            <a:ahLst/>
            <a:cxnLst/>
            <a:rect l="l" t="t" r="r" b="b"/>
            <a:pathLst>
              <a:path w="2725419" h="4891405">
                <a:moveTo>
                  <a:pt x="2725030" y="4891224"/>
                </a:moveTo>
                <a:lnTo>
                  <a:pt x="0" y="4891224"/>
                </a:lnTo>
                <a:lnTo>
                  <a:pt x="2725030" y="0"/>
                </a:lnTo>
                <a:lnTo>
                  <a:pt x="2725030" y="4891224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0"/>
                </a:lnTo>
                <a:lnTo>
                  <a:pt x="671512" y="0"/>
                </a:lnTo>
                <a:lnTo>
                  <a:pt x="671512" y="4271962"/>
                </a:lnTo>
                <a:close/>
              </a:path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6962" y="1210150"/>
            <a:ext cx="5826759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3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74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164" y="2476"/>
                </a:lnTo>
                <a:lnTo>
                  <a:pt x="4216501" y="7463320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32" y="7478674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74" y="5544909"/>
                </a:lnTo>
                <a:lnTo>
                  <a:pt x="7119074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682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682" y="0"/>
                </a:lnTo>
                <a:lnTo>
                  <a:pt x="3883682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3" y="5714998"/>
                </a:moveTo>
                <a:lnTo>
                  <a:pt x="0" y="5714998"/>
                </a:lnTo>
                <a:lnTo>
                  <a:pt x="4886323" y="0"/>
                </a:lnTo>
                <a:lnTo>
                  <a:pt x="4886323" y="571499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4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4" y="0"/>
                </a:lnTo>
                <a:lnTo>
                  <a:pt x="4281104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1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6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6" y="0"/>
                </a:lnTo>
                <a:lnTo>
                  <a:pt x="1942766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69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29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29" y="0"/>
                </a:lnTo>
                <a:lnTo>
                  <a:pt x="188362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2" y="5386388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4" y="4896827"/>
                </a:moveTo>
                <a:lnTo>
                  <a:pt x="0" y="4896827"/>
                </a:lnTo>
                <a:lnTo>
                  <a:pt x="2726804" y="0"/>
                </a:lnTo>
                <a:lnTo>
                  <a:pt x="2726804" y="489682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0"/>
                </a:lnTo>
                <a:lnTo>
                  <a:pt x="671512" y="0"/>
                </a:lnTo>
                <a:lnTo>
                  <a:pt x="671512" y="4271962"/>
                </a:lnTo>
                <a:close/>
              </a:path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6962" y="389730"/>
            <a:ext cx="490156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8939" y="2404744"/>
            <a:ext cx="10758805" cy="385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 /><Relationship Id="rId3" Type="http://schemas.openxmlformats.org/officeDocument/2006/relationships/image" Target="../media/image9.png" /><Relationship Id="rId7" Type="http://schemas.openxmlformats.org/officeDocument/2006/relationships/image" Target="../media/image13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2.png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4448" y="1485900"/>
            <a:ext cx="2619375" cy="2000250"/>
            <a:chOff x="1314448" y="1485900"/>
            <a:chExt cx="2619375" cy="2000250"/>
          </a:xfrm>
        </p:grpSpPr>
        <p:sp>
          <p:nvSpPr>
            <p:cNvPr id="3" name="object 3"/>
            <p:cNvSpPr/>
            <p:nvPr/>
          </p:nvSpPr>
          <p:spPr>
            <a:xfrm>
              <a:off x="1314448" y="1900237"/>
              <a:ext cx="1846580" cy="1586230"/>
            </a:xfrm>
            <a:custGeom>
              <a:avLst/>
              <a:gdLst/>
              <a:ahLst/>
              <a:cxnLst/>
              <a:rect l="l" t="t" r="r" b="b"/>
              <a:pathLst>
                <a:path w="1846580" h="1586229">
                  <a:moveTo>
                    <a:pt x="1449292" y="1585912"/>
                  </a:moveTo>
                  <a:lnTo>
                    <a:pt x="397152" y="1585912"/>
                  </a:lnTo>
                  <a:lnTo>
                    <a:pt x="0" y="793051"/>
                  </a:lnTo>
                  <a:lnTo>
                    <a:pt x="397152" y="0"/>
                  </a:lnTo>
                  <a:lnTo>
                    <a:pt x="1449292" y="0"/>
                  </a:lnTo>
                  <a:lnTo>
                    <a:pt x="1846444" y="793051"/>
                  </a:lnTo>
                  <a:lnTo>
                    <a:pt x="1449292" y="1585912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60503" y="1485900"/>
              <a:ext cx="973455" cy="843280"/>
            </a:xfrm>
            <a:custGeom>
              <a:avLst/>
              <a:gdLst/>
              <a:ahLst/>
              <a:cxnLst/>
              <a:rect l="l" t="t" r="r" b="b"/>
              <a:pathLst>
                <a:path w="973454" h="843280">
                  <a:moveTo>
                    <a:pt x="762242" y="842962"/>
                  </a:moveTo>
                  <a:lnTo>
                    <a:pt x="211076" y="842962"/>
                  </a:lnTo>
                  <a:lnTo>
                    <a:pt x="0" y="421385"/>
                  </a:lnTo>
                  <a:lnTo>
                    <a:pt x="211076" y="0"/>
                  </a:lnTo>
                  <a:lnTo>
                    <a:pt x="762242" y="0"/>
                  </a:lnTo>
                  <a:lnTo>
                    <a:pt x="973319" y="421385"/>
                  </a:lnTo>
                  <a:lnTo>
                    <a:pt x="762242" y="8429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687000" y="1180520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0712" y="7843837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2612" y="90917"/>
            <a:ext cx="1360264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3835" algn="l"/>
                <a:tab pos="2908300" algn="l"/>
                <a:tab pos="5213350" algn="l"/>
                <a:tab pos="6680200" algn="l"/>
              </a:tabLst>
            </a:pPr>
            <a:r>
              <a:rPr lang="en-IN" sz="4800" dirty="0">
                <a:solidFill>
                  <a:srgbClr val="0E0E0E"/>
                </a:solidFill>
              </a:rPr>
              <a:t>Employee</a:t>
            </a:r>
            <a:r>
              <a:rPr sz="4800" dirty="0">
                <a:solidFill>
                  <a:srgbClr val="0E0E0E"/>
                </a:solidFill>
              </a:rPr>
              <a:t>	</a:t>
            </a:r>
            <a:r>
              <a:rPr lang="en-IN" sz="4800" dirty="0">
                <a:solidFill>
                  <a:srgbClr val="0E0E0E"/>
                </a:solidFill>
              </a:rPr>
              <a:t>  </a:t>
            </a:r>
            <a:r>
              <a:rPr sz="4800" spc="-20" dirty="0">
                <a:solidFill>
                  <a:srgbClr val="0E0E0E"/>
                </a:solidFill>
              </a:rPr>
              <a:t>Data</a:t>
            </a:r>
            <a:r>
              <a:rPr sz="4800" dirty="0">
                <a:solidFill>
                  <a:srgbClr val="0E0E0E"/>
                </a:solidFill>
              </a:rPr>
              <a:t>	</a:t>
            </a:r>
            <a:r>
              <a:rPr sz="4800" spc="-10" dirty="0">
                <a:solidFill>
                  <a:srgbClr val="0E0E0E"/>
                </a:solidFill>
              </a:rPr>
              <a:t>Analysis</a:t>
            </a:r>
            <a:r>
              <a:rPr sz="4800" dirty="0">
                <a:solidFill>
                  <a:srgbClr val="0E0E0E"/>
                </a:solidFill>
              </a:rPr>
              <a:t>	</a:t>
            </a:r>
            <a:r>
              <a:rPr sz="4800" spc="-10" dirty="0">
                <a:solidFill>
                  <a:srgbClr val="0E0E0E"/>
                </a:solidFill>
              </a:rPr>
              <a:t>using</a:t>
            </a:r>
            <a:r>
              <a:rPr sz="4800" dirty="0">
                <a:solidFill>
                  <a:srgbClr val="0E0E0E"/>
                </a:solidFill>
              </a:rPr>
              <a:t>	</a:t>
            </a:r>
            <a:r>
              <a:rPr sz="4800" spc="-10" dirty="0">
                <a:solidFill>
                  <a:srgbClr val="0E0E0E"/>
                </a:solidFill>
              </a:rPr>
              <a:t>Excel</a:t>
            </a:r>
            <a:endParaRPr sz="480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93186" y="4267356"/>
            <a:ext cx="3642780" cy="2234586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25"/>
              </a:spcBef>
            </a:pPr>
            <a:r>
              <a:rPr sz="3600" spc="-25" dirty="0">
                <a:latin typeface="Trebuchet MS"/>
                <a:cs typeface="Trebuchet MS"/>
              </a:rPr>
              <a:t>STUDENT</a:t>
            </a:r>
            <a:r>
              <a:rPr sz="3600" spc="-305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NAME </a:t>
            </a:r>
            <a:r>
              <a:rPr sz="3600" spc="-10" dirty="0">
                <a:latin typeface="Trebuchet MS"/>
                <a:cs typeface="Trebuchet MS"/>
              </a:rPr>
              <a:t>REGISTER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NO </a:t>
            </a:r>
            <a:r>
              <a:rPr sz="3600" spc="-10" dirty="0">
                <a:latin typeface="Trebuchet MS"/>
                <a:cs typeface="Trebuchet MS"/>
              </a:rPr>
              <a:t>DEPARTMENT COLLEGE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1" name="object 11"/>
          <p:cNvSpPr txBox="1"/>
          <p:nvPr/>
        </p:nvSpPr>
        <p:spPr>
          <a:xfrm>
            <a:off x="5802362" y="4304898"/>
            <a:ext cx="12315605" cy="2159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ts val="4300"/>
              </a:lnSpc>
              <a:spcBef>
                <a:spcPts val="100"/>
              </a:spcBef>
            </a:pPr>
            <a:r>
              <a:rPr sz="3600" spc="-570" dirty="0">
                <a:latin typeface="Trebuchet MS"/>
                <a:cs typeface="Trebuchet MS"/>
              </a:rPr>
              <a:t>:</a:t>
            </a:r>
            <a:r>
              <a:rPr sz="3600" spc="310" dirty="0">
                <a:latin typeface="Trebuchet MS"/>
                <a:cs typeface="Trebuchet MS"/>
              </a:rPr>
              <a:t> </a:t>
            </a:r>
            <a:r>
              <a:rPr lang="en-IN" sz="3600" spc="310" dirty="0" err="1">
                <a:latin typeface="Trebuchet MS"/>
                <a:cs typeface="Trebuchet MS"/>
              </a:rPr>
              <a:t>A.Ameer</a:t>
            </a:r>
            <a:r>
              <a:rPr lang="en-IN" sz="3600" spc="310" dirty="0">
                <a:latin typeface="Trebuchet MS"/>
                <a:cs typeface="Trebuchet MS"/>
              </a:rPr>
              <a:t> </a:t>
            </a:r>
            <a:r>
              <a:rPr lang="en-IN" sz="3600" spc="310" dirty="0" err="1">
                <a:latin typeface="Trebuchet MS"/>
                <a:cs typeface="Trebuchet MS"/>
              </a:rPr>
              <a:t>abbas</a:t>
            </a:r>
            <a:endParaRPr sz="3600" dirty="0">
              <a:latin typeface="Trebuchet MS"/>
              <a:cs typeface="Trebuchet MS"/>
            </a:endParaRPr>
          </a:p>
          <a:p>
            <a:pPr marL="12700">
              <a:lnSpc>
                <a:spcPts val="4295"/>
              </a:lnSpc>
            </a:pPr>
            <a:r>
              <a:rPr sz="3600" spc="-570" dirty="0">
                <a:latin typeface="Trebuchet MS"/>
                <a:cs typeface="Trebuchet MS"/>
              </a:rPr>
              <a:t>:</a:t>
            </a:r>
            <a:r>
              <a:rPr lang="en-IN" sz="3600" spc="310" dirty="0">
                <a:latin typeface="Trebuchet MS"/>
                <a:cs typeface="Trebuchet MS"/>
              </a:rPr>
              <a:t>312202191 (</a:t>
            </a:r>
            <a:r>
              <a:rPr lang="en-IN" sz="3600" spc="-10" dirty="0">
                <a:latin typeface="Trebuchet MS"/>
                <a:cs typeface="Trebuchet MS"/>
              </a:rPr>
              <a:t>B59D1F600F60C7DB1034349D3220E2DA) </a:t>
            </a:r>
          </a:p>
          <a:p>
            <a:pPr marL="12700">
              <a:lnSpc>
                <a:spcPts val="4295"/>
              </a:lnSpc>
            </a:pPr>
            <a:r>
              <a:rPr sz="4050" b="1" baseline="1028" dirty="0">
                <a:latin typeface="Arial"/>
                <a:cs typeface="Arial"/>
              </a:rPr>
              <a:t>:</a:t>
            </a:r>
            <a:r>
              <a:rPr sz="4050" b="1" spc="-127" baseline="1028" dirty="0">
                <a:latin typeface="Arial"/>
                <a:cs typeface="Arial"/>
              </a:rPr>
              <a:t> </a:t>
            </a:r>
            <a:r>
              <a:rPr lang="en-IN" sz="4050" b="1" spc="-30" baseline="1028" dirty="0">
                <a:latin typeface="Arial"/>
                <a:cs typeface="Arial"/>
              </a:rPr>
              <a:t>commerce</a:t>
            </a:r>
          </a:p>
          <a:p>
            <a:pPr marL="12700">
              <a:lnSpc>
                <a:spcPts val="4295"/>
              </a:lnSpc>
            </a:pPr>
            <a:endParaRPr sz="2700" dirty="0">
              <a:latin typeface="Arial"/>
              <a:cs typeface="Arial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7805658F-C445-01DF-7458-4C3972B17923}"/>
              </a:ext>
            </a:extLst>
          </p:cNvPr>
          <p:cNvSpPr txBox="1"/>
          <p:nvPr/>
        </p:nvSpPr>
        <p:spPr>
          <a:xfrm>
            <a:off x="5802362" y="5949169"/>
            <a:ext cx="8980468" cy="439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latin typeface="Arial"/>
                <a:cs typeface="Arial"/>
              </a:rPr>
              <a:t>:</a:t>
            </a:r>
            <a:r>
              <a:rPr sz="2700" b="1" spc="-140" dirty="0">
                <a:latin typeface="Arial"/>
                <a:cs typeface="Arial"/>
              </a:rPr>
              <a:t> </a:t>
            </a:r>
            <a:r>
              <a:rPr sz="2700" b="1" spc="-30" dirty="0">
                <a:latin typeface="Arial"/>
                <a:cs typeface="Arial"/>
              </a:rPr>
              <a:t>Mohammed</a:t>
            </a:r>
            <a:r>
              <a:rPr sz="2700" b="1" spc="-140" dirty="0">
                <a:latin typeface="Arial"/>
                <a:cs typeface="Arial"/>
              </a:rPr>
              <a:t> </a:t>
            </a:r>
            <a:r>
              <a:rPr sz="2700" b="1" spc="-20" dirty="0">
                <a:latin typeface="Arial"/>
                <a:cs typeface="Arial"/>
              </a:rPr>
              <a:t>sathak</a:t>
            </a:r>
            <a:r>
              <a:rPr sz="2700" b="1" spc="-135" dirty="0">
                <a:latin typeface="Arial"/>
                <a:cs typeface="Arial"/>
              </a:rPr>
              <a:t> </a:t>
            </a:r>
            <a:r>
              <a:rPr sz="2700" b="1" spc="-25" dirty="0">
                <a:latin typeface="Arial"/>
                <a:cs typeface="Arial"/>
              </a:rPr>
              <a:t>college</a:t>
            </a:r>
            <a:r>
              <a:rPr sz="2700" b="1" spc="-140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of</a:t>
            </a:r>
            <a:r>
              <a:rPr sz="2700" b="1" spc="-140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arts</a:t>
            </a:r>
            <a:r>
              <a:rPr sz="2700" b="1" spc="-13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and</a:t>
            </a:r>
            <a:r>
              <a:rPr sz="2700" b="1" spc="-140" dirty="0">
                <a:latin typeface="Arial"/>
                <a:cs typeface="Arial"/>
              </a:rPr>
              <a:t> </a:t>
            </a:r>
            <a:r>
              <a:rPr sz="2700" b="1" spc="-10" dirty="0">
                <a:latin typeface="Arial"/>
                <a:cs typeface="Arial"/>
              </a:rPr>
              <a:t>science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>
                <a:latin typeface="Trebuchet MS"/>
                <a:cs typeface="Trebuchet MS"/>
              </a:rPr>
              <a:t>PROJECT</a:t>
            </a:r>
            <a:r>
              <a:rPr sz="6350" spc="40" dirty="0">
                <a:latin typeface="Trebuchet MS"/>
                <a:cs typeface="Trebuchet MS"/>
              </a:rPr>
              <a:t> </a:t>
            </a:r>
            <a:r>
              <a:rPr sz="6350" spc="-10" dirty="0">
                <a:latin typeface="Trebuchet MS"/>
                <a:cs typeface="Trebuchet MS"/>
              </a:rPr>
              <a:t>TITLE</a:t>
            </a:r>
            <a:endParaRPr sz="63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0087" y="9615487"/>
            <a:ext cx="5562600" cy="447675"/>
            <a:chOff x="700087" y="9615487"/>
            <a:chExt cx="5562600" cy="447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9449" cy="304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05023" y="3056001"/>
            <a:ext cx="11316970" cy="20313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2028825" algn="l"/>
                <a:tab pos="3646170" algn="l"/>
                <a:tab pos="8343900" algn="l"/>
              </a:tabLst>
            </a:pPr>
            <a:r>
              <a:rPr sz="66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sz="66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sz="6600" b="1" spc="-80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66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sz="66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7"/>
                  </a:moveTo>
                  <a:lnTo>
                    <a:pt x="0" y="5708707"/>
                  </a:lnTo>
                  <a:lnTo>
                    <a:pt x="4883358" y="0"/>
                  </a:lnTo>
                  <a:lnTo>
                    <a:pt x="4883358" y="5708707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0" y="4891224"/>
                  </a:moveTo>
                  <a:lnTo>
                    <a:pt x="0" y="4891224"/>
                  </a:lnTo>
                  <a:lnTo>
                    <a:pt x="2725030" y="0"/>
                  </a:lnTo>
                  <a:lnTo>
                    <a:pt x="2725030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0"/>
                </a:lnTo>
                <a:lnTo>
                  <a:pt x="671512" y="0"/>
                </a:lnTo>
                <a:lnTo>
                  <a:pt x="671512" y="4271962"/>
                </a:lnTo>
                <a:close/>
              </a:path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8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4"/>
                </a:moveTo>
                <a:lnTo>
                  <a:pt x="199358" y="533304"/>
                </a:lnTo>
                <a:lnTo>
                  <a:pt x="134492" y="505967"/>
                </a:lnTo>
                <a:lnTo>
                  <a:pt x="79533" y="463486"/>
                </a:lnTo>
                <a:lnTo>
                  <a:pt x="37052" y="408527"/>
                </a:lnTo>
                <a:lnTo>
                  <a:pt x="9715" y="343661"/>
                </a:lnTo>
                <a:lnTo>
                  <a:pt x="0" y="271461"/>
                </a:lnTo>
                <a:lnTo>
                  <a:pt x="9715" y="199262"/>
                </a:lnTo>
                <a:lnTo>
                  <a:pt x="37052" y="134492"/>
                </a:lnTo>
                <a:lnTo>
                  <a:pt x="79533" y="79533"/>
                </a:lnTo>
                <a:lnTo>
                  <a:pt x="134492" y="37052"/>
                </a:lnTo>
                <a:lnTo>
                  <a:pt x="199262" y="9715"/>
                </a:lnTo>
                <a:lnTo>
                  <a:pt x="271462" y="0"/>
                </a:lnTo>
                <a:lnTo>
                  <a:pt x="343566" y="9620"/>
                </a:lnTo>
                <a:lnTo>
                  <a:pt x="408431" y="36956"/>
                </a:lnTo>
                <a:lnTo>
                  <a:pt x="463391" y="79438"/>
                </a:lnTo>
                <a:lnTo>
                  <a:pt x="505872" y="134397"/>
                </a:lnTo>
                <a:lnTo>
                  <a:pt x="533209" y="199262"/>
                </a:lnTo>
                <a:lnTo>
                  <a:pt x="542924" y="271462"/>
                </a:lnTo>
                <a:lnTo>
                  <a:pt x="533304" y="343566"/>
                </a:lnTo>
                <a:lnTo>
                  <a:pt x="505967" y="408431"/>
                </a:lnTo>
                <a:lnTo>
                  <a:pt x="463486" y="463391"/>
                </a:lnTo>
                <a:lnTo>
                  <a:pt x="408527" y="505872"/>
                </a:lnTo>
                <a:lnTo>
                  <a:pt x="343661" y="533209"/>
                </a:lnTo>
                <a:lnTo>
                  <a:pt x="271462" y="542924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91250" cy="4514850"/>
            <a:chOff x="71437" y="5729284"/>
            <a:chExt cx="619125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8" cy="451484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5746115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marR="1288415" indent="-464820">
              <a:lnSpc>
                <a:spcPts val="5030"/>
              </a:lnSpc>
              <a:spcBef>
                <a:spcPts val="165"/>
              </a:spcBef>
              <a:buAutoNum type="arabicPeriod"/>
              <a:tabLst>
                <a:tab pos="476884" algn="l"/>
                <a:tab pos="1521460" algn="l"/>
                <a:tab pos="3593465" algn="l"/>
              </a:tabLst>
            </a:pPr>
            <a:r>
              <a:rPr sz="4200" spc="175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4845"/>
              </a:lnSpc>
              <a:buAutoNum type="arabicPeriod"/>
              <a:tabLst>
                <a:tab pos="476884" algn="l"/>
                <a:tab pos="2376805" algn="l"/>
              </a:tabLst>
            </a:pP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95592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65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7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>
                <a:latin typeface="Trebuchet MS"/>
                <a:cs typeface="Trebuchet MS"/>
              </a:rPr>
              <a:t>PROBLEM</a:t>
            </a:r>
            <a:r>
              <a:rPr sz="6350" spc="975" dirty="0">
                <a:latin typeface="Trebuchet MS"/>
                <a:cs typeface="Trebuchet MS"/>
              </a:rPr>
              <a:t> </a:t>
            </a:r>
            <a:r>
              <a:rPr sz="6350" spc="-10" dirty="0">
                <a:latin typeface="Trebuchet MS"/>
                <a:cs typeface="Trebuchet MS"/>
              </a:rPr>
              <a:t>STATEMENT</a:t>
            </a:r>
            <a:endParaRPr sz="63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29847" y="2131722"/>
            <a:ext cx="10235565" cy="740155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229"/>
              </a:spcBef>
              <a:tabLst>
                <a:tab pos="817880" algn="l"/>
              </a:tabLst>
            </a:pPr>
            <a:r>
              <a:rPr sz="5400" spc="-440" dirty="0">
                <a:latin typeface="Times New Roman"/>
                <a:cs typeface="Times New Roman"/>
              </a:rPr>
              <a:t>A</a:t>
            </a:r>
            <a:r>
              <a:rPr sz="5400" dirty="0">
                <a:latin typeface="Times New Roman"/>
                <a:cs typeface="Times New Roman"/>
              </a:rPr>
              <a:t>	</a:t>
            </a:r>
            <a:r>
              <a:rPr sz="5400" spc="270" dirty="0">
                <a:latin typeface="Times New Roman"/>
                <a:cs typeface="Times New Roman"/>
              </a:rPr>
              <a:t>large</a:t>
            </a:r>
            <a:r>
              <a:rPr sz="5400" spc="110" dirty="0">
                <a:latin typeface="Times New Roman"/>
                <a:cs typeface="Times New Roman"/>
              </a:rPr>
              <a:t> </a:t>
            </a:r>
            <a:r>
              <a:rPr sz="5400" spc="254" dirty="0">
                <a:latin typeface="Times New Roman"/>
                <a:cs typeface="Times New Roman"/>
              </a:rPr>
              <a:t>dataset</a:t>
            </a:r>
            <a:r>
              <a:rPr sz="5400" spc="114" dirty="0">
                <a:latin typeface="Times New Roman"/>
                <a:cs typeface="Times New Roman"/>
              </a:rPr>
              <a:t> </a:t>
            </a:r>
            <a:r>
              <a:rPr sz="5400" spc="145" dirty="0">
                <a:latin typeface="Times New Roman"/>
                <a:cs typeface="Times New Roman"/>
              </a:rPr>
              <a:t>of</a:t>
            </a:r>
            <a:r>
              <a:rPr sz="5400" spc="114" dirty="0">
                <a:latin typeface="Times New Roman"/>
                <a:cs typeface="Times New Roman"/>
              </a:rPr>
              <a:t> </a:t>
            </a:r>
            <a:r>
              <a:rPr sz="5400" spc="204" dirty="0">
                <a:latin typeface="Times New Roman"/>
                <a:cs typeface="Times New Roman"/>
              </a:rPr>
              <a:t>employee </a:t>
            </a:r>
            <a:r>
              <a:rPr sz="5400" spc="280" dirty="0">
                <a:latin typeface="Times New Roman"/>
                <a:cs typeface="Times New Roman"/>
              </a:rPr>
              <a:t>information</a:t>
            </a:r>
            <a:r>
              <a:rPr sz="5400" spc="120" dirty="0">
                <a:latin typeface="Times New Roman"/>
                <a:cs typeface="Times New Roman"/>
              </a:rPr>
              <a:t> </a:t>
            </a:r>
            <a:r>
              <a:rPr sz="5400" spc="215" dirty="0">
                <a:latin typeface="Times New Roman"/>
                <a:cs typeface="Times New Roman"/>
              </a:rPr>
              <a:t>in</a:t>
            </a:r>
            <a:r>
              <a:rPr sz="5400" spc="125" dirty="0">
                <a:latin typeface="Times New Roman"/>
                <a:cs typeface="Times New Roman"/>
              </a:rPr>
              <a:t> </a:t>
            </a:r>
            <a:r>
              <a:rPr sz="5400" spc="95" dirty="0">
                <a:latin typeface="Times New Roman"/>
                <a:cs typeface="Times New Roman"/>
              </a:rPr>
              <a:t>Excel,</a:t>
            </a:r>
            <a:r>
              <a:rPr sz="5400" spc="120" dirty="0">
                <a:latin typeface="Times New Roman"/>
                <a:cs typeface="Times New Roman"/>
              </a:rPr>
              <a:t> </a:t>
            </a:r>
            <a:r>
              <a:rPr sz="5400" spc="229" dirty="0">
                <a:latin typeface="Times New Roman"/>
                <a:cs typeface="Times New Roman"/>
              </a:rPr>
              <a:t>including </a:t>
            </a:r>
            <a:r>
              <a:rPr sz="5400" spc="265" dirty="0">
                <a:latin typeface="Times New Roman"/>
                <a:cs typeface="Times New Roman"/>
              </a:rPr>
              <a:t>personal</a:t>
            </a:r>
            <a:r>
              <a:rPr sz="5400" spc="120" dirty="0">
                <a:latin typeface="Times New Roman"/>
                <a:cs typeface="Times New Roman"/>
              </a:rPr>
              <a:t> </a:t>
            </a:r>
            <a:r>
              <a:rPr sz="5400" spc="185" dirty="0">
                <a:latin typeface="Times New Roman"/>
                <a:cs typeface="Times New Roman"/>
              </a:rPr>
              <a:t>details,</a:t>
            </a:r>
            <a:r>
              <a:rPr sz="5400" spc="120" dirty="0">
                <a:latin typeface="Times New Roman"/>
                <a:cs typeface="Times New Roman"/>
              </a:rPr>
              <a:t> </a:t>
            </a:r>
            <a:r>
              <a:rPr sz="5400" spc="165" dirty="0">
                <a:latin typeface="Times New Roman"/>
                <a:cs typeface="Times New Roman"/>
              </a:rPr>
              <a:t>job</a:t>
            </a:r>
            <a:r>
              <a:rPr sz="5400" spc="125" dirty="0">
                <a:latin typeface="Times New Roman"/>
                <a:cs typeface="Times New Roman"/>
              </a:rPr>
              <a:t> </a:t>
            </a:r>
            <a:r>
              <a:rPr sz="5400" spc="190" dirty="0">
                <a:latin typeface="Times New Roman"/>
                <a:cs typeface="Times New Roman"/>
              </a:rPr>
              <a:t>roles, </a:t>
            </a:r>
            <a:r>
              <a:rPr sz="5400" spc="300" dirty="0">
                <a:latin typeface="Times New Roman"/>
                <a:cs typeface="Times New Roman"/>
              </a:rPr>
              <a:t>performance</a:t>
            </a:r>
            <a:r>
              <a:rPr sz="5400" spc="125" dirty="0">
                <a:latin typeface="Times New Roman"/>
                <a:cs typeface="Times New Roman"/>
              </a:rPr>
              <a:t> </a:t>
            </a:r>
            <a:r>
              <a:rPr sz="5400" spc="204" dirty="0">
                <a:latin typeface="Times New Roman"/>
                <a:cs typeface="Times New Roman"/>
              </a:rPr>
              <a:t>metrics,</a:t>
            </a:r>
            <a:r>
              <a:rPr sz="5400" spc="125" dirty="0">
                <a:latin typeface="Times New Roman"/>
                <a:cs typeface="Times New Roman"/>
              </a:rPr>
              <a:t> </a:t>
            </a:r>
            <a:r>
              <a:rPr sz="5400" spc="290" dirty="0">
                <a:latin typeface="Times New Roman"/>
                <a:cs typeface="Times New Roman"/>
              </a:rPr>
              <a:t>and </a:t>
            </a:r>
            <a:r>
              <a:rPr sz="5400" spc="305" dirty="0">
                <a:latin typeface="Times New Roman"/>
                <a:cs typeface="Times New Roman"/>
              </a:rPr>
              <a:t>attendance</a:t>
            </a:r>
            <a:r>
              <a:rPr sz="5400" spc="125" dirty="0">
                <a:latin typeface="Times New Roman"/>
                <a:cs typeface="Times New Roman"/>
              </a:rPr>
              <a:t> </a:t>
            </a:r>
            <a:r>
              <a:rPr sz="5400" spc="235" dirty="0">
                <a:latin typeface="Times New Roman"/>
                <a:cs typeface="Times New Roman"/>
              </a:rPr>
              <a:t>records.</a:t>
            </a:r>
            <a:r>
              <a:rPr sz="5400" spc="135" dirty="0">
                <a:latin typeface="Times New Roman"/>
                <a:cs typeface="Times New Roman"/>
              </a:rPr>
              <a:t> </a:t>
            </a:r>
            <a:r>
              <a:rPr sz="5400" spc="180" dirty="0">
                <a:latin typeface="Times New Roman"/>
                <a:cs typeface="Times New Roman"/>
              </a:rPr>
              <a:t>Despite </a:t>
            </a:r>
            <a:r>
              <a:rPr sz="5400" spc="220" dirty="0">
                <a:latin typeface="Times New Roman"/>
                <a:cs typeface="Times New Roman"/>
              </a:rPr>
              <a:t>having</a:t>
            </a:r>
            <a:r>
              <a:rPr sz="5400" spc="95" dirty="0">
                <a:latin typeface="Times New Roman"/>
                <a:cs typeface="Times New Roman"/>
              </a:rPr>
              <a:t> </a:t>
            </a:r>
            <a:r>
              <a:rPr sz="5400" spc="204" dirty="0">
                <a:latin typeface="Times New Roman"/>
                <a:cs typeface="Times New Roman"/>
              </a:rPr>
              <a:t>this</a:t>
            </a:r>
            <a:r>
              <a:rPr sz="5400" spc="100" dirty="0">
                <a:latin typeface="Times New Roman"/>
                <a:cs typeface="Times New Roman"/>
              </a:rPr>
              <a:t> </a:t>
            </a:r>
            <a:r>
              <a:rPr sz="5400" spc="265" dirty="0">
                <a:latin typeface="Times New Roman"/>
                <a:cs typeface="Times New Roman"/>
              </a:rPr>
              <a:t>data,</a:t>
            </a:r>
            <a:r>
              <a:rPr sz="5400" spc="95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we</a:t>
            </a:r>
            <a:r>
              <a:rPr sz="5400" spc="100" dirty="0">
                <a:latin typeface="Times New Roman"/>
                <a:cs typeface="Times New Roman"/>
              </a:rPr>
              <a:t> </a:t>
            </a:r>
            <a:r>
              <a:rPr sz="5400" spc="120" dirty="0">
                <a:latin typeface="Times New Roman"/>
                <a:cs typeface="Times New Roman"/>
              </a:rPr>
              <a:t>face </a:t>
            </a:r>
            <a:r>
              <a:rPr sz="5400" spc="220" dirty="0">
                <a:latin typeface="Times New Roman"/>
                <a:cs typeface="Times New Roman"/>
              </a:rPr>
              <a:t>challenges</a:t>
            </a:r>
            <a:r>
              <a:rPr sz="5400" spc="110" dirty="0">
                <a:latin typeface="Times New Roman"/>
                <a:cs typeface="Times New Roman"/>
              </a:rPr>
              <a:t> </a:t>
            </a:r>
            <a:r>
              <a:rPr sz="5400" spc="215" dirty="0">
                <a:latin typeface="Times New Roman"/>
                <a:cs typeface="Times New Roman"/>
              </a:rPr>
              <a:t>in</a:t>
            </a:r>
            <a:r>
              <a:rPr sz="5400" spc="114" dirty="0">
                <a:latin typeface="Times New Roman"/>
                <a:cs typeface="Times New Roman"/>
              </a:rPr>
              <a:t> </a:t>
            </a:r>
            <a:r>
              <a:rPr sz="5400" spc="140" dirty="0">
                <a:latin typeface="Times New Roman"/>
                <a:cs typeface="Times New Roman"/>
              </a:rPr>
              <a:t>efficiently</a:t>
            </a:r>
            <a:r>
              <a:rPr sz="5400" spc="114" dirty="0">
                <a:latin typeface="Times New Roman"/>
                <a:cs typeface="Times New Roman"/>
              </a:rPr>
              <a:t> </a:t>
            </a:r>
            <a:r>
              <a:rPr sz="5400" spc="145" dirty="0">
                <a:latin typeface="Times New Roman"/>
                <a:cs typeface="Times New Roman"/>
              </a:rPr>
              <a:t>analyzing </a:t>
            </a:r>
            <a:r>
              <a:rPr sz="5400" spc="315" dirty="0">
                <a:latin typeface="Times New Roman"/>
                <a:cs typeface="Times New Roman"/>
              </a:rPr>
              <a:t>and</a:t>
            </a:r>
            <a:r>
              <a:rPr sz="5400" spc="114" dirty="0">
                <a:latin typeface="Times New Roman"/>
                <a:cs typeface="Times New Roman"/>
              </a:rPr>
              <a:t> </a:t>
            </a:r>
            <a:r>
              <a:rPr sz="5400" spc="229" dirty="0">
                <a:latin typeface="Times New Roman"/>
                <a:cs typeface="Times New Roman"/>
              </a:rPr>
              <a:t>leveraging</a:t>
            </a:r>
            <a:r>
              <a:rPr sz="5400" spc="114" dirty="0">
                <a:latin typeface="Times New Roman"/>
                <a:cs typeface="Times New Roman"/>
              </a:rPr>
              <a:t> </a:t>
            </a:r>
            <a:r>
              <a:rPr sz="5400" spc="204" dirty="0">
                <a:latin typeface="Times New Roman"/>
                <a:cs typeface="Times New Roman"/>
              </a:rPr>
              <a:t>this</a:t>
            </a:r>
            <a:r>
              <a:rPr sz="5400" spc="114" dirty="0">
                <a:latin typeface="Times New Roman"/>
                <a:cs typeface="Times New Roman"/>
              </a:rPr>
              <a:t> </a:t>
            </a:r>
            <a:r>
              <a:rPr sz="5400" spc="270" dirty="0">
                <a:latin typeface="Times New Roman"/>
                <a:cs typeface="Times New Roman"/>
              </a:rPr>
              <a:t>information </a:t>
            </a:r>
            <a:r>
              <a:rPr sz="5400" spc="254" dirty="0">
                <a:latin typeface="Times New Roman"/>
                <a:cs typeface="Times New Roman"/>
              </a:rPr>
              <a:t>for</a:t>
            </a:r>
            <a:r>
              <a:rPr sz="5400" spc="130" dirty="0">
                <a:latin typeface="Times New Roman"/>
                <a:cs typeface="Times New Roman"/>
              </a:rPr>
              <a:t> </a:t>
            </a:r>
            <a:r>
              <a:rPr sz="5400" spc="150" dirty="0">
                <a:latin typeface="Times New Roman"/>
                <a:cs typeface="Times New Roman"/>
              </a:rPr>
              <a:t>decision-</a:t>
            </a:r>
            <a:r>
              <a:rPr sz="5400" spc="220" dirty="0">
                <a:latin typeface="Times New Roman"/>
                <a:cs typeface="Times New Roman"/>
              </a:rPr>
              <a:t>making.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>
                <a:latin typeface="Trebuchet MS"/>
                <a:cs typeface="Trebuchet MS"/>
              </a:rPr>
              <a:t>PROJECT</a:t>
            </a:r>
            <a:r>
              <a:rPr sz="6350" dirty="0">
                <a:latin typeface="Trebuchet MS"/>
                <a:cs typeface="Trebuchet MS"/>
              </a:rPr>
              <a:t>	</a:t>
            </a:r>
            <a:r>
              <a:rPr sz="6350" spc="-10" dirty="0">
                <a:latin typeface="Trebuchet MS"/>
                <a:cs typeface="Trebuchet MS"/>
              </a:rPr>
              <a:t>OVERVIEW</a:t>
            </a:r>
            <a:endParaRPr sz="63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78902" y="2929662"/>
            <a:ext cx="12521565" cy="449453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180"/>
              </a:spcBef>
            </a:pPr>
            <a:r>
              <a:rPr sz="4200" spc="200" dirty="0">
                <a:latin typeface="Calibri"/>
                <a:cs typeface="Calibri"/>
              </a:rPr>
              <a:t>It</a:t>
            </a:r>
            <a:r>
              <a:rPr sz="4200" spc="215" dirty="0">
                <a:latin typeface="Calibri"/>
                <a:cs typeface="Calibri"/>
              </a:rPr>
              <a:t> </a:t>
            </a:r>
            <a:r>
              <a:rPr sz="4200" spc="75" dirty="0">
                <a:latin typeface="Calibri"/>
                <a:cs typeface="Calibri"/>
              </a:rPr>
              <a:t>is</a:t>
            </a:r>
            <a:r>
              <a:rPr sz="4200" spc="21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220" dirty="0">
                <a:latin typeface="Calibri"/>
                <a:cs typeface="Calibri"/>
              </a:rPr>
              <a:t> </a:t>
            </a:r>
            <a:r>
              <a:rPr sz="4200" spc="120" dirty="0">
                <a:latin typeface="Calibri"/>
                <a:cs typeface="Calibri"/>
              </a:rPr>
              <a:t>summary</a:t>
            </a:r>
            <a:r>
              <a:rPr sz="4200" spc="215" dirty="0">
                <a:latin typeface="Calibri"/>
                <a:cs typeface="Calibri"/>
              </a:rPr>
              <a:t> </a:t>
            </a:r>
            <a:r>
              <a:rPr sz="4200" spc="120" dirty="0">
                <a:latin typeface="Calibri"/>
                <a:cs typeface="Calibri"/>
              </a:rPr>
              <a:t>of</a:t>
            </a:r>
            <a:r>
              <a:rPr sz="4200" spc="215" dirty="0">
                <a:latin typeface="Calibri"/>
                <a:cs typeface="Calibri"/>
              </a:rPr>
              <a:t> </a:t>
            </a:r>
            <a:r>
              <a:rPr sz="4200" spc="95" dirty="0">
                <a:latin typeface="Calibri"/>
                <a:cs typeface="Calibri"/>
              </a:rPr>
              <a:t>employee</a:t>
            </a:r>
            <a:r>
              <a:rPr sz="4200" spc="2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dataset</a:t>
            </a:r>
            <a:r>
              <a:rPr sz="4200" spc="215" dirty="0">
                <a:latin typeface="Calibri"/>
                <a:cs typeface="Calibri"/>
              </a:rPr>
              <a:t> </a:t>
            </a:r>
            <a:r>
              <a:rPr sz="4200" spc="90" dirty="0">
                <a:latin typeface="Calibri"/>
                <a:cs typeface="Calibri"/>
              </a:rPr>
              <a:t>analysis</a:t>
            </a:r>
            <a:r>
              <a:rPr sz="4200" spc="215" dirty="0">
                <a:latin typeface="Calibri"/>
                <a:cs typeface="Calibri"/>
              </a:rPr>
              <a:t> </a:t>
            </a:r>
            <a:r>
              <a:rPr sz="4200" spc="65" dirty="0">
                <a:latin typeface="Calibri"/>
                <a:cs typeface="Calibri"/>
              </a:rPr>
              <a:t>the </a:t>
            </a:r>
            <a:r>
              <a:rPr sz="4200" spc="80" dirty="0">
                <a:latin typeface="Calibri"/>
                <a:cs typeface="Calibri"/>
              </a:rPr>
              <a:t>employees</a:t>
            </a:r>
            <a:r>
              <a:rPr sz="4200" spc="180" dirty="0">
                <a:latin typeface="Calibri"/>
                <a:cs typeface="Calibri"/>
              </a:rPr>
              <a:t> </a:t>
            </a:r>
            <a:r>
              <a:rPr sz="4200" spc="95" dirty="0">
                <a:latin typeface="Calibri"/>
                <a:cs typeface="Calibri"/>
              </a:rPr>
              <a:t>salary</a:t>
            </a:r>
            <a:r>
              <a:rPr sz="4200" spc="195" dirty="0">
                <a:latin typeface="Calibri"/>
                <a:cs typeface="Calibri"/>
              </a:rPr>
              <a:t> </a:t>
            </a:r>
            <a:r>
              <a:rPr sz="4200" spc="140" dirty="0">
                <a:latin typeface="Calibri"/>
                <a:cs typeface="Calibri"/>
              </a:rPr>
              <a:t>package</a:t>
            </a:r>
            <a:r>
              <a:rPr sz="4200" spc="195" dirty="0">
                <a:latin typeface="Calibri"/>
                <a:cs typeface="Calibri"/>
              </a:rPr>
              <a:t> </a:t>
            </a:r>
            <a:r>
              <a:rPr sz="4200" spc="125" dirty="0">
                <a:latin typeface="Calibri"/>
                <a:cs typeface="Calibri"/>
              </a:rPr>
              <a:t>defined</a:t>
            </a:r>
            <a:r>
              <a:rPr sz="4200" spc="195" dirty="0">
                <a:latin typeface="Calibri"/>
                <a:cs typeface="Calibri"/>
              </a:rPr>
              <a:t> </a:t>
            </a:r>
            <a:r>
              <a:rPr sz="4200" spc="90" dirty="0">
                <a:latin typeface="Calibri"/>
                <a:cs typeface="Calibri"/>
              </a:rPr>
              <a:t>with</a:t>
            </a:r>
            <a:r>
              <a:rPr sz="4200" spc="195" dirty="0">
                <a:latin typeface="Calibri"/>
                <a:cs typeface="Calibri"/>
              </a:rPr>
              <a:t> </a:t>
            </a:r>
            <a:r>
              <a:rPr sz="4200" spc="85" dirty="0">
                <a:latin typeface="Calibri"/>
                <a:cs typeface="Calibri"/>
              </a:rPr>
              <a:t>basic</a:t>
            </a:r>
            <a:r>
              <a:rPr sz="4200" spc="195" dirty="0">
                <a:latin typeface="Calibri"/>
                <a:cs typeface="Calibri"/>
              </a:rPr>
              <a:t> </a:t>
            </a:r>
            <a:r>
              <a:rPr sz="4200" spc="60" dirty="0">
                <a:latin typeface="Calibri"/>
                <a:cs typeface="Calibri"/>
              </a:rPr>
              <a:t>pay</a:t>
            </a:r>
            <a:r>
              <a:rPr sz="4200" spc="195" dirty="0">
                <a:latin typeface="Calibri"/>
                <a:cs typeface="Calibri"/>
              </a:rPr>
              <a:t> </a:t>
            </a:r>
            <a:r>
              <a:rPr sz="4200" spc="70" dirty="0">
                <a:latin typeface="Calibri"/>
                <a:cs typeface="Calibri"/>
              </a:rPr>
              <a:t>with </a:t>
            </a:r>
            <a:r>
              <a:rPr sz="4200" spc="100" dirty="0">
                <a:latin typeface="Calibri"/>
                <a:cs typeface="Calibri"/>
              </a:rPr>
              <a:t>allowance</a:t>
            </a:r>
            <a:r>
              <a:rPr sz="4200" spc="195" dirty="0">
                <a:latin typeface="Calibri"/>
                <a:cs typeface="Calibri"/>
              </a:rPr>
              <a:t> </a:t>
            </a:r>
            <a:r>
              <a:rPr sz="4200" spc="114" dirty="0">
                <a:latin typeface="Calibri"/>
                <a:cs typeface="Calibri"/>
              </a:rPr>
              <a:t>and</a:t>
            </a:r>
            <a:r>
              <a:rPr sz="4200" spc="195" dirty="0">
                <a:latin typeface="Calibri"/>
                <a:cs typeface="Calibri"/>
              </a:rPr>
              <a:t> </a:t>
            </a:r>
            <a:r>
              <a:rPr sz="4200" spc="120" dirty="0">
                <a:latin typeface="Calibri"/>
                <a:cs typeface="Calibri"/>
              </a:rPr>
              <a:t>deductions</a:t>
            </a:r>
            <a:r>
              <a:rPr sz="4200" spc="195" dirty="0">
                <a:latin typeface="Calibri"/>
                <a:cs typeface="Calibri"/>
              </a:rPr>
              <a:t> </a:t>
            </a:r>
            <a:r>
              <a:rPr sz="4200" spc="135" dirty="0">
                <a:latin typeface="Calibri"/>
                <a:cs typeface="Calibri"/>
              </a:rPr>
              <a:t>usually</a:t>
            </a:r>
            <a:r>
              <a:rPr sz="4200" spc="195" dirty="0">
                <a:latin typeface="Calibri"/>
                <a:cs typeface="Calibri"/>
              </a:rPr>
              <a:t> </a:t>
            </a:r>
            <a:r>
              <a:rPr sz="4200" spc="155" dirty="0">
                <a:latin typeface="Calibri"/>
                <a:cs typeface="Calibri"/>
              </a:rPr>
              <a:t>monthly</a:t>
            </a:r>
            <a:r>
              <a:rPr sz="4200" spc="195" dirty="0">
                <a:latin typeface="Calibri"/>
                <a:cs typeface="Calibri"/>
              </a:rPr>
              <a:t> </a:t>
            </a:r>
            <a:r>
              <a:rPr sz="4200" spc="60" dirty="0">
                <a:latin typeface="Calibri"/>
                <a:cs typeface="Calibri"/>
              </a:rPr>
              <a:t>pay</a:t>
            </a:r>
            <a:r>
              <a:rPr sz="4200" spc="195" dirty="0">
                <a:latin typeface="Calibri"/>
                <a:cs typeface="Calibri"/>
              </a:rPr>
              <a:t> </a:t>
            </a:r>
            <a:r>
              <a:rPr sz="4200" spc="155" dirty="0">
                <a:latin typeface="Calibri"/>
                <a:cs typeface="Calibri"/>
              </a:rPr>
              <a:t>for </a:t>
            </a:r>
            <a:r>
              <a:rPr sz="4200" spc="165" dirty="0">
                <a:latin typeface="Calibri"/>
                <a:cs typeface="Calibri"/>
              </a:rPr>
              <a:t>current</a:t>
            </a:r>
            <a:r>
              <a:rPr sz="4200" spc="235" dirty="0">
                <a:latin typeface="Calibri"/>
                <a:cs typeface="Calibri"/>
              </a:rPr>
              <a:t> </a:t>
            </a:r>
            <a:r>
              <a:rPr sz="4200" spc="190" dirty="0">
                <a:latin typeface="Calibri"/>
                <a:cs typeface="Calibri"/>
              </a:rPr>
              <a:t>working</a:t>
            </a:r>
            <a:r>
              <a:rPr sz="4200" spc="235" dirty="0">
                <a:latin typeface="Calibri"/>
                <a:cs typeface="Calibri"/>
              </a:rPr>
              <a:t> </a:t>
            </a:r>
            <a:r>
              <a:rPr sz="4200" spc="80" dirty="0">
                <a:latin typeface="Calibri"/>
                <a:cs typeface="Calibri"/>
              </a:rPr>
              <a:t>employees</a:t>
            </a:r>
            <a:r>
              <a:rPr sz="4200" spc="2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based</a:t>
            </a:r>
            <a:r>
              <a:rPr sz="4200" spc="235" dirty="0">
                <a:latin typeface="Calibri"/>
                <a:cs typeface="Calibri"/>
              </a:rPr>
              <a:t> </a:t>
            </a:r>
            <a:r>
              <a:rPr sz="4200" spc="145" dirty="0">
                <a:latin typeface="Calibri"/>
                <a:cs typeface="Calibri"/>
              </a:rPr>
              <a:t>on</a:t>
            </a:r>
            <a:r>
              <a:rPr sz="4200" spc="235" dirty="0">
                <a:latin typeface="Calibri"/>
                <a:cs typeface="Calibri"/>
              </a:rPr>
              <a:t> </a:t>
            </a:r>
            <a:r>
              <a:rPr sz="4200" spc="155" dirty="0">
                <a:latin typeface="Calibri"/>
                <a:cs typeface="Calibri"/>
              </a:rPr>
              <a:t>their </a:t>
            </a:r>
            <a:r>
              <a:rPr sz="4200" spc="140" dirty="0">
                <a:latin typeface="Calibri"/>
                <a:cs typeface="Calibri"/>
              </a:rPr>
              <a:t>designation.</a:t>
            </a:r>
            <a:r>
              <a:rPr sz="4200" spc="200" dirty="0">
                <a:latin typeface="Calibri"/>
                <a:cs typeface="Calibri"/>
              </a:rPr>
              <a:t> </a:t>
            </a:r>
            <a:r>
              <a:rPr sz="4200" spc="145" dirty="0">
                <a:latin typeface="Calibri"/>
                <a:cs typeface="Calibri"/>
              </a:rPr>
              <a:t>performance</a:t>
            </a:r>
            <a:r>
              <a:rPr sz="4200" spc="204" dirty="0">
                <a:latin typeface="Calibri"/>
                <a:cs typeface="Calibri"/>
              </a:rPr>
              <a:t> </a:t>
            </a:r>
            <a:r>
              <a:rPr sz="4200" spc="90" dirty="0">
                <a:latin typeface="Calibri"/>
                <a:cs typeface="Calibri"/>
              </a:rPr>
              <a:t>analysis</a:t>
            </a:r>
            <a:r>
              <a:rPr sz="4200" spc="204" dirty="0">
                <a:latin typeface="Calibri"/>
                <a:cs typeface="Calibri"/>
              </a:rPr>
              <a:t> </a:t>
            </a:r>
            <a:r>
              <a:rPr sz="4200" spc="210" dirty="0">
                <a:latin typeface="Calibri"/>
                <a:cs typeface="Calibri"/>
              </a:rPr>
              <a:t>in</a:t>
            </a:r>
            <a:r>
              <a:rPr sz="4200" spc="204" dirty="0">
                <a:latin typeface="Calibri"/>
                <a:cs typeface="Calibri"/>
              </a:rPr>
              <a:t> </a:t>
            </a:r>
            <a:r>
              <a:rPr sz="4200" spc="165" dirty="0">
                <a:latin typeface="Calibri"/>
                <a:cs typeface="Calibri"/>
              </a:rPr>
              <a:t>order</a:t>
            </a:r>
            <a:r>
              <a:rPr sz="4200" spc="204" dirty="0">
                <a:latin typeface="Calibri"/>
                <a:cs typeface="Calibri"/>
              </a:rPr>
              <a:t> </a:t>
            </a:r>
            <a:r>
              <a:rPr sz="4200" spc="60" dirty="0">
                <a:latin typeface="Calibri"/>
                <a:cs typeface="Calibri"/>
              </a:rPr>
              <a:t>to</a:t>
            </a:r>
            <a:r>
              <a:rPr sz="4200" spc="204" dirty="0">
                <a:latin typeface="Calibri"/>
                <a:cs typeface="Calibri"/>
              </a:rPr>
              <a:t> </a:t>
            </a:r>
            <a:r>
              <a:rPr sz="4200" spc="135" dirty="0">
                <a:latin typeface="Calibri"/>
                <a:cs typeface="Calibri"/>
              </a:rPr>
              <a:t>check </a:t>
            </a:r>
            <a:r>
              <a:rPr sz="4200" spc="90" dirty="0">
                <a:latin typeface="Calibri"/>
                <a:cs typeface="Calibri"/>
              </a:rPr>
              <a:t>the</a:t>
            </a:r>
            <a:r>
              <a:rPr sz="4200" spc="190" dirty="0">
                <a:latin typeface="Calibri"/>
                <a:cs typeface="Calibri"/>
              </a:rPr>
              <a:t> </a:t>
            </a:r>
            <a:r>
              <a:rPr sz="4200" spc="130" dirty="0">
                <a:latin typeface="Calibri"/>
                <a:cs typeface="Calibri"/>
              </a:rPr>
              <a:t>trains</a:t>
            </a:r>
            <a:r>
              <a:rPr sz="4200" spc="190" dirty="0">
                <a:latin typeface="Calibri"/>
                <a:cs typeface="Calibri"/>
              </a:rPr>
              <a:t> </a:t>
            </a:r>
            <a:r>
              <a:rPr sz="4200" spc="114" dirty="0">
                <a:latin typeface="Calibri"/>
                <a:cs typeface="Calibri"/>
              </a:rPr>
              <a:t>and</a:t>
            </a:r>
            <a:r>
              <a:rPr sz="4200" spc="185" dirty="0">
                <a:latin typeface="Calibri"/>
                <a:cs typeface="Calibri"/>
              </a:rPr>
              <a:t> </a:t>
            </a:r>
            <a:r>
              <a:rPr sz="4200" spc="145" dirty="0">
                <a:latin typeface="Calibri"/>
                <a:cs typeface="Calibri"/>
              </a:rPr>
              <a:t>different</a:t>
            </a:r>
            <a:r>
              <a:rPr sz="4200" spc="190" dirty="0">
                <a:latin typeface="Calibri"/>
                <a:cs typeface="Calibri"/>
              </a:rPr>
              <a:t> </a:t>
            </a:r>
            <a:r>
              <a:rPr sz="4200" spc="120" dirty="0">
                <a:latin typeface="Calibri"/>
                <a:cs typeface="Calibri"/>
              </a:rPr>
              <a:t>categories</a:t>
            </a:r>
            <a:r>
              <a:rPr sz="4200" spc="190" dirty="0">
                <a:latin typeface="Calibri"/>
                <a:cs typeface="Calibri"/>
              </a:rPr>
              <a:t> </a:t>
            </a:r>
            <a:r>
              <a:rPr sz="4200" spc="195" dirty="0">
                <a:latin typeface="Calibri"/>
                <a:cs typeface="Calibri"/>
              </a:rPr>
              <a:t>like</a:t>
            </a:r>
            <a:r>
              <a:rPr sz="4200" spc="190" dirty="0">
                <a:latin typeface="Calibri"/>
                <a:cs typeface="Calibri"/>
              </a:rPr>
              <a:t> </a:t>
            </a:r>
            <a:r>
              <a:rPr sz="4200" spc="270" dirty="0">
                <a:latin typeface="Calibri"/>
                <a:cs typeface="Calibri"/>
              </a:rPr>
              <a:t>high</a:t>
            </a:r>
            <a:r>
              <a:rPr sz="4200" spc="190" dirty="0">
                <a:latin typeface="Calibri"/>
                <a:cs typeface="Calibri"/>
              </a:rPr>
              <a:t> </a:t>
            </a:r>
            <a:r>
              <a:rPr sz="4200" spc="140" dirty="0">
                <a:latin typeface="Calibri"/>
                <a:cs typeface="Calibri"/>
              </a:rPr>
              <a:t>medium </a:t>
            </a:r>
            <a:r>
              <a:rPr sz="4200" spc="55" dirty="0">
                <a:latin typeface="Calibri"/>
                <a:cs typeface="Calibri"/>
              </a:rPr>
              <a:t>low</a:t>
            </a:r>
            <a:r>
              <a:rPr sz="4200" spc="190" dirty="0">
                <a:latin typeface="Calibri"/>
                <a:cs typeface="Calibri"/>
              </a:rPr>
              <a:t> </a:t>
            </a:r>
            <a:r>
              <a:rPr sz="4200" spc="145" dirty="0">
                <a:latin typeface="Calibri"/>
                <a:cs typeface="Calibri"/>
              </a:rPr>
              <a:t>performance</a:t>
            </a:r>
            <a:r>
              <a:rPr sz="4200" spc="195" dirty="0">
                <a:latin typeface="Calibri"/>
                <a:cs typeface="Calibri"/>
              </a:rPr>
              <a:t> </a:t>
            </a:r>
            <a:r>
              <a:rPr sz="4200" spc="114" dirty="0">
                <a:latin typeface="Calibri"/>
                <a:cs typeface="Calibri"/>
              </a:rPr>
              <a:t>level</a:t>
            </a:r>
            <a:r>
              <a:rPr sz="4200" spc="195" dirty="0">
                <a:latin typeface="Calibri"/>
                <a:cs typeface="Calibri"/>
              </a:rPr>
              <a:t> </a:t>
            </a:r>
            <a:r>
              <a:rPr sz="4200" spc="120" dirty="0">
                <a:latin typeface="Calibri"/>
                <a:cs typeface="Calibri"/>
              </a:rPr>
              <a:t>of</a:t>
            </a:r>
            <a:r>
              <a:rPr sz="4200" spc="195" dirty="0">
                <a:latin typeface="Calibri"/>
                <a:cs typeface="Calibri"/>
              </a:rPr>
              <a:t> </a:t>
            </a:r>
            <a:r>
              <a:rPr sz="4200" spc="90" dirty="0">
                <a:latin typeface="Calibri"/>
                <a:cs typeface="Calibri"/>
              </a:rPr>
              <a:t>the</a:t>
            </a:r>
            <a:r>
              <a:rPr sz="4200" spc="195" dirty="0">
                <a:latin typeface="Calibri"/>
                <a:cs typeface="Calibri"/>
              </a:rPr>
              <a:t> </a:t>
            </a:r>
            <a:r>
              <a:rPr sz="4200" spc="70" dirty="0">
                <a:latin typeface="Calibri"/>
                <a:cs typeface="Calibri"/>
              </a:rPr>
              <a:t>employees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17841"/>
            <a:ext cx="8371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3770" algn="l"/>
              </a:tabLst>
            </a:pPr>
            <a:r>
              <a:rPr spc="-10" dirty="0">
                <a:latin typeface="Trebuchet MS"/>
                <a:cs typeface="Trebuchet MS"/>
              </a:rPr>
              <a:t>Dataset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1737" y="2738119"/>
            <a:ext cx="14560550" cy="36525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3427729">
              <a:lnSpc>
                <a:spcPts val="5700"/>
              </a:lnSpc>
              <a:spcBef>
                <a:spcPts val="340"/>
              </a:spcBef>
              <a:tabLst>
                <a:tab pos="2892425" algn="l"/>
                <a:tab pos="3671570" algn="l"/>
                <a:tab pos="4043679" algn="l"/>
                <a:tab pos="5061585" algn="l"/>
                <a:tab pos="5569585" algn="l"/>
                <a:tab pos="6991350" algn="l"/>
                <a:tab pos="8007350" algn="l"/>
                <a:tab pos="9937750" algn="l"/>
              </a:tabLst>
            </a:pPr>
            <a:r>
              <a:rPr sz="4800" spc="-10" dirty="0">
                <a:latin typeface="Arial MT"/>
                <a:cs typeface="Arial MT"/>
              </a:rPr>
              <a:t>Employee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10" dirty="0">
                <a:latin typeface="Arial MT"/>
                <a:cs typeface="Arial MT"/>
              </a:rPr>
              <a:t>dataset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50" dirty="0">
                <a:latin typeface="Arial MT"/>
                <a:cs typeface="Arial MT"/>
              </a:rPr>
              <a:t>–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10" dirty="0">
                <a:latin typeface="Arial MT"/>
                <a:cs typeface="Arial MT"/>
              </a:rPr>
              <a:t>salaypackage Employee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25" dirty="0">
                <a:latin typeface="Arial MT"/>
                <a:cs typeface="Arial MT"/>
              </a:rPr>
              <a:t>ID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50" dirty="0">
                <a:latin typeface="Arial MT"/>
                <a:cs typeface="Arial MT"/>
              </a:rPr>
              <a:t>-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10" dirty="0">
                <a:latin typeface="Arial MT"/>
                <a:cs typeface="Arial MT"/>
              </a:rPr>
              <a:t>ASUM123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25" dirty="0">
                <a:latin typeface="Arial MT"/>
                <a:cs typeface="Arial MT"/>
              </a:rPr>
              <a:t>TO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20" dirty="0">
                <a:latin typeface="Arial MT"/>
                <a:cs typeface="Arial MT"/>
              </a:rPr>
              <a:t>ASUM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20" dirty="0">
                <a:latin typeface="Arial MT"/>
                <a:cs typeface="Arial MT"/>
              </a:rPr>
              <a:t>948.</a:t>
            </a:r>
            <a:endParaRPr sz="4800">
              <a:latin typeface="Arial MT"/>
              <a:cs typeface="Arial MT"/>
            </a:endParaRPr>
          </a:p>
          <a:p>
            <a:pPr marL="12700">
              <a:lnSpc>
                <a:spcPts val="5490"/>
              </a:lnSpc>
              <a:tabLst>
                <a:tab pos="1807845" algn="l"/>
                <a:tab pos="2316480" algn="l"/>
              </a:tabLst>
            </a:pPr>
            <a:r>
              <a:rPr sz="4800" spc="-20" dirty="0">
                <a:latin typeface="Arial MT"/>
                <a:cs typeface="Arial MT"/>
              </a:rPr>
              <a:t>Name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50" dirty="0">
                <a:latin typeface="Arial MT"/>
                <a:cs typeface="Arial MT"/>
              </a:rPr>
              <a:t>–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20" dirty="0">
                <a:latin typeface="Arial MT"/>
                <a:cs typeface="Arial MT"/>
              </a:rPr>
              <a:t>Text</a:t>
            </a:r>
            <a:endParaRPr sz="4800">
              <a:latin typeface="Arial MT"/>
              <a:cs typeface="Arial MT"/>
            </a:endParaRPr>
          </a:p>
          <a:p>
            <a:pPr marL="12700" marR="5080">
              <a:lnSpc>
                <a:spcPts val="5700"/>
              </a:lnSpc>
              <a:spcBef>
                <a:spcPts val="130"/>
              </a:spcBef>
              <a:tabLst>
                <a:tab pos="2214880" algn="l"/>
                <a:tab pos="2723515" algn="l"/>
                <a:tab pos="3671570" algn="l"/>
                <a:tab pos="4213860" algn="l"/>
                <a:tab pos="4552950" algn="l"/>
                <a:tab pos="5297805" algn="l"/>
                <a:tab pos="5806440" algn="l"/>
                <a:tab pos="7229475" algn="l"/>
                <a:tab pos="8652510" algn="l"/>
                <a:tab pos="8990965" algn="l"/>
                <a:tab pos="10414000" algn="l"/>
                <a:tab pos="10753090" algn="l"/>
                <a:tab pos="13090525" algn="l"/>
                <a:tab pos="13428980" algn="l"/>
              </a:tabLst>
            </a:pPr>
            <a:r>
              <a:rPr sz="4800" spc="-10" dirty="0">
                <a:latin typeface="Arial MT"/>
                <a:cs typeface="Arial MT"/>
              </a:rPr>
              <a:t>Performance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10" dirty="0">
                <a:latin typeface="Arial MT"/>
                <a:cs typeface="Arial MT"/>
              </a:rPr>
              <a:t>Level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50" dirty="0">
                <a:latin typeface="Arial MT"/>
                <a:cs typeface="Arial MT"/>
              </a:rPr>
              <a:t>–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20" dirty="0">
                <a:latin typeface="Arial MT"/>
                <a:cs typeface="Arial MT"/>
              </a:rPr>
              <a:t>Very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20" dirty="0">
                <a:latin typeface="Arial MT"/>
                <a:cs typeface="Arial MT"/>
              </a:rPr>
              <a:t>High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50" dirty="0">
                <a:latin typeface="Arial MT"/>
                <a:cs typeface="Arial MT"/>
              </a:rPr>
              <a:t>,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20" dirty="0">
                <a:latin typeface="Arial MT"/>
                <a:cs typeface="Arial MT"/>
              </a:rPr>
              <a:t>High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50" dirty="0">
                <a:latin typeface="Arial MT"/>
                <a:cs typeface="Arial MT"/>
              </a:rPr>
              <a:t>,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10" dirty="0">
                <a:latin typeface="Arial MT"/>
                <a:cs typeface="Arial MT"/>
              </a:rPr>
              <a:t>Medium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50" dirty="0">
                <a:latin typeface="Arial MT"/>
                <a:cs typeface="Arial MT"/>
              </a:rPr>
              <a:t>,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25" dirty="0">
                <a:latin typeface="Arial MT"/>
                <a:cs typeface="Arial MT"/>
              </a:rPr>
              <a:t>Low </a:t>
            </a:r>
            <a:r>
              <a:rPr sz="4800" spc="-10" dirty="0">
                <a:latin typeface="Arial MT"/>
                <a:cs typeface="Arial MT"/>
              </a:rPr>
              <a:t>Gender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50" dirty="0">
                <a:latin typeface="Arial MT"/>
                <a:cs typeface="Arial MT"/>
              </a:rPr>
              <a:t>–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20" dirty="0">
                <a:latin typeface="Arial MT"/>
                <a:cs typeface="Arial MT"/>
              </a:rPr>
              <a:t>Male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50" dirty="0">
                <a:latin typeface="Arial MT"/>
                <a:cs typeface="Arial MT"/>
              </a:rPr>
              <a:t>,</a:t>
            </a:r>
            <a:r>
              <a:rPr sz="4800" dirty="0">
                <a:latin typeface="Arial MT"/>
                <a:cs typeface="Arial MT"/>
              </a:rPr>
              <a:t>	</a:t>
            </a:r>
            <a:r>
              <a:rPr sz="4800" spc="-10" dirty="0">
                <a:latin typeface="Arial MT"/>
                <a:cs typeface="Arial MT"/>
              </a:rPr>
              <a:t>Female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10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07539" y="2052319"/>
            <a:ext cx="6193155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05579" algn="l"/>
              </a:tabLst>
            </a:pPr>
            <a:r>
              <a:rPr sz="3000" dirty="0">
                <a:latin typeface="Lucida Sans Unicode"/>
                <a:cs typeface="Lucida Sans Unicode"/>
              </a:rPr>
              <a:t>DATA</a:t>
            </a:r>
            <a:r>
              <a:rPr sz="3000" spc="-290" dirty="0">
                <a:latin typeface="Lucida Sans Unicode"/>
                <a:cs typeface="Lucida Sans Unicode"/>
              </a:rPr>
              <a:t> </a:t>
            </a:r>
            <a:r>
              <a:rPr sz="3000" spc="434" dirty="0">
                <a:latin typeface="Lucida Sans Unicode"/>
                <a:cs typeface="Lucida Sans Unicode"/>
              </a:rPr>
              <a:t>collEcTIoN</a:t>
            </a:r>
            <a:r>
              <a:rPr sz="3000" spc="-290" dirty="0">
                <a:latin typeface="Lucida Sans Unicode"/>
                <a:cs typeface="Lucida Sans Unicode"/>
              </a:rPr>
              <a:t> </a:t>
            </a:r>
            <a:r>
              <a:rPr sz="3000" spc="-470" dirty="0">
                <a:latin typeface="Lucida Sans Unicode"/>
                <a:cs typeface="Lucida Sans Unicode"/>
              </a:rPr>
              <a:t>:</a:t>
            </a:r>
            <a:r>
              <a:rPr sz="3000" dirty="0">
                <a:latin typeface="Lucida Sans Unicode"/>
                <a:cs typeface="Lucida Sans Unicode"/>
              </a:rPr>
              <a:t>	</a:t>
            </a:r>
            <a:r>
              <a:rPr sz="4500" spc="-585" baseline="-2777" dirty="0">
                <a:latin typeface="Trebuchet MS"/>
                <a:cs typeface="Trebuchet MS"/>
              </a:rPr>
              <a:t>1).</a:t>
            </a:r>
            <a:r>
              <a:rPr sz="4500" spc="-607" baseline="-2777" dirty="0">
                <a:latin typeface="Trebuchet MS"/>
                <a:cs typeface="Trebuchet MS"/>
              </a:rPr>
              <a:t> </a:t>
            </a:r>
            <a:r>
              <a:rPr sz="4500" spc="-30" baseline="-2777" dirty="0">
                <a:latin typeface="Trebuchet MS"/>
                <a:cs typeface="Trebuchet MS"/>
              </a:rPr>
              <a:t>Name</a:t>
            </a:r>
            <a:endParaRPr sz="4500" baseline="-2777">
              <a:latin typeface="Trebuchet MS"/>
              <a:cs typeface="Trebuchet MS"/>
            </a:endParaRPr>
          </a:p>
          <a:p>
            <a:pPr marL="4005579" marR="47625">
              <a:lnSpc>
                <a:spcPct val="100000"/>
              </a:lnSpc>
              <a:spcBef>
                <a:spcPts val="150"/>
              </a:spcBef>
            </a:pPr>
            <a:r>
              <a:rPr sz="3000" spc="-185" dirty="0">
                <a:latin typeface="Trebuchet MS"/>
                <a:cs typeface="Trebuchet MS"/>
              </a:rPr>
              <a:t>Employee</a:t>
            </a:r>
            <a:r>
              <a:rPr sz="3000" spc="-34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UID </a:t>
            </a:r>
            <a:r>
              <a:rPr sz="3000" spc="-10" dirty="0">
                <a:latin typeface="Trebuchet MS"/>
                <a:cs typeface="Trebuchet MS"/>
              </a:rPr>
              <a:t>Desination </a:t>
            </a:r>
            <a:r>
              <a:rPr sz="3000" spc="-25" dirty="0">
                <a:latin typeface="Trebuchet MS"/>
                <a:cs typeface="Trebuchet MS"/>
              </a:rPr>
              <a:t>pay</a:t>
            </a:r>
            <a:endParaRPr sz="3000">
              <a:latin typeface="Trebuchet MS"/>
              <a:cs typeface="Trebuchet MS"/>
            </a:endParaRPr>
          </a:p>
          <a:p>
            <a:pPr marL="4455795" indent="-492125">
              <a:lnSpc>
                <a:spcPct val="100000"/>
              </a:lnSpc>
              <a:buAutoNum type="arabicParenR" startAt="5"/>
              <a:tabLst>
                <a:tab pos="4455795" algn="l"/>
              </a:tabLst>
            </a:pPr>
            <a:r>
              <a:rPr sz="3000" spc="-75" dirty="0">
                <a:latin typeface="Trebuchet MS"/>
                <a:cs typeface="Trebuchet MS"/>
              </a:rPr>
              <a:t>allowance</a:t>
            </a:r>
            <a:endParaRPr sz="3000">
              <a:latin typeface="Trebuchet MS"/>
              <a:cs typeface="Trebuchet MS"/>
            </a:endParaRPr>
          </a:p>
          <a:p>
            <a:pPr marL="4459605" indent="-492125">
              <a:lnSpc>
                <a:spcPct val="100000"/>
              </a:lnSpc>
              <a:buAutoNum type="arabicParenR" startAt="5"/>
              <a:tabLst>
                <a:tab pos="4459605" algn="l"/>
              </a:tabLst>
            </a:pPr>
            <a:r>
              <a:rPr sz="3000" spc="-110" dirty="0">
                <a:latin typeface="Trebuchet MS"/>
                <a:cs typeface="Trebuchet MS"/>
              </a:rPr>
              <a:t>deductions</a:t>
            </a:r>
            <a:endParaRPr sz="3000">
              <a:latin typeface="Trebuchet MS"/>
              <a:cs typeface="Trebuchet MS"/>
            </a:endParaRPr>
          </a:p>
          <a:p>
            <a:pPr marL="4425315" indent="-492125">
              <a:lnSpc>
                <a:spcPct val="100000"/>
              </a:lnSpc>
              <a:buAutoNum type="arabicParenR" startAt="5"/>
              <a:tabLst>
                <a:tab pos="4425315" algn="l"/>
              </a:tabLst>
            </a:pPr>
            <a:r>
              <a:rPr sz="3000" spc="-85" dirty="0">
                <a:latin typeface="Trebuchet MS"/>
                <a:cs typeface="Trebuchet MS"/>
              </a:rPr>
              <a:t>Net</a:t>
            </a:r>
            <a:r>
              <a:rPr sz="3000" spc="-40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salary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03604" y="2071368"/>
            <a:ext cx="405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95" dirty="0">
                <a:latin typeface="Trebuchet MS"/>
                <a:cs typeface="Trebuchet MS"/>
              </a:rPr>
              <a:t>2).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41333" y="2528568"/>
            <a:ext cx="403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0" dirty="0">
                <a:latin typeface="Trebuchet MS"/>
                <a:cs typeface="Trebuchet MS"/>
              </a:rPr>
              <a:t>3).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65356" y="2985768"/>
            <a:ext cx="13100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0" dirty="0">
                <a:latin typeface="Trebuchet MS"/>
                <a:cs typeface="Trebuchet MS"/>
              </a:rPr>
              <a:t>4).</a:t>
            </a:r>
            <a:r>
              <a:rPr sz="3000" spc="-405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Basic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7539" y="5707493"/>
            <a:ext cx="4204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5" dirty="0">
                <a:latin typeface="Lucida Sans Unicode"/>
                <a:cs typeface="Lucida Sans Unicode"/>
              </a:rPr>
              <a:t>PERFORMANCE</a:t>
            </a:r>
            <a:r>
              <a:rPr sz="3000" spc="-300" dirty="0">
                <a:latin typeface="Lucida Sans Unicode"/>
                <a:cs typeface="Lucida Sans Unicode"/>
              </a:rPr>
              <a:t> </a:t>
            </a:r>
            <a:r>
              <a:rPr sz="3000" spc="-110" dirty="0">
                <a:latin typeface="Lucida Sans Unicode"/>
                <a:cs typeface="Lucida Sans Unicode"/>
              </a:rPr>
              <a:t>LEVEL</a:t>
            </a:r>
            <a:r>
              <a:rPr sz="3000" spc="-300" dirty="0">
                <a:latin typeface="Lucida Sans Unicode"/>
                <a:cs typeface="Lucida Sans Unicode"/>
              </a:rPr>
              <a:t> </a:t>
            </a:r>
            <a:r>
              <a:rPr sz="3000" spc="-470" dirty="0">
                <a:latin typeface="Lucida Sans Unicode"/>
                <a:cs typeface="Lucida Sans Unicode"/>
              </a:rPr>
              <a:t>:</a:t>
            </a:r>
            <a:endParaRPr sz="3000">
              <a:latin typeface="Lucida Sans Unicode"/>
              <a:cs typeface="Lucida Sans Unicode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881845" y="6904523"/>
          <a:ext cx="3855085" cy="1826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marL="31750">
                        <a:lnSpc>
                          <a:spcPts val="3450"/>
                        </a:lnSpc>
                      </a:pPr>
                      <a:r>
                        <a:rPr sz="3000" spc="-390" dirty="0">
                          <a:latin typeface="Trebuchet MS"/>
                          <a:cs typeface="Trebuchet MS"/>
                        </a:rPr>
                        <a:t>1). </a:t>
                      </a:r>
                      <a:r>
                        <a:rPr sz="3000" spc="-180" dirty="0">
                          <a:latin typeface="Trebuchet MS"/>
                          <a:cs typeface="Trebuchet MS"/>
                        </a:rPr>
                        <a:t>Very</a:t>
                      </a:r>
                      <a:r>
                        <a:rPr sz="3000" spc="-3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20" dirty="0">
                          <a:latin typeface="Trebuchet MS"/>
                          <a:cs typeface="Trebuchet MS"/>
                        </a:rPr>
                        <a:t>high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50"/>
                        </a:lnSpc>
                      </a:pPr>
                      <a:r>
                        <a:rPr sz="3000" spc="-295" dirty="0">
                          <a:latin typeface="Trebuchet MS"/>
                          <a:cs typeface="Trebuchet MS"/>
                        </a:rPr>
                        <a:t>2).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31750">
                        <a:lnSpc>
                          <a:spcPts val="3450"/>
                        </a:lnSpc>
                      </a:pPr>
                      <a:r>
                        <a:rPr sz="3000" spc="-20" dirty="0">
                          <a:latin typeface="Trebuchet MS"/>
                          <a:cs typeface="Trebuchet MS"/>
                        </a:rPr>
                        <a:t>High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4045">
                        <a:lnSpc>
                          <a:spcPts val="3450"/>
                        </a:lnSpc>
                      </a:pPr>
                      <a:r>
                        <a:rPr sz="3000" spc="-300" dirty="0">
                          <a:latin typeface="Trebuchet MS"/>
                          <a:cs typeface="Trebuchet MS"/>
                        </a:rPr>
                        <a:t>3).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31750">
                        <a:lnSpc>
                          <a:spcPts val="3450"/>
                        </a:lnSpc>
                      </a:pPr>
                      <a:r>
                        <a:rPr sz="3000" spc="-10" dirty="0">
                          <a:latin typeface="Trebuchet MS"/>
                          <a:cs typeface="Trebuchet MS"/>
                        </a:rPr>
                        <a:t>Medium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5155">
                        <a:lnSpc>
                          <a:spcPts val="3450"/>
                        </a:lnSpc>
                      </a:pPr>
                      <a:r>
                        <a:rPr sz="3000" spc="-285" dirty="0">
                          <a:latin typeface="Trebuchet MS"/>
                          <a:cs typeface="Trebuchet MS"/>
                        </a:rPr>
                        <a:t>4).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31750">
                        <a:lnSpc>
                          <a:spcPts val="3450"/>
                        </a:lnSpc>
                      </a:pPr>
                      <a:r>
                        <a:rPr sz="3000" spc="-25" dirty="0">
                          <a:latin typeface="Trebuchet MS"/>
                          <a:cs typeface="Trebuchet MS"/>
                        </a:rPr>
                        <a:t>Low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6449" y="1569719"/>
            <a:ext cx="182879" cy="1828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7529" y="1569719"/>
            <a:ext cx="182879" cy="1828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09134" y="1569719"/>
            <a:ext cx="182879" cy="18287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4900930" cy="121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270"/>
              </a:lnSpc>
              <a:spcBef>
                <a:spcPts val="100"/>
              </a:spcBef>
            </a:pPr>
            <a:r>
              <a:rPr spc="-10" dirty="0">
                <a:latin typeface="Trebuchet MS"/>
                <a:cs typeface="Trebuchet MS"/>
              </a:rPr>
              <a:t>RESULTS</a:t>
            </a:r>
          </a:p>
          <a:p>
            <a:pPr marL="1252855">
              <a:lnSpc>
                <a:spcPts val="1070"/>
              </a:lnSpc>
              <a:tabLst>
                <a:tab pos="2264410" algn="l"/>
                <a:tab pos="3676015" algn="l"/>
              </a:tabLst>
            </a:pPr>
            <a:r>
              <a:rPr sz="1200" b="0" spc="-10" dirty="0">
                <a:latin typeface="Arial MT"/>
                <a:cs typeface="Arial MT"/>
              </a:rPr>
              <a:t>Active</a:t>
            </a:r>
            <a:r>
              <a:rPr sz="1200" b="0" dirty="0">
                <a:latin typeface="Arial MT"/>
                <a:cs typeface="Arial MT"/>
              </a:rPr>
              <a:t>	Future </a:t>
            </a:r>
            <a:r>
              <a:rPr sz="1200" b="0" spc="-10" dirty="0">
                <a:latin typeface="Arial MT"/>
                <a:cs typeface="Arial MT"/>
              </a:rPr>
              <a:t>Start</a:t>
            </a:r>
            <a:r>
              <a:rPr sz="1200" b="0" dirty="0">
                <a:latin typeface="Arial MT"/>
                <a:cs typeface="Arial MT"/>
              </a:rPr>
              <a:t>	Leave of</a:t>
            </a:r>
            <a:r>
              <a:rPr sz="1200" b="0" spc="-70" dirty="0">
                <a:latin typeface="Arial MT"/>
                <a:cs typeface="Arial MT"/>
              </a:rPr>
              <a:t> </a:t>
            </a:r>
            <a:r>
              <a:rPr sz="1200" b="0" spc="-10" dirty="0">
                <a:latin typeface="Arial MT"/>
                <a:cs typeface="Arial MT"/>
              </a:rPr>
              <a:t>Absence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0313" y="1569719"/>
            <a:ext cx="182880" cy="1828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614765" y="1534100"/>
            <a:ext cx="1482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Terminated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Cause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99143" y="1569719"/>
            <a:ext cx="182880" cy="18287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683625" y="1534100"/>
            <a:ext cx="1522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Voluntarily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Terminated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6337" y="7921625"/>
            <a:ext cx="339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BPC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23576" y="7921625"/>
            <a:ext cx="466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Arial MT"/>
                <a:cs typeface="Arial MT"/>
              </a:rPr>
              <a:t>CCDR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12499" y="7921625"/>
            <a:ext cx="271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EW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6555" y="7921625"/>
            <a:ext cx="364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MSC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03566" y="7921625"/>
            <a:ext cx="321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NEL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64509" y="7921625"/>
            <a:ext cx="212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PL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15320" y="7921625"/>
            <a:ext cx="321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PYZ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13309" y="7921625"/>
            <a:ext cx="347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SVG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27668" y="7921625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TNS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20895" y="7921625"/>
            <a:ext cx="356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WBL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5792" y="7773987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5425" y="6783387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Arial MT"/>
                <a:cs typeface="Arial MT"/>
              </a:rPr>
              <a:t>50.0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5384" y="5792787"/>
            <a:ext cx="4070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100.0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5384" y="4802187"/>
            <a:ext cx="4070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150.0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5384" y="3811587"/>
            <a:ext cx="4070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200.0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5384" y="2820987"/>
            <a:ext cx="4070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250.0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5384" y="1830387"/>
            <a:ext cx="4070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300.0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257299" y="1938337"/>
            <a:ext cx="11287125" cy="7042784"/>
            <a:chOff x="1257299" y="1938337"/>
            <a:chExt cx="11287125" cy="7042784"/>
          </a:xfrm>
        </p:grpSpPr>
        <p:sp>
          <p:nvSpPr>
            <p:cNvPr id="31" name="object 31"/>
            <p:cNvSpPr/>
            <p:nvPr/>
          </p:nvSpPr>
          <p:spPr>
            <a:xfrm>
              <a:off x="1257299" y="7886699"/>
              <a:ext cx="9829800" cy="0"/>
            </a:xfrm>
            <a:custGeom>
              <a:avLst/>
              <a:gdLst/>
              <a:ahLst/>
              <a:cxnLst/>
              <a:rect l="l" t="t" r="r" b="b"/>
              <a:pathLst>
                <a:path w="9829800">
                  <a:moveTo>
                    <a:pt x="0" y="0"/>
                  </a:moveTo>
                  <a:lnTo>
                    <a:pt x="98297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57299" y="2933699"/>
              <a:ext cx="9829800" cy="3962400"/>
            </a:xfrm>
            <a:custGeom>
              <a:avLst/>
              <a:gdLst/>
              <a:ahLst/>
              <a:cxnLst/>
              <a:rect l="l" t="t" r="r" b="b"/>
              <a:pathLst>
                <a:path w="9829800" h="3962400">
                  <a:moveTo>
                    <a:pt x="149103" y="3962399"/>
                  </a:moveTo>
                  <a:lnTo>
                    <a:pt x="1005876" y="3962399"/>
                  </a:lnTo>
                </a:path>
                <a:path w="9829800" h="3962400">
                  <a:moveTo>
                    <a:pt x="1154980" y="3962399"/>
                  </a:moveTo>
                  <a:lnTo>
                    <a:pt x="2011753" y="3962399"/>
                  </a:lnTo>
                </a:path>
                <a:path w="9829800" h="3962400">
                  <a:moveTo>
                    <a:pt x="2160857" y="3962399"/>
                  </a:moveTo>
                  <a:lnTo>
                    <a:pt x="3017630" y="3962399"/>
                  </a:lnTo>
                </a:path>
                <a:path w="9829800" h="3962400">
                  <a:moveTo>
                    <a:pt x="3166734" y="3962399"/>
                  </a:moveTo>
                  <a:lnTo>
                    <a:pt x="4023507" y="3962399"/>
                  </a:lnTo>
                </a:path>
                <a:path w="9829800" h="3962400">
                  <a:moveTo>
                    <a:pt x="4172610" y="3962399"/>
                  </a:moveTo>
                  <a:lnTo>
                    <a:pt x="5029384" y="3962399"/>
                  </a:lnTo>
                </a:path>
                <a:path w="9829800" h="3962400">
                  <a:moveTo>
                    <a:pt x="6184364" y="3962399"/>
                  </a:moveTo>
                  <a:lnTo>
                    <a:pt x="7041138" y="3962399"/>
                  </a:lnTo>
                </a:path>
                <a:path w="9829800" h="3962400">
                  <a:moveTo>
                    <a:pt x="5178487" y="3962399"/>
                  </a:moveTo>
                  <a:lnTo>
                    <a:pt x="6035261" y="3962399"/>
                  </a:lnTo>
                </a:path>
                <a:path w="9829800" h="3962400">
                  <a:moveTo>
                    <a:pt x="9201995" y="3962399"/>
                  </a:moveTo>
                  <a:lnTo>
                    <a:pt x="9829799" y="3962399"/>
                  </a:lnTo>
                </a:path>
                <a:path w="9829800" h="3962400">
                  <a:moveTo>
                    <a:pt x="7190241" y="3962399"/>
                  </a:moveTo>
                  <a:lnTo>
                    <a:pt x="8047015" y="3962399"/>
                  </a:lnTo>
                </a:path>
                <a:path w="9829800" h="3962400">
                  <a:moveTo>
                    <a:pt x="8196118" y="3962399"/>
                  </a:moveTo>
                  <a:lnTo>
                    <a:pt x="9052892" y="3962399"/>
                  </a:lnTo>
                </a:path>
                <a:path w="9829800" h="3962400">
                  <a:moveTo>
                    <a:pt x="5178487" y="2971799"/>
                  </a:moveTo>
                  <a:lnTo>
                    <a:pt x="6035261" y="2971799"/>
                  </a:lnTo>
                </a:path>
                <a:path w="9829800" h="3962400">
                  <a:moveTo>
                    <a:pt x="3166734" y="2971799"/>
                  </a:moveTo>
                  <a:lnTo>
                    <a:pt x="4023507" y="2971799"/>
                  </a:lnTo>
                </a:path>
                <a:path w="9829800" h="3962400">
                  <a:moveTo>
                    <a:pt x="8196118" y="2971799"/>
                  </a:moveTo>
                  <a:lnTo>
                    <a:pt x="9052892" y="2971799"/>
                  </a:lnTo>
                </a:path>
                <a:path w="9829800" h="3962400">
                  <a:moveTo>
                    <a:pt x="6184364" y="2971799"/>
                  </a:moveTo>
                  <a:lnTo>
                    <a:pt x="7041138" y="2971799"/>
                  </a:lnTo>
                </a:path>
                <a:path w="9829800" h="3962400">
                  <a:moveTo>
                    <a:pt x="149103" y="2971799"/>
                  </a:moveTo>
                  <a:lnTo>
                    <a:pt x="1005876" y="2971799"/>
                  </a:lnTo>
                </a:path>
                <a:path w="9829800" h="3962400">
                  <a:moveTo>
                    <a:pt x="2160857" y="2971799"/>
                  </a:moveTo>
                  <a:lnTo>
                    <a:pt x="3017630" y="2971799"/>
                  </a:lnTo>
                </a:path>
                <a:path w="9829800" h="3962400">
                  <a:moveTo>
                    <a:pt x="9201995" y="2971799"/>
                  </a:moveTo>
                  <a:lnTo>
                    <a:pt x="9829799" y="2971799"/>
                  </a:lnTo>
                </a:path>
                <a:path w="9829800" h="3962400">
                  <a:moveTo>
                    <a:pt x="1154980" y="2971799"/>
                  </a:moveTo>
                  <a:lnTo>
                    <a:pt x="2011753" y="2971799"/>
                  </a:lnTo>
                </a:path>
                <a:path w="9829800" h="3962400">
                  <a:moveTo>
                    <a:pt x="4172610" y="2971799"/>
                  </a:moveTo>
                  <a:lnTo>
                    <a:pt x="5029384" y="2971799"/>
                  </a:lnTo>
                </a:path>
                <a:path w="9829800" h="3962400">
                  <a:moveTo>
                    <a:pt x="7190241" y="2971799"/>
                  </a:moveTo>
                  <a:lnTo>
                    <a:pt x="8047015" y="2971799"/>
                  </a:lnTo>
                </a:path>
                <a:path w="9829800" h="3962400">
                  <a:moveTo>
                    <a:pt x="149103" y="1981199"/>
                  </a:moveTo>
                  <a:lnTo>
                    <a:pt x="1005876" y="1981199"/>
                  </a:lnTo>
                </a:path>
                <a:path w="9829800" h="3962400">
                  <a:moveTo>
                    <a:pt x="1154980" y="1981199"/>
                  </a:moveTo>
                  <a:lnTo>
                    <a:pt x="2011753" y="1981199"/>
                  </a:lnTo>
                </a:path>
                <a:path w="9829800" h="3962400">
                  <a:moveTo>
                    <a:pt x="8196118" y="1981199"/>
                  </a:moveTo>
                  <a:lnTo>
                    <a:pt x="9052892" y="1981199"/>
                  </a:lnTo>
                </a:path>
                <a:path w="9829800" h="3962400">
                  <a:moveTo>
                    <a:pt x="6184364" y="1981199"/>
                  </a:moveTo>
                  <a:lnTo>
                    <a:pt x="7041138" y="1981199"/>
                  </a:lnTo>
                </a:path>
                <a:path w="9829800" h="3962400">
                  <a:moveTo>
                    <a:pt x="4172610" y="1981199"/>
                  </a:moveTo>
                  <a:lnTo>
                    <a:pt x="5029384" y="1981199"/>
                  </a:lnTo>
                </a:path>
                <a:path w="9829800" h="3962400">
                  <a:moveTo>
                    <a:pt x="5178487" y="1981199"/>
                  </a:moveTo>
                  <a:lnTo>
                    <a:pt x="6035261" y="1981199"/>
                  </a:lnTo>
                </a:path>
                <a:path w="9829800" h="3962400">
                  <a:moveTo>
                    <a:pt x="3166734" y="1981199"/>
                  </a:moveTo>
                  <a:lnTo>
                    <a:pt x="4023507" y="1981199"/>
                  </a:lnTo>
                </a:path>
                <a:path w="9829800" h="3962400">
                  <a:moveTo>
                    <a:pt x="2160857" y="1981199"/>
                  </a:moveTo>
                  <a:lnTo>
                    <a:pt x="3017630" y="1981199"/>
                  </a:lnTo>
                </a:path>
                <a:path w="9829800" h="3962400">
                  <a:moveTo>
                    <a:pt x="9201995" y="1981199"/>
                  </a:moveTo>
                  <a:lnTo>
                    <a:pt x="9829799" y="1981199"/>
                  </a:lnTo>
                </a:path>
                <a:path w="9829800" h="3962400">
                  <a:moveTo>
                    <a:pt x="7190241" y="1981199"/>
                  </a:moveTo>
                  <a:lnTo>
                    <a:pt x="8047015" y="1981199"/>
                  </a:lnTo>
                </a:path>
                <a:path w="9829800" h="3962400">
                  <a:moveTo>
                    <a:pt x="4172610" y="990599"/>
                  </a:moveTo>
                  <a:lnTo>
                    <a:pt x="5029384" y="990599"/>
                  </a:lnTo>
                </a:path>
                <a:path w="9829800" h="3962400">
                  <a:moveTo>
                    <a:pt x="5178487" y="990599"/>
                  </a:moveTo>
                  <a:lnTo>
                    <a:pt x="6035261" y="990599"/>
                  </a:lnTo>
                </a:path>
                <a:path w="9829800" h="3962400">
                  <a:moveTo>
                    <a:pt x="9201995" y="990599"/>
                  </a:moveTo>
                  <a:lnTo>
                    <a:pt x="9829799" y="990599"/>
                  </a:lnTo>
                </a:path>
                <a:path w="9829800" h="3962400">
                  <a:moveTo>
                    <a:pt x="8196118" y="990599"/>
                  </a:moveTo>
                  <a:lnTo>
                    <a:pt x="9052892" y="990599"/>
                  </a:lnTo>
                </a:path>
                <a:path w="9829800" h="3962400">
                  <a:moveTo>
                    <a:pt x="7190241" y="990599"/>
                  </a:moveTo>
                  <a:lnTo>
                    <a:pt x="8047015" y="990599"/>
                  </a:lnTo>
                </a:path>
                <a:path w="9829800" h="3962400">
                  <a:moveTo>
                    <a:pt x="6184364" y="990599"/>
                  </a:moveTo>
                  <a:lnTo>
                    <a:pt x="7041138" y="990599"/>
                  </a:lnTo>
                </a:path>
                <a:path w="9829800" h="3962400">
                  <a:moveTo>
                    <a:pt x="2160857" y="990599"/>
                  </a:moveTo>
                  <a:lnTo>
                    <a:pt x="3017630" y="990599"/>
                  </a:lnTo>
                </a:path>
                <a:path w="9829800" h="3962400">
                  <a:moveTo>
                    <a:pt x="1154980" y="990599"/>
                  </a:moveTo>
                  <a:lnTo>
                    <a:pt x="2011753" y="990599"/>
                  </a:lnTo>
                </a:path>
                <a:path w="9829800" h="3962400">
                  <a:moveTo>
                    <a:pt x="149103" y="990599"/>
                  </a:moveTo>
                  <a:lnTo>
                    <a:pt x="1005876" y="990599"/>
                  </a:lnTo>
                </a:path>
                <a:path w="9829800" h="3962400">
                  <a:moveTo>
                    <a:pt x="3166734" y="990599"/>
                  </a:moveTo>
                  <a:lnTo>
                    <a:pt x="4023507" y="990599"/>
                  </a:lnTo>
                </a:path>
                <a:path w="9829800" h="3962400">
                  <a:moveTo>
                    <a:pt x="0" y="0"/>
                  </a:moveTo>
                  <a:lnTo>
                    <a:pt x="9052892" y="0"/>
                  </a:lnTo>
                </a:path>
                <a:path w="9829800" h="3962400">
                  <a:moveTo>
                    <a:pt x="9201995" y="0"/>
                  </a:moveTo>
                  <a:lnTo>
                    <a:pt x="98297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57299" y="1943099"/>
              <a:ext cx="9829800" cy="0"/>
            </a:xfrm>
            <a:custGeom>
              <a:avLst/>
              <a:gdLst/>
              <a:ahLst/>
              <a:cxnLst/>
              <a:rect l="l" t="t" r="r" b="b"/>
              <a:pathLst>
                <a:path w="9829800">
                  <a:moveTo>
                    <a:pt x="0" y="0"/>
                  </a:moveTo>
                  <a:lnTo>
                    <a:pt x="98297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57299" y="3072383"/>
              <a:ext cx="149225" cy="4814570"/>
            </a:xfrm>
            <a:custGeom>
              <a:avLst/>
              <a:gdLst/>
              <a:ahLst/>
              <a:cxnLst/>
              <a:rect l="l" t="t" r="r" b="b"/>
              <a:pathLst>
                <a:path w="149225" h="4814570">
                  <a:moveTo>
                    <a:pt x="149103" y="4814315"/>
                  </a:moveTo>
                  <a:lnTo>
                    <a:pt x="0" y="4814315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4814315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14250" y="7767827"/>
              <a:ext cx="149225" cy="119380"/>
            </a:xfrm>
            <a:custGeom>
              <a:avLst/>
              <a:gdLst/>
              <a:ahLst/>
              <a:cxnLst/>
              <a:rect l="l" t="t" r="r" b="b"/>
              <a:pathLst>
                <a:path w="149225" h="119379">
                  <a:moveTo>
                    <a:pt x="149103" y="118871"/>
                  </a:moveTo>
                  <a:lnTo>
                    <a:pt x="0" y="118871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118871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71201" y="7708391"/>
              <a:ext cx="149225" cy="178435"/>
            </a:xfrm>
            <a:custGeom>
              <a:avLst/>
              <a:gdLst/>
              <a:ahLst/>
              <a:cxnLst/>
              <a:rect l="l" t="t" r="r" b="b"/>
              <a:pathLst>
                <a:path w="149225" h="178434">
                  <a:moveTo>
                    <a:pt x="149103" y="178307"/>
                  </a:moveTo>
                  <a:lnTo>
                    <a:pt x="0" y="178307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178307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28152" y="7629143"/>
              <a:ext cx="149225" cy="257810"/>
            </a:xfrm>
            <a:custGeom>
              <a:avLst/>
              <a:gdLst/>
              <a:ahLst/>
              <a:cxnLst/>
              <a:rect l="l" t="t" r="r" b="b"/>
              <a:pathLst>
                <a:path w="149225" h="257809">
                  <a:moveTo>
                    <a:pt x="149103" y="257555"/>
                  </a:moveTo>
                  <a:lnTo>
                    <a:pt x="0" y="257555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257555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85103" y="7252715"/>
              <a:ext cx="149225" cy="634365"/>
            </a:xfrm>
            <a:custGeom>
              <a:avLst/>
              <a:gdLst/>
              <a:ahLst/>
              <a:cxnLst/>
              <a:rect l="l" t="t" r="r" b="b"/>
              <a:pathLst>
                <a:path w="149225" h="634365">
                  <a:moveTo>
                    <a:pt x="149103" y="633983"/>
                  </a:moveTo>
                  <a:lnTo>
                    <a:pt x="0" y="633983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633983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63176" y="2953511"/>
              <a:ext cx="149225" cy="4933315"/>
            </a:xfrm>
            <a:custGeom>
              <a:avLst/>
              <a:gdLst/>
              <a:ahLst/>
              <a:cxnLst/>
              <a:rect l="l" t="t" r="r" b="b"/>
              <a:pathLst>
                <a:path w="149225" h="4933315">
                  <a:moveTo>
                    <a:pt x="149103" y="4933187"/>
                  </a:moveTo>
                  <a:lnTo>
                    <a:pt x="0" y="4933187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4933187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20127" y="7648955"/>
              <a:ext cx="149225" cy="238125"/>
            </a:xfrm>
            <a:custGeom>
              <a:avLst/>
              <a:gdLst/>
              <a:ahLst/>
              <a:cxnLst/>
              <a:rect l="l" t="t" r="r" b="b"/>
              <a:pathLst>
                <a:path w="149225" h="238125">
                  <a:moveTo>
                    <a:pt x="149103" y="237744"/>
                  </a:moveTo>
                  <a:lnTo>
                    <a:pt x="0" y="237744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237744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77078" y="7807451"/>
              <a:ext cx="149225" cy="79375"/>
            </a:xfrm>
            <a:custGeom>
              <a:avLst/>
              <a:gdLst/>
              <a:ahLst/>
              <a:cxnLst/>
              <a:rect l="l" t="t" r="r" b="b"/>
              <a:pathLst>
                <a:path w="149225" h="79375">
                  <a:moveTo>
                    <a:pt x="149103" y="79248"/>
                  </a:moveTo>
                  <a:lnTo>
                    <a:pt x="0" y="79248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79248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34029" y="7767827"/>
              <a:ext cx="149225" cy="119380"/>
            </a:xfrm>
            <a:custGeom>
              <a:avLst/>
              <a:gdLst/>
              <a:ahLst/>
              <a:cxnLst/>
              <a:rect l="l" t="t" r="r" b="b"/>
              <a:pathLst>
                <a:path w="149225" h="119379">
                  <a:moveTo>
                    <a:pt x="149103" y="118871"/>
                  </a:moveTo>
                  <a:lnTo>
                    <a:pt x="0" y="118871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118871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90980" y="7312151"/>
              <a:ext cx="149225" cy="574675"/>
            </a:xfrm>
            <a:custGeom>
              <a:avLst/>
              <a:gdLst/>
              <a:ahLst/>
              <a:cxnLst/>
              <a:rect l="l" t="t" r="r" b="b"/>
              <a:pathLst>
                <a:path w="149225" h="574675">
                  <a:moveTo>
                    <a:pt x="149103" y="574548"/>
                  </a:moveTo>
                  <a:lnTo>
                    <a:pt x="0" y="574548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574548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69053" y="3032759"/>
              <a:ext cx="149225" cy="4853940"/>
            </a:xfrm>
            <a:custGeom>
              <a:avLst/>
              <a:gdLst/>
              <a:ahLst/>
              <a:cxnLst/>
              <a:rect l="l" t="t" r="r" b="b"/>
              <a:pathLst>
                <a:path w="149225" h="4853940">
                  <a:moveTo>
                    <a:pt x="149103" y="4853939"/>
                  </a:moveTo>
                  <a:lnTo>
                    <a:pt x="0" y="4853939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4853939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26004" y="7787639"/>
              <a:ext cx="149225" cy="99060"/>
            </a:xfrm>
            <a:custGeom>
              <a:avLst/>
              <a:gdLst/>
              <a:ahLst/>
              <a:cxnLst/>
              <a:rect l="l" t="t" r="r" b="b"/>
              <a:pathLst>
                <a:path w="149225" h="99059">
                  <a:moveTo>
                    <a:pt x="149103" y="99060"/>
                  </a:moveTo>
                  <a:lnTo>
                    <a:pt x="0" y="99060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99060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82955" y="7589519"/>
              <a:ext cx="149225" cy="297180"/>
            </a:xfrm>
            <a:custGeom>
              <a:avLst/>
              <a:gdLst/>
              <a:ahLst/>
              <a:cxnLst/>
              <a:rect l="l" t="t" r="r" b="b"/>
              <a:pathLst>
                <a:path w="149225" h="297179">
                  <a:moveTo>
                    <a:pt x="149103" y="297180"/>
                  </a:moveTo>
                  <a:lnTo>
                    <a:pt x="0" y="297180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297180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39906" y="7807451"/>
              <a:ext cx="149225" cy="79375"/>
            </a:xfrm>
            <a:custGeom>
              <a:avLst/>
              <a:gdLst/>
              <a:ahLst/>
              <a:cxnLst/>
              <a:rect l="l" t="t" r="r" b="b"/>
              <a:pathLst>
                <a:path w="149225" h="79375">
                  <a:moveTo>
                    <a:pt x="149103" y="79248"/>
                  </a:moveTo>
                  <a:lnTo>
                    <a:pt x="0" y="79248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79248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96857" y="7232903"/>
              <a:ext cx="149225" cy="654050"/>
            </a:xfrm>
            <a:custGeom>
              <a:avLst/>
              <a:gdLst/>
              <a:ahLst/>
              <a:cxnLst/>
              <a:rect l="l" t="t" r="r" b="b"/>
              <a:pathLst>
                <a:path w="149225" h="654050">
                  <a:moveTo>
                    <a:pt x="149103" y="653796"/>
                  </a:moveTo>
                  <a:lnTo>
                    <a:pt x="0" y="653796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653796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74930" y="3151631"/>
              <a:ext cx="149225" cy="4735195"/>
            </a:xfrm>
            <a:custGeom>
              <a:avLst/>
              <a:gdLst/>
              <a:ahLst/>
              <a:cxnLst/>
              <a:rect l="l" t="t" r="r" b="b"/>
              <a:pathLst>
                <a:path w="149225" h="4735195">
                  <a:moveTo>
                    <a:pt x="149103" y="4735067"/>
                  </a:moveTo>
                  <a:lnTo>
                    <a:pt x="0" y="4735067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4735067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31881" y="7807451"/>
              <a:ext cx="149225" cy="79375"/>
            </a:xfrm>
            <a:custGeom>
              <a:avLst/>
              <a:gdLst/>
              <a:ahLst/>
              <a:cxnLst/>
              <a:rect l="l" t="t" r="r" b="b"/>
              <a:pathLst>
                <a:path w="149225" h="79375">
                  <a:moveTo>
                    <a:pt x="149103" y="79248"/>
                  </a:moveTo>
                  <a:lnTo>
                    <a:pt x="0" y="79248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79248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88832" y="7688579"/>
              <a:ext cx="149225" cy="198120"/>
            </a:xfrm>
            <a:custGeom>
              <a:avLst/>
              <a:gdLst/>
              <a:ahLst/>
              <a:cxnLst/>
              <a:rect l="l" t="t" r="r" b="b"/>
              <a:pathLst>
                <a:path w="149225" h="198120">
                  <a:moveTo>
                    <a:pt x="149103" y="198119"/>
                  </a:moveTo>
                  <a:lnTo>
                    <a:pt x="0" y="198119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198119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745783" y="7668767"/>
              <a:ext cx="149225" cy="218440"/>
            </a:xfrm>
            <a:custGeom>
              <a:avLst/>
              <a:gdLst/>
              <a:ahLst/>
              <a:cxnLst/>
              <a:rect l="l" t="t" r="r" b="b"/>
              <a:pathLst>
                <a:path w="149225" h="218440">
                  <a:moveTo>
                    <a:pt x="149103" y="217932"/>
                  </a:moveTo>
                  <a:lnTo>
                    <a:pt x="0" y="217932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217932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02733" y="7252715"/>
              <a:ext cx="149225" cy="634365"/>
            </a:xfrm>
            <a:custGeom>
              <a:avLst/>
              <a:gdLst/>
              <a:ahLst/>
              <a:cxnLst/>
              <a:rect l="l" t="t" r="r" b="b"/>
              <a:pathLst>
                <a:path w="149225" h="634365">
                  <a:moveTo>
                    <a:pt x="149103" y="633983"/>
                  </a:moveTo>
                  <a:lnTo>
                    <a:pt x="0" y="633983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633983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80807" y="3012947"/>
              <a:ext cx="149225" cy="4874260"/>
            </a:xfrm>
            <a:custGeom>
              <a:avLst/>
              <a:gdLst/>
              <a:ahLst/>
              <a:cxnLst/>
              <a:rect l="l" t="t" r="r" b="b"/>
              <a:pathLst>
                <a:path w="149225" h="4874259">
                  <a:moveTo>
                    <a:pt x="149103" y="4873751"/>
                  </a:moveTo>
                  <a:lnTo>
                    <a:pt x="0" y="4873751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4873751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437758" y="7767827"/>
              <a:ext cx="149225" cy="119380"/>
            </a:xfrm>
            <a:custGeom>
              <a:avLst/>
              <a:gdLst/>
              <a:ahLst/>
              <a:cxnLst/>
              <a:rect l="l" t="t" r="r" b="b"/>
              <a:pathLst>
                <a:path w="149225" h="119379">
                  <a:moveTo>
                    <a:pt x="149103" y="118871"/>
                  </a:moveTo>
                  <a:lnTo>
                    <a:pt x="0" y="118871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118871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94709" y="7748015"/>
              <a:ext cx="149225" cy="139065"/>
            </a:xfrm>
            <a:custGeom>
              <a:avLst/>
              <a:gdLst/>
              <a:ahLst/>
              <a:cxnLst/>
              <a:rect l="l" t="t" r="r" b="b"/>
              <a:pathLst>
                <a:path w="149225" h="139065">
                  <a:moveTo>
                    <a:pt x="149103" y="138683"/>
                  </a:moveTo>
                  <a:lnTo>
                    <a:pt x="0" y="138683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138683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751660" y="7748015"/>
              <a:ext cx="149225" cy="139065"/>
            </a:xfrm>
            <a:custGeom>
              <a:avLst/>
              <a:gdLst/>
              <a:ahLst/>
              <a:cxnLst/>
              <a:rect l="l" t="t" r="r" b="b"/>
              <a:pathLst>
                <a:path w="149225" h="139065">
                  <a:moveTo>
                    <a:pt x="149103" y="138683"/>
                  </a:moveTo>
                  <a:lnTo>
                    <a:pt x="0" y="138683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138683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908611" y="7133843"/>
              <a:ext cx="149225" cy="753110"/>
            </a:xfrm>
            <a:custGeom>
              <a:avLst/>
              <a:gdLst/>
              <a:ahLst/>
              <a:cxnLst/>
              <a:rect l="l" t="t" r="r" b="b"/>
              <a:pathLst>
                <a:path w="149225" h="753109">
                  <a:moveTo>
                    <a:pt x="149103" y="752855"/>
                  </a:moveTo>
                  <a:lnTo>
                    <a:pt x="0" y="752855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752855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86684" y="3012947"/>
              <a:ext cx="149225" cy="4874260"/>
            </a:xfrm>
            <a:custGeom>
              <a:avLst/>
              <a:gdLst/>
              <a:ahLst/>
              <a:cxnLst/>
              <a:rect l="l" t="t" r="r" b="b"/>
              <a:pathLst>
                <a:path w="149225" h="4874259">
                  <a:moveTo>
                    <a:pt x="149103" y="4873751"/>
                  </a:moveTo>
                  <a:lnTo>
                    <a:pt x="0" y="4873751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4873751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43635" y="7708391"/>
              <a:ext cx="149225" cy="178435"/>
            </a:xfrm>
            <a:custGeom>
              <a:avLst/>
              <a:gdLst/>
              <a:ahLst/>
              <a:cxnLst/>
              <a:rect l="l" t="t" r="r" b="b"/>
              <a:pathLst>
                <a:path w="149225" h="178434">
                  <a:moveTo>
                    <a:pt x="149103" y="178307"/>
                  </a:moveTo>
                  <a:lnTo>
                    <a:pt x="0" y="178307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178307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600586" y="7708391"/>
              <a:ext cx="149225" cy="178435"/>
            </a:xfrm>
            <a:custGeom>
              <a:avLst/>
              <a:gdLst/>
              <a:ahLst/>
              <a:cxnLst/>
              <a:rect l="l" t="t" r="r" b="b"/>
              <a:pathLst>
                <a:path w="149225" h="178434">
                  <a:moveTo>
                    <a:pt x="149103" y="178307"/>
                  </a:moveTo>
                  <a:lnTo>
                    <a:pt x="0" y="178307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178307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57537" y="7708391"/>
              <a:ext cx="149225" cy="178435"/>
            </a:xfrm>
            <a:custGeom>
              <a:avLst/>
              <a:gdLst/>
              <a:ahLst/>
              <a:cxnLst/>
              <a:rect l="l" t="t" r="r" b="b"/>
              <a:pathLst>
                <a:path w="149225" h="178434">
                  <a:moveTo>
                    <a:pt x="149103" y="178307"/>
                  </a:moveTo>
                  <a:lnTo>
                    <a:pt x="0" y="178307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178307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914487" y="7331963"/>
              <a:ext cx="149225" cy="554990"/>
            </a:xfrm>
            <a:custGeom>
              <a:avLst/>
              <a:gdLst/>
              <a:ahLst/>
              <a:cxnLst/>
              <a:rect l="l" t="t" r="r" b="b"/>
              <a:pathLst>
                <a:path w="149225" h="554990">
                  <a:moveTo>
                    <a:pt x="149103" y="554735"/>
                  </a:moveTo>
                  <a:lnTo>
                    <a:pt x="0" y="554735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554735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92561" y="2933699"/>
              <a:ext cx="149225" cy="4953000"/>
            </a:xfrm>
            <a:custGeom>
              <a:avLst/>
              <a:gdLst/>
              <a:ahLst/>
              <a:cxnLst/>
              <a:rect l="l" t="t" r="r" b="b"/>
              <a:pathLst>
                <a:path w="149225" h="4953000">
                  <a:moveTo>
                    <a:pt x="149103" y="4952999"/>
                  </a:moveTo>
                  <a:lnTo>
                    <a:pt x="0" y="4952999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4952999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449512" y="7748015"/>
              <a:ext cx="149225" cy="139065"/>
            </a:xfrm>
            <a:custGeom>
              <a:avLst/>
              <a:gdLst/>
              <a:ahLst/>
              <a:cxnLst/>
              <a:rect l="l" t="t" r="r" b="b"/>
              <a:pathLst>
                <a:path w="149225" h="139065">
                  <a:moveTo>
                    <a:pt x="149103" y="138683"/>
                  </a:moveTo>
                  <a:lnTo>
                    <a:pt x="0" y="138683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138683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606463" y="7748015"/>
              <a:ext cx="149225" cy="139065"/>
            </a:xfrm>
            <a:custGeom>
              <a:avLst/>
              <a:gdLst/>
              <a:ahLst/>
              <a:cxnLst/>
              <a:rect l="l" t="t" r="r" b="b"/>
              <a:pathLst>
                <a:path w="149225" h="139065">
                  <a:moveTo>
                    <a:pt x="149103" y="138683"/>
                  </a:moveTo>
                  <a:lnTo>
                    <a:pt x="0" y="138683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138683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763413" y="7767827"/>
              <a:ext cx="149225" cy="119380"/>
            </a:xfrm>
            <a:custGeom>
              <a:avLst/>
              <a:gdLst/>
              <a:ahLst/>
              <a:cxnLst/>
              <a:rect l="l" t="t" r="r" b="b"/>
              <a:pathLst>
                <a:path w="149225" h="119379">
                  <a:moveTo>
                    <a:pt x="149103" y="118871"/>
                  </a:moveTo>
                  <a:lnTo>
                    <a:pt x="0" y="118871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118871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20364" y="7312151"/>
              <a:ext cx="149225" cy="574675"/>
            </a:xfrm>
            <a:custGeom>
              <a:avLst/>
              <a:gdLst/>
              <a:ahLst/>
              <a:cxnLst/>
              <a:rect l="l" t="t" r="r" b="b"/>
              <a:pathLst>
                <a:path w="149225" h="574675">
                  <a:moveTo>
                    <a:pt x="149103" y="574548"/>
                  </a:moveTo>
                  <a:lnTo>
                    <a:pt x="0" y="574548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574548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298438" y="3012947"/>
              <a:ext cx="149225" cy="4874260"/>
            </a:xfrm>
            <a:custGeom>
              <a:avLst/>
              <a:gdLst/>
              <a:ahLst/>
              <a:cxnLst/>
              <a:rect l="l" t="t" r="r" b="b"/>
              <a:pathLst>
                <a:path w="149225" h="4874259">
                  <a:moveTo>
                    <a:pt x="149103" y="4873751"/>
                  </a:moveTo>
                  <a:lnTo>
                    <a:pt x="0" y="4873751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4873751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455389" y="7668767"/>
              <a:ext cx="149225" cy="218440"/>
            </a:xfrm>
            <a:custGeom>
              <a:avLst/>
              <a:gdLst/>
              <a:ahLst/>
              <a:cxnLst/>
              <a:rect l="l" t="t" r="r" b="b"/>
              <a:pathLst>
                <a:path w="149225" h="218440">
                  <a:moveTo>
                    <a:pt x="149103" y="217932"/>
                  </a:moveTo>
                  <a:lnTo>
                    <a:pt x="0" y="217932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217932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612340" y="7648955"/>
              <a:ext cx="149225" cy="238125"/>
            </a:xfrm>
            <a:custGeom>
              <a:avLst/>
              <a:gdLst/>
              <a:ahLst/>
              <a:cxnLst/>
              <a:rect l="l" t="t" r="r" b="b"/>
              <a:pathLst>
                <a:path w="149225" h="238125">
                  <a:moveTo>
                    <a:pt x="149103" y="237744"/>
                  </a:moveTo>
                  <a:lnTo>
                    <a:pt x="0" y="237744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237744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769290" y="7847075"/>
              <a:ext cx="149225" cy="40005"/>
            </a:xfrm>
            <a:custGeom>
              <a:avLst/>
              <a:gdLst/>
              <a:ahLst/>
              <a:cxnLst/>
              <a:rect l="l" t="t" r="r" b="b"/>
              <a:pathLst>
                <a:path w="149225" h="40004">
                  <a:moveTo>
                    <a:pt x="149103" y="39623"/>
                  </a:moveTo>
                  <a:lnTo>
                    <a:pt x="0" y="39623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39623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926241" y="7232903"/>
              <a:ext cx="149225" cy="654050"/>
            </a:xfrm>
            <a:custGeom>
              <a:avLst/>
              <a:gdLst/>
              <a:ahLst/>
              <a:cxnLst/>
              <a:rect l="l" t="t" r="r" b="b"/>
              <a:pathLst>
                <a:path w="149225" h="654050">
                  <a:moveTo>
                    <a:pt x="149103" y="653796"/>
                  </a:moveTo>
                  <a:lnTo>
                    <a:pt x="0" y="653796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653796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304314" y="3092195"/>
              <a:ext cx="149225" cy="4794885"/>
            </a:xfrm>
            <a:custGeom>
              <a:avLst/>
              <a:gdLst/>
              <a:ahLst/>
              <a:cxnLst/>
              <a:rect l="l" t="t" r="r" b="b"/>
              <a:pathLst>
                <a:path w="149225" h="4794884">
                  <a:moveTo>
                    <a:pt x="149103" y="4794503"/>
                  </a:moveTo>
                  <a:lnTo>
                    <a:pt x="0" y="4794503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4794503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461266" y="7827263"/>
              <a:ext cx="149225" cy="59690"/>
            </a:xfrm>
            <a:custGeom>
              <a:avLst/>
              <a:gdLst/>
              <a:ahLst/>
              <a:cxnLst/>
              <a:rect l="l" t="t" r="r" b="b"/>
              <a:pathLst>
                <a:path w="149225" h="59690">
                  <a:moveTo>
                    <a:pt x="149103" y="59435"/>
                  </a:moveTo>
                  <a:lnTo>
                    <a:pt x="0" y="59435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59435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618217" y="7668767"/>
              <a:ext cx="149225" cy="218440"/>
            </a:xfrm>
            <a:custGeom>
              <a:avLst/>
              <a:gdLst/>
              <a:ahLst/>
              <a:cxnLst/>
              <a:rect l="l" t="t" r="r" b="b"/>
              <a:pathLst>
                <a:path w="149225" h="218440">
                  <a:moveTo>
                    <a:pt x="149103" y="217932"/>
                  </a:moveTo>
                  <a:lnTo>
                    <a:pt x="0" y="217932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217932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775168" y="7807451"/>
              <a:ext cx="149225" cy="79375"/>
            </a:xfrm>
            <a:custGeom>
              <a:avLst/>
              <a:gdLst/>
              <a:ahLst/>
              <a:cxnLst/>
              <a:rect l="l" t="t" r="r" b="b"/>
              <a:pathLst>
                <a:path w="149225" h="79375">
                  <a:moveTo>
                    <a:pt x="149103" y="79248"/>
                  </a:moveTo>
                  <a:lnTo>
                    <a:pt x="0" y="79248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79248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932119" y="7153655"/>
              <a:ext cx="149225" cy="733425"/>
            </a:xfrm>
            <a:custGeom>
              <a:avLst/>
              <a:gdLst/>
              <a:ahLst/>
              <a:cxnLst/>
              <a:rect l="l" t="t" r="r" b="b"/>
              <a:pathLst>
                <a:path w="149225" h="733425">
                  <a:moveTo>
                    <a:pt x="149103" y="733044"/>
                  </a:moveTo>
                  <a:lnTo>
                    <a:pt x="0" y="733044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733044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310192" y="2894075"/>
              <a:ext cx="149225" cy="4993005"/>
            </a:xfrm>
            <a:custGeom>
              <a:avLst/>
              <a:gdLst/>
              <a:ahLst/>
              <a:cxnLst/>
              <a:rect l="l" t="t" r="r" b="b"/>
              <a:pathLst>
                <a:path w="149225" h="4993005">
                  <a:moveTo>
                    <a:pt x="149103" y="4992623"/>
                  </a:moveTo>
                  <a:lnTo>
                    <a:pt x="0" y="4992623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4992623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467143" y="7767827"/>
              <a:ext cx="149225" cy="119380"/>
            </a:xfrm>
            <a:custGeom>
              <a:avLst/>
              <a:gdLst/>
              <a:ahLst/>
              <a:cxnLst/>
              <a:rect l="l" t="t" r="r" b="b"/>
              <a:pathLst>
                <a:path w="149225" h="119379">
                  <a:moveTo>
                    <a:pt x="149103" y="118871"/>
                  </a:moveTo>
                  <a:lnTo>
                    <a:pt x="0" y="118871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118871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624094" y="7847075"/>
              <a:ext cx="149225" cy="40005"/>
            </a:xfrm>
            <a:custGeom>
              <a:avLst/>
              <a:gdLst/>
              <a:ahLst/>
              <a:cxnLst/>
              <a:rect l="l" t="t" r="r" b="b"/>
              <a:pathLst>
                <a:path w="149225" h="40004">
                  <a:moveTo>
                    <a:pt x="149103" y="39623"/>
                  </a:moveTo>
                  <a:lnTo>
                    <a:pt x="0" y="39623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39623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781044" y="7807451"/>
              <a:ext cx="149225" cy="79375"/>
            </a:xfrm>
            <a:custGeom>
              <a:avLst/>
              <a:gdLst/>
              <a:ahLst/>
              <a:cxnLst/>
              <a:rect l="l" t="t" r="r" b="b"/>
              <a:pathLst>
                <a:path w="149225" h="79375">
                  <a:moveTo>
                    <a:pt x="149103" y="79248"/>
                  </a:moveTo>
                  <a:lnTo>
                    <a:pt x="0" y="79248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79248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937995" y="7292339"/>
              <a:ext cx="149225" cy="594360"/>
            </a:xfrm>
            <a:custGeom>
              <a:avLst/>
              <a:gdLst/>
              <a:ahLst/>
              <a:cxnLst/>
              <a:rect l="l" t="t" r="r" b="b"/>
              <a:pathLst>
                <a:path w="149225" h="594359">
                  <a:moveTo>
                    <a:pt x="149103" y="594360"/>
                  </a:moveTo>
                  <a:lnTo>
                    <a:pt x="0" y="594360"/>
                  </a:lnTo>
                  <a:lnTo>
                    <a:pt x="0" y="0"/>
                  </a:lnTo>
                  <a:lnTo>
                    <a:pt x="149103" y="0"/>
                  </a:lnTo>
                  <a:lnTo>
                    <a:pt x="149103" y="594360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7299" y="1980066"/>
              <a:ext cx="11287124" cy="7000874"/>
            </a:xfrm>
            <a:prstGeom prst="rect">
              <a:avLst/>
            </a:prstGeom>
          </p:spPr>
        </p:pic>
      </p:grp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11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185"/>
              </a:spcBef>
              <a:tabLst>
                <a:tab pos="457200" algn="l"/>
                <a:tab pos="605155" algn="l"/>
                <a:tab pos="1050290" algn="l"/>
                <a:tab pos="1643380" algn="l"/>
                <a:tab pos="2176145" algn="l"/>
                <a:tab pos="2236470" algn="l"/>
                <a:tab pos="2325370" algn="l"/>
                <a:tab pos="2918460" algn="l"/>
                <a:tab pos="3066415" algn="l"/>
                <a:tab pos="3094990" algn="l"/>
                <a:tab pos="3539490" algn="l"/>
                <a:tab pos="3660140" algn="l"/>
                <a:tab pos="3718560" algn="l"/>
                <a:tab pos="3778250" algn="l"/>
                <a:tab pos="4282440" algn="l"/>
                <a:tab pos="4547870" algn="l"/>
                <a:tab pos="4726940" algn="l"/>
                <a:tab pos="4965065" algn="l"/>
                <a:tab pos="5140960" algn="l"/>
                <a:tab pos="5467350" algn="l"/>
                <a:tab pos="6119495" algn="l"/>
                <a:tab pos="6950709" algn="l"/>
                <a:tab pos="7305040" algn="l"/>
                <a:tab pos="7425690" algn="l"/>
                <a:tab pos="7839075" algn="l"/>
                <a:tab pos="8373745" algn="l"/>
                <a:tab pos="8432165" algn="l"/>
                <a:tab pos="8966200" algn="l"/>
                <a:tab pos="9321800" algn="l"/>
                <a:tab pos="9973310" algn="l"/>
                <a:tab pos="10448925" algn="l"/>
              </a:tabLst>
            </a:pPr>
            <a:r>
              <a:rPr spc="-25" dirty="0"/>
              <a:t>In</a:t>
            </a:r>
            <a:r>
              <a:rPr dirty="0"/>
              <a:t>		</a:t>
            </a:r>
            <a:r>
              <a:rPr spc="-10" dirty="0"/>
              <a:t>summary,</a:t>
            </a:r>
            <a:r>
              <a:rPr dirty="0"/>
              <a:t>	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comprehensive</a:t>
            </a:r>
            <a:r>
              <a:rPr dirty="0"/>
              <a:t>	</a:t>
            </a:r>
            <a:r>
              <a:rPr spc="-10" dirty="0"/>
              <a:t>conclusion</a:t>
            </a:r>
            <a:r>
              <a:rPr dirty="0"/>
              <a:t>	</a:t>
            </a:r>
            <a:r>
              <a:rPr spc="-25" dirty="0"/>
              <a:t>for </a:t>
            </a:r>
            <a:r>
              <a:rPr spc="-50" dirty="0"/>
              <a:t>a</a:t>
            </a:r>
            <a:r>
              <a:rPr dirty="0"/>
              <a:t>	</a:t>
            </a:r>
            <a:r>
              <a:rPr spc="-20" dirty="0"/>
              <a:t>data</a:t>
            </a:r>
            <a:r>
              <a:rPr dirty="0"/>
              <a:t>	</a:t>
            </a:r>
            <a:r>
              <a:rPr spc="-10" dirty="0"/>
              <a:t>analysis</a:t>
            </a:r>
            <a:r>
              <a:rPr dirty="0"/>
              <a:t>		</a:t>
            </a:r>
            <a:r>
              <a:rPr spc="-25" dirty="0"/>
              <a:t>in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research</a:t>
            </a:r>
            <a:r>
              <a:rPr dirty="0"/>
              <a:t>	</a:t>
            </a:r>
            <a:r>
              <a:rPr spc="-10" dirty="0"/>
              <a:t>study</a:t>
            </a:r>
            <a:r>
              <a:rPr dirty="0"/>
              <a:t>	</a:t>
            </a:r>
            <a:r>
              <a:rPr spc="-10" dirty="0"/>
              <a:t>involves</a:t>
            </a:r>
            <a:r>
              <a:rPr dirty="0"/>
              <a:t>	</a:t>
            </a:r>
            <a:r>
              <a:rPr spc="-50" dirty="0"/>
              <a:t>a </a:t>
            </a:r>
            <a:r>
              <a:rPr spc="-10" dirty="0"/>
              <a:t>strategic</a:t>
            </a:r>
            <a:r>
              <a:rPr dirty="0"/>
              <a:t>	</a:t>
            </a:r>
            <a:r>
              <a:rPr spc="-10" dirty="0"/>
              <a:t>synthesis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25" dirty="0"/>
              <a:t>key</a:t>
            </a:r>
            <a:r>
              <a:rPr dirty="0"/>
              <a:t>	</a:t>
            </a:r>
            <a:r>
              <a:rPr spc="-10" dirty="0"/>
              <a:t>finding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	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salry package</a:t>
            </a:r>
            <a:r>
              <a:rPr dirty="0"/>
              <a:t>			</a:t>
            </a:r>
            <a:r>
              <a:rPr spc="-25" dirty="0"/>
              <a:t>of</a:t>
            </a:r>
            <a:r>
              <a:rPr dirty="0"/>
              <a:t>	</a:t>
            </a:r>
            <a:r>
              <a:rPr spc="-25" dirty="0"/>
              <a:t>an</a:t>
            </a:r>
            <a:r>
              <a:rPr dirty="0"/>
              <a:t>		</a:t>
            </a:r>
            <a:r>
              <a:rPr spc="-20" dirty="0"/>
              <a:t>each</a:t>
            </a:r>
            <a:r>
              <a:rPr dirty="0"/>
              <a:t>	</a:t>
            </a:r>
            <a:r>
              <a:rPr spc="-10" dirty="0"/>
              <a:t>employee</a:t>
            </a:r>
            <a:r>
              <a:rPr dirty="0"/>
              <a:t>		</a:t>
            </a:r>
            <a:r>
              <a:rPr spc="-10" dirty="0"/>
              <a:t>specifically 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their</a:t>
            </a:r>
            <a:r>
              <a:rPr dirty="0"/>
              <a:t>		</a:t>
            </a:r>
            <a:r>
              <a:rPr spc="-10" dirty="0"/>
              <a:t>implications,</a:t>
            </a:r>
            <a:r>
              <a:rPr dirty="0"/>
              <a:t>	</a:t>
            </a:r>
            <a:r>
              <a:rPr spc="-10" dirty="0"/>
              <a:t>contribution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25" dirty="0"/>
              <a:t>the </a:t>
            </a:r>
            <a:r>
              <a:rPr spc="-10" dirty="0"/>
              <a:t>organisation</a:t>
            </a:r>
            <a:r>
              <a:rPr dirty="0"/>
              <a:t>		</a:t>
            </a:r>
            <a:r>
              <a:rPr spc="-25" dirty="0"/>
              <a:t>as</a:t>
            </a:r>
            <a:r>
              <a:rPr dirty="0"/>
              <a:t>			a</a:t>
            </a:r>
            <a:r>
              <a:rPr spc="-55" dirty="0"/>
              <a:t> </a:t>
            </a:r>
            <a:r>
              <a:rPr dirty="0"/>
              <a:t>brief</a:t>
            </a:r>
            <a:r>
              <a:rPr spc="-55" dirty="0"/>
              <a:t> </a:t>
            </a:r>
            <a:r>
              <a:rPr spc="-5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Employee   Data Analysis using Excel</vt:lpstr>
      <vt:lpstr>PROJECT TITLE</vt:lpstr>
      <vt:lpstr>AGENDA</vt:lpstr>
      <vt:lpstr>PROBLEM STATEMENT</vt:lpstr>
      <vt:lpstr>PROJECT OVERVIEW</vt:lpstr>
      <vt:lpstr>Dataset Description</vt:lpstr>
      <vt:lpstr>MODELLING</vt:lpstr>
      <vt:lpstr>RESULTS Active Future Start Leave of Absence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DOC-20240911-WA0018.</dc:title>
  <dc:creator>DEEPIKA MUTHUKUMAR</dc:creator>
  <cp:keywords>DAGQhB8TxmI,BAF1Mk54uYA</cp:keywords>
  <cp:lastModifiedBy>Mohammed Ebrahim</cp:lastModifiedBy>
  <cp:revision>3</cp:revision>
  <dcterms:created xsi:type="dcterms:W3CDTF">2024-09-12T12:28:55Z</dcterms:created>
  <dcterms:modified xsi:type="dcterms:W3CDTF">2024-09-12T12:51:55Z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2024-09-12T00:00:00Z</vt:filetime>
  </property>
  <property fmtid="{D5CDD505-2E9C-101B-9397-08002B2CF9AE}" pid="3" name="Creator">
    <vt:lpwstr>Canva</vt:lpwstr>
  </property>
  <property fmtid="{D5CDD505-2E9C-101B-9397-08002B2CF9AE}" pid="4" name="LastSaved">
    <vt:filetime>2024-09-12T00:00:00Z</vt:filetime>
  </property>
  <property fmtid="{D5CDD505-2E9C-101B-9397-08002B2CF9AE}" pid="5" name="Producer">
    <vt:lpwstr>Canva</vt:lpwstr>
  </property>
</Properties>
</file>