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57" r:id="rId4"/>
    <p:sldId id="259" r:id="rId5"/>
    <p:sldId id="260" r:id="rId6"/>
    <p:sldId id="261" r:id="rId7"/>
    <p:sldId id="263"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van der Horst" userId="18708a6e-2774-44e3-b100-930669f53e9b" providerId="ADAL" clId="{0723B420-CA77-4D43-84D0-6F35070BF8C6}"/>
    <pc:docChg chg="custSel modSld">
      <pc:chgData name="Dylan van der Horst" userId="18708a6e-2774-44e3-b100-930669f53e9b" providerId="ADAL" clId="{0723B420-CA77-4D43-84D0-6F35070BF8C6}" dt="2022-06-29T07:48:50.271" v="3" actId="20577"/>
      <pc:docMkLst>
        <pc:docMk/>
      </pc:docMkLst>
      <pc:sldChg chg="modSp mod">
        <pc:chgData name="Dylan van der Horst" userId="18708a6e-2774-44e3-b100-930669f53e9b" providerId="ADAL" clId="{0723B420-CA77-4D43-84D0-6F35070BF8C6}" dt="2022-06-29T07:44:22.923" v="0" actId="313"/>
        <pc:sldMkLst>
          <pc:docMk/>
          <pc:sldMk cId="1146900156" sldId="257"/>
        </pc:sldMkLst>
        <pc:spChg chg="mod">
          <ac:chgData name="Dylan van der Horst" userId="18708a6e-2774-44e3-b100-930669f53e9b" providerId="ADAL" clId="{0723B420-CA77-4D43-84D0-6F35070BF8C6}" dt="2022-06-29T07:44:22.923" v="0" actId="313"/>
          <ac:spMkLst>
            <pc:docMk/>
            <pc:sldMk cId="1146900156" sldId="257"/>
            <ac:spMk id="3" creationId="{EC972B34-167A-4D7E-ED92-BE09B6BA394F}"/>
          </ac:spMkLst>
        </pc:spChg>
      </pc:sldChg>
      <pc:sldChg chg="modSp mod">
        <pc:chgData name="Dylan van der Horst" userId="18708a6e-2774-44e3-b100-930669f53e9b" providerId="ADAL" clId="{0723B420-CA77-4D43-84D0-6F35070BF8C6}" dt="2022-06-29T07:48:50.271" v="3" actId="20577"/>
        <pc:sldMkLst>
          <pc:docMk/>
          <pc:sldMk cId="2809242020" sldId="259"/>
        </pc:sldMkLst>
        <pc:spChg chg="mod">
          <ac:chgData name="Dylan van der Horst" userId="18708a6e-2774-44e3-b100-930669f53e9b" providerId="ADAL" clId="{0723B420-CA77-4D43-84D0-6F35070BF8C6}" dt="2022-06-29T07:48:50.271" v="3" actId="20577"/>
          <ac:spMkLst>
            <pc:docMk/>
            <pc:sldMk cId="2809242020" sldId="259"/>
            <ac:spMk id="3" creationId="{EC972B34-167A-4D7E-ED92-BE09B6BA394F}"/>
          </ac:spMkLst>
        </pc:spChg>
      </pc:sldChg>
      <pc:sldChg chg="modSp mod">
        <pc:chgData name="Dylan van der Horst" userId="18708a6e-2774-44e3-b100-930669f53e9b" providerId="ADAL" clId="{0723B420-CA77-4D43-84D0-6F35070BF8C6}" dt="2022-06-29T07:44:31.632" v="1" actId="313"/>
        <pc:sldMkLst>
          <pc:docMk/>
          <pc:sldMk cId="1671038784" sldId="260"/>
        </pc:sldMkLst>
        <pc:spChg chg="mod">
          <ac:chgData name="Dylan van der Horst" userId="18708a6e-2774-44e3-b100-930669f53e9b" providerId="ADAL" clId="{0723B420-CA77-4D43-84D0-6F35070BF8C6}" dt="2022-06-29T07:44:31.632" v="1" actId="313"/>
          <ac:spMkLst>
            <pc:docMk/>
            <pc:sldMk cId="1671038784" sldId="260"/>
            <ac:spMk id="3" creationId="{EC972B34-167A-4D7E-ED92-BE09B6BA39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FB36C8-5459-3C34-E5E2-EC9C3C9DB66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1AE2F3B0-6F29-47A0-4F2D-42E834906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CA62CFFC-6029-129B-DCB0-8C66B888D3A4}"/>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93870ACC-1737-BFB1-9076-91A145E00C0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ADC3D7D-EB18-3F95-D764-5FA8024F2656}"/>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1122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393CF2-5685-6E6E-25D2-AACF6237306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A9A4EA7D-11A4-1711-4560-F00BFA72F69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FF1E66B-DA7B-B16C-0D45-F67E6F8F9C64}"/>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EB2D1E26-C26D-D0B8-EFC2-EDE2241F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DDBED7A-4AEF-020F-5D12-38E6BBF2299E}"/>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43253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1AA38C9-D1F5-B579-1E8A-5D4ED92B759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D799125-7B7A-1A05-F2C2-614EB491CB5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EA54530-E1A4-D870-F7A3-9B33E8FB1396}"/>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3475E628-359B-8E39-527E-68B626D6FAD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8DD85E2-9CF7-6673-E5A3-3E703BDD6415}"/>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251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C8C34-121C-2A7C-B143-4FABEED6FCB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9467CF3-F6D2-7F55-5D71-D33FC5DA0F7D}"/>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976E28E-EFCF-1BF7-65F1-43A2820A4B60}"/>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FEB53B8B-4F41-37BA-FBA6-9E8F40F6F30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5C9F08-CDE3-D51F-41B8-ECC330CBAC19}"/>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273706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B99698-B3B2-1EF6-11E7-DFCFDBFDD40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EDA1D98D-BD4C-F8E3-A5F0-6F83D9571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AFC5003-FBA1-E25B-7E8B-C8A3A863BDCF}"/>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2FEDB862-7DE9-DAFB-1016-9BAA68B6B28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A68B4DA-5064-5859-1196-FD131C5E29D5}"/>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94756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AF8C3-DDA3-2E94-B5F9-10CC543C5F4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5C8FD4B-CD1A-5030-A037-B3D22424BBA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A69B91F2-8BEB-A064-BE07-48AC643D9D2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B7A4BF02-1F4C-CA00-F116-3EE9744D41CF}"/>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6" name="Tijdelijke aanduiding voor voettekst 5">
            <a:extLst>
              <a:ext uri="{FF2B5EF4-FFF2-40B4-BE49-F238E27FC236}">
                <a16:creationId xmlns:a16="http://schemas.microsoft.com/office/drawing/2014/main" id="{85AEE798-13FA-C365-3084-356CC3F09A2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01E2E15-63D9-5714-968C-8A0392754AF0}"/>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49791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FADBE-3C08-B461-9D86-BFBCF7B890F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6B2556A-A3F9-D401-D858-B34590EF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03467B3-FAA4-BE37-A2E2-43A86A409F9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3C6FF59E-E13E-6F93-669C-FA77EF499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AAEBC12-2302-D342-1878-471975E785D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F8614E8-1342-478F-70CD-ED2CDB660BE0}"/>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8" name="Tijdelijke aanduiding voor voettekst 7">
            <a:extLst>
              <a:ext uri="{FF2B5EF4-FFF2-40B4-BE49-F238E27FC236}">
                <a16:creationId xmlns:a16="http://schemas.microsoft.com/office/drawing/2014/main" id="{E7315943-BF05-93C9-23D8-2963FE7EFF7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73E1B1F-109C-AEDE-CBED-C080119B59ED}"/>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63888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962819-01E7-1179-6E88-6D4EE5B28AA2}"/>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972E5AF-595E-761A-F365-ACC678B44CA8}"/>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4" name="Tijdelijke aanduiding voor voettekst 3">
            <a:extLst>
              <a:ext uri="{FF2B5EF4-FFF2-40B4-BE49-F238E27FC236}">
                <a16:creationId xmlns:a16="http://schemas.microsoft.com/office/drawing/2014/main" id="{93CE89BA-0ADC-D696-3243-130A5094AE2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365BCA6-A806-FD7A-4869-B7B8819A0E3C}"/>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352341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E897F37-65B5-B77F-9EF7-E0500F4AFA12}"/>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3" name="Tijdelijke aanduiding voor voettekst 2">
            <a:extLst>
              <a:ext uri="{FF2B5EF4-FFF2-40B4-BE49-F238E27FC236}">
                <a16:creationId xmlns:a16="http://schemas.microsoft.com/office/drawing/2014/main" id="{9394B3A5-A888-4BE9-264B-55C34F8E2C5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C13B0CE1-9151-B6D4-8114-A997668B062E}"/>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41742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99816-F90C-1F1C-2EB8-7ED32B121F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6D3D2A8-73EE-76A5-3C0E-2ECB15984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23166E8D-BD3C-E344-90A9-98F01586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0C0AECB-56FF-F55E-7F9C-7D2562A18B31}"/>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6" name="Tijdelijke aanduiding voor voettekst 5">
            <a:extLst>
              <a:ext uri="{FF2B5EF4-FFF2-40B4-BE49-F238E27FC236}">
                <a16:creationId xmlns:a16="http://schemas.microsoft.com/office/drawing/2014/main" id="{BAEBC1C2-8607-565A-2AF8-8095BC48200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6EAFF58-6C4B-224C-574B-A5FB06CBD5F2}"/>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89317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18349-0AA6-5C4B-C961-F97BD6F30E8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557DFCA-9116-71B6-1879-D9B92D78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8897D17-97B2-7FBF-3C6C-615E89DEC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B4417E8-26A7-1879-AEC5-7B7A2DF02C56}"/>
              </a:ext>
            </a:extLst>
          </p:cNvPr>
          <p:cNvSpPr>
            <a:spLocks noGrp="1"/>
          </p:cNvSpPr>
          <p:nvPr>
            <p:ph type="dt" sz="half" idx="10"/>
          </p:nvPr>
        </p:nvSpPr>
        <p:spPr/>
        <p:txBody>
          <a:bodyPr/>
          <a:lstStyle/>
          <a:p>
            <a:fld id="{8B3383B4-9CE2-4B5C-AA32-B61461661A0F}" type="datetimeFigureOut">
              <a:rPr lang="nl-NL" smtClean="0"/>
              <a:t>30-6-2022</a:t>
            </a:fld>
            <a:endParaRPr lang="nl-NL"/>
          </a:p>
        </p:txBody>
      </p:sp>
      <p:sp>
        <p:nvSpPr>
          <p:cNvPr id="6" name="Tijdelijke aanduiding voor voettekst 5">
            <a:extLst>
              <a:ext uri="{FF2B5EF4-FFF2-40B4-BE49-F238E27FC236}">
                <a16:creationId xmlns:a16="http://schemas.microsoft.com/office/drawing/2014/main" id="{F0988F33-9305-F894-C0A5-F633D71FA8A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A53BF43-8068-F3EB-8B61-DA01A8E448D6}"/>
              </a:ext>
            </a:extLst>
          </p:cNvPr>
          <p:cNvSpPr>
            <a:spLocks noGrp="1"/>
          </p:cNvSpPr>
          <p:nvPr>
            <p:ph type="sldNum" sz="quarter" idx="12"/>
          </p:nvPr>
        </p:nvSpPr>
        <p:spPr/>
        <p:txBody>
          <a:bodyPr/>
          <a:lstStyle/>
          <a:p>
            <a:fld id="{84836E77-E338-499A-ACA3-54D846450541}" type="slidenum">
              <a:rPr lang="nl-NL" smtClean="0"/>
              <a:t>‹nr.›</a:t>
            </a:fld>
            <a:endParaRPr lang="nl-NL"/>
          </a:p>
        </p:txBody>
      </p:sp>
    </p:spTree>
    <p:extLst>
      <p:ext uri="{BB962C8B-B14F-4D97-AF65-F5344CB8AC3E}">
        <p14:creationId xmlns:p14="http://schemas.microsoft.com/office/powerpoint/2010/main" val="13584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C1211AA-29DE-61CB-C66A-80A32F119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CB236E9-5750-1ED2-6FD6-1A11211DB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CF1209A-645A-4626-9786-4146C7CD6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83B4-9CE2-4B5C-AA32-B61461661A0F}" type="datetimeFigureOut">
              <a:rPr lang="nl-NL" smtClean="0"/>
              <a:t>30-6-2022</a:t>
            </a:fld>
            <a:endParaRPr lang="nl-NL"/>
          </a:p>
        </p:txBody>
      </p:sp>
      <p:sp>
        <p:nvSpPr>
          <p:cNvPr id="5" name="Tijdelijke aanduiding voor voettekst 4">
            <a:extLst>
              <a:ext uri="{FF2B5EF4-FFF2-40B4-BE49-F238E27FC236}">
                <a16:creationId xmlns:a16="http://schemas.microsoft.com/office/drawing/2014/main" id="{0E379E9D-8A56-5B62-52CB-BED74F77A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918EB3B-3A11-4E6C-D569-77581EE04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6E77-E338-499A-ACA3-54D846450541}" type="slidenum">
              <a:rPr lang="nl-NL" smtClean="0"/>
              <a:t>‹nr.›</a:t>
            </a:fld>
            <a:endParaRPr lang="nl-NL"/>
          </a:p>
        </p:txBody>
      </p:sp>
    </p:spTree>
    <p:extLst>
      <p:ext uri="{BB962C8B-B14F-4D97-AF65-F5344CB8AC3E}">
        <p14:creationId xmlns:p14="http://schemas.microsoft.com/office/powerpoint/2010/main" val="124050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D38D4-AB37-094C-A6F5-FF007BACC7F5}"/>
              </a:ext>
            </a:extLst>
          </p:cNvPr>
          <p:cNvSpPr>
            <a:spLocks noGrp="1"/>
          </p:cNvSpPr>
          <p:nvPr>
            <p:ph type="title"/>
          </p:nvPr>
        </p:nvSpPr>
        <p:spPr/>
        <p:txBody>
          <a:bodyPr/>
          <a:lstStyle/>
          <a:p>
            <a:endParaRPr lang="en-GB"/>
          </a:p>
        </p:txBody>
      </p:sp>
      <p:sp>
        <p:nvSpPr>
          <p:cNvPr id="3" name="Tijdelijke aanduiding voor inhoud 2">
            <a:extLst>
              <a:ext uri="{FF2B5EF4-FFF2-40B4-BE49-F238E27FC236}">
                <a16:creationId xmlns:a16="http://schemas.microsoft.com/office/drawing/2014/main" id="{BBDB7660-1719-7CFA-DC90-2E928F0EDCF6}"/>
              </a:ext>
            </a:extLst>
          </p:cNvPr>
          <p:cNvSpPr>
            <a:spLocks noGrp="1"/>
          </p:cNvSpPr>
          <p:nvPr>
            <p:ph idx="1"/>
          </p:nvPr>
        </p:nvSpPr>
        <p:spPr/>
        <p:txBody>
          <a:bodyPr/>
          <a:lstStyle/>
          <a:p>
            <a:endParaRPr lang="en-GB"/>
          </a:p>
        </p:txBody>
      </p:sp>
      <p:pic>
        <p:nvPicPr>
          <p:cNvPr id="4" name="Afbeelding 3" descr="Afbeelding met pijl&#10;&#10;Automatisch gegenereerde beschrijving">
            <a:extLst>
              <a:ext uri="{FF2B5EF4-FFF2-40B4-BE49-F238E27FC236}">
                <a16:creationId xmlns:a16="http://schemas.microsoft.com/office/drawing/2014/main" id="{F4EC3262-E5E7-15FD-7980-0D776576C28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6" name="Afbeelding 5">
            <a:extLst>
              <a:ext uri="{FF2B5EF4-FFF2-40B4-BE49-F238E27FC236}">
                <a16:creationId xmlns:a16="http://schemas.microsoft.com/office/drawing/2014/main" id="{11FA1568-8964-CE78-11B3-1D17FA14A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29" y="746450"/>
            <a:ext cx="5124274" cy="5124274"/>
          </a:xfrm>
          <a:prstGeom prst="rect">
            <a:avLst/>
          </a:prstGeom>
        </p:spPr>
      </p:pic>
      <p:sp>
        <p:nvSpPr>
          <p:cNvPr id="7" name="Titel 1">
            <a:extLst>
              <a:ext uri="{FF2B5EF4-FFF2-40B4-BE49-F238E27FC236}">
                <a16:creationId xmlns:a16="http://schemas.microsoft.com/office/drawing/2014/main" id="{54D269EA-B8F0-FD3B-E496-0D18FCCCD2D2}"/>
              </a:ext>
            </a:extLst>
          </p:cNvPr>
          <p:cNvSpPr txBox="1">
            <a:spLocks/>
          </p:cNvSpPr>
          <p:nvPr/>
        </p:nvSpPr>
        <p:spPr>
          <a:xfrm>
            <a:off x="4269996" y="1577738"/>
            <a:ext cx="7318103" cy="1204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6000" b="1" dirty="0"/>
              <a:t>Welkom bij FLIX-Media</a:t>
            </a:r>
          </a:p>
        </p:txBody>
      </p:sp>
      <p:sp>
        <p:nvSpPr>
          <p:cNvPr id="8" name="Tekstvak 7">
            <a:extLst>
              <a:ext uri="{FF2B5EF4-FFF2-40B4-BE49-F238E27FC236}">
                <a16:creationId xmlns:a16="http://schemas.microsoft.com/office/drawing/2014/main" id="{255F82D9-A874-DDAC-0398-C64C2AE96324}"/>
              </a:ext>
            </a:extLst>
          </p:cNvPr>
          <p:cNvSpPr txBox="1"/>
          <p:nvPr/>
        </p:nvSpPr>
        <p:spPr>
          <a:xfrm>
            <a:off x="4636368" y="3116541"/>
            <a:ext cx="6568580" cy="369332"/>
          </a:xfrm>
          <a:prstGeom prst="rect">
            <a:avLst/>
          </a:prstGeom>
          <a:noFill/>
        </p:spPr>
        <p:txBody>
          <a:bodyPr wrap="square" rtlCol="0">
            <a:spAutoFit/>
          </a:bodyPr>
          <a:lstStyle/>
          <a:p>
            <a:r>
              <a:rPr lang="nl-NL" dirty="0"/>
              <a:t>Thijs Klerkx, Dylan van der Horst, Jesper Gommans, Kevin Rommens</a:t>
            </a:r>
            <a:endParaRPr lang="en-GB" dirty="0"/>
          </a:p>
        </p:txBody>
      </p:sp>
      <p:cxnSp>
        <p:nvCxnSpPr>
          <p:cNvPr id="9" name="Rechte verbindingslijn 8">
            <a:extLst>
              <a:ext uri="{FF2B5EF4-FFF2-40B4-BE49-F238E27FC236}">
                <a16:creationId xmlns:a16="http://schemas.microsoft.com/office/drawing/2014/main" id="{01B91C2F-6CF5-6259-7411-E2BB9F929059}"/>
              </a:ext>
            </a:extLst>
          </p:cNvPr>
          <p:cNvCxnSpPr>
            <a:cxnSpLocks/>
          </p:cNvCxnSpPr>
          <p:nvPr/>
        </p:nvCxnSpPr>
        <p:spPr>
          <a:xfrm>
            <a:off x="5289677" y="3630035"/>
            <a:ext cx="5112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60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pijl&#10;&#10;Automatisch gegenereerde beschrijving">
            <a:extLst>
              <a:ext uri="{FF2B5EF4-FFF2-40B4-BE49-F238E27FC236}">
                <a16:creationId xmlns:a16="http://schemas.microsoft.com/office/drawing/2014/main" id="{9FEA8010-8B02-7B0D-A15C-5E630E7A14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a:bodyPr>
          <a:lstStyle/>
          <a:p>
            <a:r>
              <a:rPr lang="nl-NL" sz="4000" b="1" dirty="0"/>
              <a:t>Inlog &amp; Registreer pagina</a:t>
            </a:r>
          </a:p>
        </p:txBody>
      </p:sp>
      <p:sp>
        <p:nvSpPr>
          <p:cNvPr id="4" name="Stroomdiagram: Alternatief proces 3">
            <a:extLst>
              <a:ext uri="{FF2B5EF4-FFF2-40B4-BE49-F238E27FC236}">
                <a16:creationId xmlns:a16="http://schemas.microsoft.com/office/drawing/2014/main" id="{5EAC7E2C-43EE-C285-47C3-B97F0C42264B}"/>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605623" y="2827443"/>
            <a:ext cx="4330262" cy="2324343"/>
          </a:xfrm>
        </p:spPr>
        <p:txBody>
          <a:bodyPr>
            <a:normAutofit/>
          </a:bodyPr>
          <a:lstStyle/>
          <a:p>
            <a:r>
              <a:rPr lang="nl-NL" sz="2000" dirty="0"/>
              <a:t>Als u onze website bezoekt voor de eerste keer word u verwelkomt met een inlog- en registreerscherm. </a:t>
            </a:r>
          </a:p>
          <a:p>
            <a:r>
              <a:rPr lang="nl-NL" sz="2000" dirty="0"/>
              <a:t>Heb je een account? Log dan gelijk in! Heb je er nog geen? Geen probleem, je account is binnen een paar stappen gemaakt.</a:t>
            </a:r>
          </a:p>
        </p:txBody>
      </p:sp>
      <p:pic>
        <p:nvPicPr>
          <p:cNvPr id="16" name="Afbeelding 15">
            <a:extLst>
              <a:ext uri="{FF2B5EF4-FFF2-40B4-BE49-F238E27FC236}">
                <a16:creationId xmlns:a16="http://schemas.microsoft.com/office/drawing/2014/main" id="{FCE8D2A9-D0B1-8FBB-17E4-A7DFCCD01A79}"/>
              </a:ext>
            </a:extLst>
          </p:cNvPr>
          <p:cNvPicPr>
            <a:picLocks noChangeAspect="1"/>
          </p:cNvPicPr>
          <p:nvPr/>
        </p:nvPicPr>
        <p:blipFill>
          <a:blip r:embed="rId3"/>
          <a:stretch>
            <a:fillRect/>
          </a:stretch>
        </p:blipFill>
        <p:spPr>
          <a:xfrm>
            <a:off x="787625" y="3429000"/>
            <a:ext cx="5394403" cy="2618533"/>
          </a:xfrm>
          <a:prstGeom prst="rect">
            <a:avLst/>
          </a:prstGeom>
          <a:ln>
            <a:noFill/>
          </a:ln>
          <a:effectLst>
            <a:outerShdw blurRad="292100" dist="139700" dir="2700000" algn="tl" rotWithShape="0">
              <a:srgbClr val="333333">
                <a:alpha val="65000"/>
              </a:srgbClr>
            </a:outerShdw>
          </a:effectLst>
        </p:spPr>
      </p:pic>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pic>
        <p:nvPicPr>
          <p:cNvPr id="14" name="Afbeelding 13">
            <a:extLst>
              <a:ext uri="{FF2B5EF4-FFF2-40B4-BE49-F238E27FC236}">
                <a16:creationId xmlns:a16="http://schemas.microsoft.com/office/drawing/2014/main" id="{1AD307B0-95B2-63C5-8D2B-CC30358B7068}"/>
              </a:ext>
            </a:extLst>
          </p:cNvPr>
          <p:cNvPicPr>
            <a:picLocks noChangeAspect="1"/>
          </p:cNvPicPr>
          <p:nvPr/>
        </p:nvPicPr>
        <p:blipFill>
          <a:blip r:embed="rId5"/>
          <a:stretch>
            <a:fillRect/>
          </a:stretch>
        </p:blipFill>
        <p:spPr>
          <a:xfrm>
            <a:off x="787625" y="496789"/>
            <a:ext cx="5394405" cy="2618534"/>
          </a:xfrm>
          <a:prstGeom prst="rect">
            <a:avLst/>
          </a:prstGeom>
          <a:ln>
            <a:noFill/>
          </a:ln>
          <a:effectLst>
            <a:outerShdw blurRad="292100" dist="139700" dir="2700000" algn="tl" rotWithShape="0">
              <a:srgbClr val="333333">
                <a:alpha val="65000"/>
              </a:srgbClr>
            </a:outerShdw>
          </a:effectLst>
        </p:spPr>
      </p:pic>
      <p:cxnSp>
        <p:nvCxnSpPr>
          <p:cNvPr id="13" name="Rechte verbindingslijn 12">
            <a:extLst>
              <a:ext uri="{FF2B5EF4-FFF2-40B4-BE49-F238E27FC236}">
                <a16:creationId xmlns:a16="http://schemas.microsoft.com/office/drawing/2014/main" id="{277E66EC-21CE-11CC-76F7-82AC2F101750}"/>
              </a:ext>
            </a:extLst>
          </p:cNvPr>
          <p:cNvCxnSpPr/>
          <p:nvPr/>
        </p:nvCxnSpPr>
        <p:spPr>
          <a:xfrm>
            <a:off x="9106667"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232162"/>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pijl&#10;&#10;Automatisch gegenereerde beschrijving">
            <a:extLst>
              <a:ext uri="{FF2B5EF4-FFF2-40B4-BE49-F238E27FC236}">
                <a16:creationId xmlns:a16="http://schemas.microsoft.com/office/drawing/2014/main" id="{FC175775-13EE-F053-C47F-E77E409FC4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a:bodyPr>
          <a:lstStyle/>
          <a:p>
            <a:r>
              <a:rPr lang="nl-NL" sz="4000" b="1" dirty="0"/>
              <a:t>Home</a:t>
            </a:r>
            <a:br>
              <a:rPr lang="nl-NL" sz="4000" b="1" dirty="0"/>
            </a:br>
            <a:r>
              <a:rPr lang="nl-NL" sz="4000" b="1" dirty="0"/>
              <a:t>pagina</a:t>
            </a:r>
          </a:p>
        </p:txBody>
      </p:sp>
      <p:sp>
        <p:nvSpPr>
          <p:cNvPr id="21" name="Stroomdiagram: Alternatief proces 20">
            <a:extLst>
              <a:ext uri="{FF2B5EF4-FFF2-40B4-BE49-F238E27FC236}">
                <a16:creationId xmlns:a16="http://schemas.microsoft.com/office/drawing/2014/main" id="{F4855ACE-FAF0-531B-B055-4CC0ADB7CA12}"/>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596290" y="2957764"/>
            <a:ext cx="4330262" cy="2324343"/>
          </a:xfrm>
        </p:spPr>
        <p:txBody>
          <a:bodyPr>
            <a:normAutofit/>
          </a:bodyPr>
          <a:lstStyle/>
          <a:p>
            <a:r>
              <a:rPr lang="nl-NL" sz="2000" dirty="0"/>
              <a:t>Na het inloggen op de website komt de homepagina tevoorschijn. Hier vind je het laatste nieuws en kan je chatten met anderen! Als je op je profielfoto klikt krijg je meer opties te zien, waaronder de </a:t>
            </a:r>
            <a:r>
              <a:rPr lang="nl-NL" sz="2000" dirty="0" err="1"/>
              <a:t>privéchat</a:t>
            </a:r>
            <a:r>
              <a:rPr lang="nl-NL" sz="2000" dirty="0"/>
              <a:t>, </a:t>
            </a:r>
            <a:r>
              <a:rPr lang="nl-NL" sz="2000" dirty="0" err="1"/>
              <a:t>aboutpagina</a:t>
            </a:r>
            <a:r>
              <a:rPr lang="nl-NL" sz="2000" dirty="0"/>
              <a:t> en je profiel!</a:t>
            </a:r>
          </a:p>
        </p:txBody>
      </p:sp>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pic>
        <p:nvPicPr>
          <p:cNvPr id="15" name="Afbeelding 14">
            <a:extLst>
              <a:ext uri="{FF2B5EF4-FFF2-40B4-BE49-F238E27FC236}">
                <a16:creationId xmlns:a16="http://schemas.microsoft.com/office/drawing/2014/main" id="{E4C524FC-8A51-B8FF-B4F1-69D25EDF004B}"/>
              </a:ext>
            </a:extLst>
          </p:cNvPr>
          <p:cNvPicPr>
            <a:picLocks noChangeAspect="1"/>
          </p:cNvPicPr>
          <p:nvPr/>
        </p:nvPicPr>
        <p:blipFill rotWithShape="1">
          <a:blip r:embed="rId4"/>
          <a:srcRect b="428"/>
          <a:stretch/>
        </p:blipFill>
        <p:spPr>
          <a:xfrm>
            <a:off x="701597" y="1788458"/>
            <a:ext cx="5394403" cy="2618533"/>
          </a:xfrm>
          <a:prstGeom prst="rect">
            <a:avLst/>
          </a:prstGeom>
          <a:ln>
            <a:noFill/>
          </a:ln>
          <a:effectLst>
            <a:outerShdw blurRad="292100" dist="139700" dir="2700000" algn="tl" rotWithShape="0">
              <a:srgbClr val="333333">
                <a:alpha val="65000"/>
              </a:srgbClr>
            </a:outerShdw>
          </a:effectLst>
        </p:spPr>
      </p:pic>
      <p:cxnSp>
        <p:nvCxnSpPr>
          <p:cNvPr id="20" name="Rechte verbindingslijn 19">
            <a:extLst>
              <a:ext uri="{FF2B5EF4-FFF2-40B4-BE49-F238E27FC236}">
                <a16:creationId xmlns:a16="http://schemas.microsoft.com/office/drawing/2014/main" id="{4265E89F-1AAC-A447-4665-92714D0F5D7E}"/>
              </a:ext>
            </a:extLst>
          </p:cNvPr>
          <p:cNvCxnSpPr/>
          <p:nvPr/>
        </p:nvCxnSpPr>
        <p:spPr>
          <a:xfrm>
            <a:off x="9134660"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900156"/>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pijl&#10;&#10;Automatisch gegenereerde beschrijving">
            <a:extLst>
              <a:ext uri="{FF2B5EF4-FFF2-40B4-BE49-F238E27FC236}">
                <a16:creationId xmlns:a16="http://schemas.microsoft.com/office/drawing/2014/main" id="{FC175775-13EE-F053-C47F-E77E409FC4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fontScale="90000"/>
          </a:bodyPr>
          <a:lstStyle/>
          <a:p>
            <a:r>
              <a:rPr lang="nl-NL" sz="4000" b="1" dirty="0"/>
              <a:t>Categorie &amp; Artikel</a:t>
            </a:r>
            <a:br>
              <a:rPr lang="nl-NL" sz="4000" b="1" dirty="0"/>
            </a:br>
            <a:r>
              <a:rPr lang="nl-NL" sz="4000" b="1" dirty="0"/>
              <a:t>pagina</a:t>
            </a:r>
          </a:p>
        </p:txBody>
      </p:sp>
      <p:sp>
        <p:nvSpPr>
          <p:cNvPr id="13" name="Stroomdiagram: Alternatief proces 12">
            <a:extLst>
              <a:ext uri="{FF2B5EF4-FFF2-40B4-BE49-F238E27FC236}">
                <a16:creationId xmlns:a16="http://schemas.microsoft.com/office/drawing/2014/main" id="{DD4E31A2-BACF-49D0-8C56-4866FF9A760F}"/>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632002" y="3056448"/>
            <a:ext cx="4330262" cy="2324343"/>
          </a:xfrm>
        </p:spPr>
        <p:txBody>
          <a:bodyPr>
            <a:normAutofit/>
          </a:bodyPr>
          <a:lstStyle/>
          <a:p>
            <a:r>
              <a:rPr lang="nl-NL" sz="2000" dirty="0"/>
              <a:t>Klik op een van de 4 knoppen om op een categorie pagina te komen. Je hebt keuze uit films, games &amp; muziek. Dus voor ieder wat </a:t>
            </a:r>
            <a:r>
              <a:rPr lang="nl-NL" sz="2000" dirty="0" err="1"/>
              <a:t>wils</a:t>
            </a:r>
            <a:r>
              <a:rPr lang="nl-NL" sz="2000" dirty="0"/>
              <a:t>! Is er een artikel die je interessant vind? Klik hier dan op en lees het volledige artikel!</a:t>
            </a:r>
          </a:p>
        </p:txBody>
      </p:sp>
      <p:pic>
        <p:nvPicPr>
          <p:cNvPr id="7" name="Afbeelding 6">
            <a:extLst>
              <a:ext uri="{FF2B5EF4-FFF2-40B4-BE49-F238E27FC236}">
                <a16:creationId xmlns:a16="http://schemas.microsoft.com/office/drawing/2014/main" id="{F8A4535F-33B3-8657-A019-FFCF29D9FFBA}"/>
              </a:ext>
            </a:extLst>
          </p:cNvPr>
          <p:cNvPicPr>
            <a:picLocks noChangeAspect="1"/>
          </p:cNvPicPr>
          <p:nvPr/>
        </p:nvPicPr>
        <p:blipFill>
          <a:blip r:embed="rId3"/>
          <a:stretch>
            <a:fillRect/>
          </a:stretch>
        </p:blipFill>
        <p:spPr>
          <a:xfrm>
            <a:off x="808925" y="3485150"/>
            <a:ext cx="5423498" cy="2618533"/>
          </a:xfrm>
          <a:prstGeom prst="rect">
            <a:avLst/>
          </a:prstGeom>
          <a:ln>
            <a:noFill/>
          </a:ln>
          <a:effectLst>
            <a:outerShdw blurRad="292100" dist="139700" dir="2700000" algn="tl" rotWithShape="0">
              <a:srgbClr val="333333">
                <a:alpha val="65000"/>
              </a:srgbClr>
            </a:outerShdw>
          </a:effectLst>
        </p:spPr>
      </p:pic>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cxnSp>
        <p:nvCxnSpPr>
          <p:cNvPr id="20" name="Rechte verbindingslijn 19">
            <a:extLst>
              <a:ext uri="{FF2B5EF4-FFF2-40B4-BE49-F238E27FC236}">
                <a16:creationId xmlns:a16="http://schemas.microsoft.com/office/drawing/2014/main" id="{4265E89F-1AAC-A447-4665-92714D0F5D7E}"/>
              </a:ext>
            </a:extLst>
          </p:cNvPr>
          <p:cNvCxnSpPr/>
          <p:nvPr/>
        </p:nvCxnSpPr>
        <p:spPr>
          <a:xfrm>
            <a:off x="9134660"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718F7793-056C-E7B2-EC1F-0FFBFCEE32BF}"/>
              </a:ext>
            </a:extLst>
          </p:cNvPr>
          <p:cNvPicPr>
            <a:picLocks noChangeAspect="1"/>
          </p:cNvPicPr>
          <p:nvPr/>
        </p:nvPicPr>
        <p:blipFill>
          <a:blip r:embed="rId5"/>
          <a:stretch>
            <a:fillRect/>
          </a:stretch>
        </p:blipFill>
        <p:spPr>
          <a:xfrm>
            <a:off x="832226" y="437915"/>
            <a:ext cx="5400197" cy="26185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9242020"/>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pijl&#10;&#10;Automatisch gegenereerde beschrijving">
            <a:extLst>
              <a:ext uri="{FF2B5EF4-FFF2-40B4-BE49-F238E27FC236}">
                <a16:creationId xmlns:a16="http://schemas.microsoft.com/office/drawing/2014/main" id="{FC175775-13EE-F053-C47F-E77E409FC4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a:bodyPr>
          <a:lstStyle/>
          <a:p>
            <a:r>
              <a:rPr lang="nl-NL" sz="4000" b="1" dirty="0"/>
              <a:t>Chat</a:t>
            </a:r>
            <a:br>
              <a:rPr lang="nl-NL" sz="4000" b="1" dirty="0"/>
            </a:br>
            <a:r>
              <a:rPr lang="nl-NL" sz="4000" b="1" dirty="0"/>
              <a:t>pagina</a:t>
            </a:r>
          </a:p>
        </p:txBody>
      </p:sp>
      <p:sp>
        <p:nvSpPr>
          <p:cNvPr id="15" name="Stroomdiagram: Alternatief proces 14">
            <a:extLst>
              <a:ext uri="{FF2B5EF4-FFF2-40B4-BE49-F238E27FC236}">
                <a16:creationId xmlns:a16="http://schemas.microsoft.com/office/drawing/2014/main" id="{F8540BE1-EE2B-DDA4-16F2-CFF5C8BBEF01}"/>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632002" y="2920442"/>
            <a:ext cx="4330262" cy="2324343"/>
          </a:xfrm>
        </p:spPr>
        <p:txBody>
          <a:bodyPr>
            <a:normAutofit/>
          </a:bodyPr>
          <a:lstStyle/>
          <a:p>
            <a:r>
              <a:rPr lang="nl-NL" sz="2000" dirty="0"/>
              <a:t>Wil je met iemand privé chatten? Dat kan ook! Klik op de chatknop op de homepagina en de chatpagina komt tevoorschijn! Hier zie je alle gebruikers op de site, en door middel van het klikken op een van de gebruikers kan je beginnen met chatten!</a:t>
            </a:r>
          </a:p>
        </p:txBody>
      </p:sp>
      <p:pic>
        <p:nvPicPr>
          <p:cNvPr id="10" name="Afbeelding 9">
            <a:extLst>
              <a:ext uri="{FF2B5EF4-FFF2-40B4-BE49-F238E27FC236}">
                <a16:creationId xmlns:a16="http://schemas.microsoft.com/office/drawing/2014/main" id="{43FF0D73-89A1-44B5-0438-5DC6ACD6453B}"/>
              </a:ext>
            </a:extLst>
          </p:cNvPr>
          <p:cNvPicPr>
            <a:picLocks noChangeAspect="1"/>
          </p:cNvPicPr>
          <p:nvPr/>
        </p:nvPicPr>
        <p:blipFill>
          <a:blip r:embed="rId3"/>
          <a:stretch>
            <a:fillRect/>
          </a:stretch>
        </p:blipFill>
        <p:spPr>
          <a:xfrm>
            <a:off x="808924" y="3472308"/>
            <a:ext cx="5423497" cy="2621357"/>
          </a:xfrm>
          <a:prstGeom prst="rect">
            <a:avLst/>
          </a:prstGeom>
          <a:ln>
            <a:noFill/>
          </a:ln>
          <a:effectLst>
            <a:outerShdw blurRad="292100" dist="139700" dir="2700000" algn="tl" rotWithShape="0">
              <a:srgbClr val="333333">
                <a:alpha val="65000"/>
              </a:srgbClr>
            </a:outerShdw>
          </a:effectLst>
        </p:spPr>
      </p:pic>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cxnSp>
        <p:nvCxnSpPr>
          <p:cNvPr id="20" name="Rechte verbindingslijn 19">
            <a:extLst>
              <a:ext uri="{FF2B5EF4-FFF2-40B4-BE49-F238E27FC236}">
                <a16:creationId xmlns:a16="http://schemas.microsoft.com/office/drawing/2014/main" id="{4265E89F-1AAC-A447-4665-92714D0F5D7E}"/>
              </a:ext>
            </a:extLst>
          </p:cNvPr>
          <p:cNvCxnSpPr/>
          <p:nvPr/>
        </p:nvCxnSpPr>
        <p:spPr>
          <a:xfrm>
            <a:off x="9134660"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Afbeelding 5">
            <a:extLst>
              <a:ext uri="{FF2B5EF4-FFF2-40B4-BE49-F238E27FC236}">
                <a16:creationId xmlns:a16="http://schemas.microsoft.com/office/drawing/2014/main" id="{60F42147-2523-5590-D83C-C60305412DAE}"/>
              </a:ext>
            </a:extLst>
          </p:cNvPr>
          <p:cNvPicPr>
            <a:picLocks noChangeAspect="1"/>
          </p:cNvPicPr>
          <p:nvPr/>
        </p:nvPicPr>
        <p:blipFill>
          <a:blip r:embed="rId5"/>
          <a:stretch>
            <a:fillRect/>
          </a:stretch>
        </p:blipFill>
        <p:spPr>
          <a:xfrm>
            <a:off x="808925" y="488773"/>
            <a:ext cx="5423497" cy="2629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1038784"/>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pijl&#10;&#10;Automatisch gegenereerde beschrijving">
            <a:extLst>
              <a:ext uri="{FF2B5EF4-FFF2-40B4-BE49-F238E27FC236}">
                <a16:creationId xmlns:a16="http://schemas.microsoft.com/office/drawing/2014/main" id="{FC175775-13EE-F053-C47F-E77E409FC4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a:bodyPr>
          <a:lstStyle/>
          <a:p>
            <a:r>
              <a:rPr lang="nl-NL" sz="4000" b="1" dirty="0" err="1"/>
              <a:t>About</a:t>
            </a:r>
            <a:br>
              <a:rPr lang="nl-NL" sz="4000" b="1" dirty="0"/>
            </a:br>
            <a:r>
              <a:rPr lang="nl-NL" sz="4000" b="1" dirty="0"/>
              <a:t>pagina</a:t>
            </a:r>
          </a:p>
        </p:txBody>
      </p:sp>
      <p:sp>
        <p:nvSpPr>
          <p:cNvPr id="12" name="Stroomdiagram: Alternatief proces 11">
            <a:extLst>
              <a:ext uri="{FF2B5EF4-FFF2-40B4-BE49-F238E27FC236}">
                <a16:creationId xmlns:a16="http://schemas.microsoft.com/office/drawing/2014/main" id="{F8088BFB-60A2-913E-1627-73DACDE30C6F}"/>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613340" y="3097724"/>
            <a:ext cx="4330262" cy="2324343"/>
          </a:xfrm>
        </p:spPr>
        <p:txBody>
          <a:bodyPr>
            <a:normAutofit/>
          </a:bodyPr>
          <a:lstStyle/>
          <a:p>
            <a:r>
              <a:rPr lang="nl-NL" sz="2000" dirty="0"/>
              <a:t>Ben je even uitgekeken en wil je wat meer weten over ons en de site? Klik dan eens op de </a:t>
            </a:r>
            <a:r>
              <a:rPr lang="nl-NL" sz="2000" dirty="0" err="1"/>
              <a:t>aboutpaginaknop</a:t>
            </a:r>
            <a:r>
              <a:rPr lang="nl-NL" sz="2000" dirty="0"/>
              <a:t>! Hier vind je wat meer uitleg over de opdracht en over de mensen achter deze opdracht!</a:t>
            </a:r>
          </a:p>
        </p:txBody>
      </p:sp>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cxnSp>
        <p:nvCxnSpPr>
          <p:cNvPr id="20" name="Rechte verbindingslijn 19">
            <a:extLst>
              <a:ext uri="{FF2B5EF4-FFF2-40B4-BE49-F238E27FC236}">
                <a16:creationId xmlns:a16="http://schemas.microsoft.com/office/drawing/2014/main" id="{4265E89F-1AAC-A447-4665-92714D0F5D7E}"/>
              </a:ext>
            </a:extLst>
          </p:cNvPr>
          <p:cNvCxnSpPr/>
          <p:nvPr/>
        </p:nvCxnSpPr>
        <p:spPr>
          <a:xfrm>
            <a:off x="9115998"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CA555236-B918-907C-B9C0-66F866628C59}"/>
              </a:ext>
            </a:extLst>
          </p:cNvPr>
          <p:cNvPicPr>
            <a:picLocks noChangeAspect="1"/>
          </p:cNvPicPr>
          <p:nvPr/>
        </p:nvPicPr>
        <p:blipFill>
          <a:blip r:embed="rId4"/>
          <a:stretch>
            <a:fillRect/>
          </a:stretch>
        </p:blipFill>
        <p:spPr>
          <a:xfrm>
            <a:off x="701597" y="1788458"/>
            <a:ext cx="5406003" cy="26185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6785908"/>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pijl&#10;&#10;Automatisch gegenereerde beschrijving">
            <a:extLst>
              <a:ext uri="{FF2B5EF4-FFF2-40B4-BE49-F238E27FC236}">
                <a16:creationId xmlns:a16="http://schemas.microsoft.com/office/drawing/2014/main" id="{FC175775-13EE-F053-C47F-E77E409FC4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A06DB4AB-8C47-652E-6E42-1B9453741EFF}"/>
              </a:ext>
            </a:extLst>
          </p:cNvPr>
          <p:cNvSpPr>
            <a:spLocks noGrp="1"/>
          </p:cNvSpPr>
          <p:nvPr>
            <p:ph type="ctrTitle"/>
          </p:nvPr>
        </p:nvSpPr>
        <p:spPr>
          <a:xfrm>
            <a:off x="7727669" y="1024064"/>
            <a:ext cx="3852041" cy="1204400"/>
          </a:xfrm>
        </p:spPr>
        <p:txBody>
          <a:bodyPr>
            <a:normAutofit/>
          </a:bodyPr>
          <a:lstStyle/>
          <a:p>
            <a:r>
              <a:rPr lang="nl-NL" sz="4000" b="1" dirty="0"/>
              <a:t>Profiel</a:t>
            </a:r>
            <a:br>
              <a:rPr lang="nl-NL" sz="4000" b="1" dirty="0"/>
            </a:br>
            <a:r>
              <a:rPr lang="nl-NL" sz="4000" b="1" dirty="0"/>
              <a:t>pagina</a:t>
            </a:r>
          </a:p>
        </p:txBody>
      </p:sp>
      <p:sp>
        <p:nvSpPr>
          <p:cNvPr id="12" name="Stroomdiagram: Alternatief proces 11">
            <a:extLst>
              <a:ext uri="{FF2B5EF4-FFF2-40B4-BE49-F238E27FC236}">
                <a16:creationId xmlns:a16="http://schemas.microsoft.com/office/drawing/2014/main" id="{F8088BFB-60A2-913E-1627-73DACDE30C6F}"/>
              </a:ext>
            </a:extLst>
          </p:cNvPr>
          <p:cNvSpPr/>
          <p:nvPr/>
        </p:nvSpPr>
        <p:spPr>
          <a:xfrm>
            <a:off x="7568299" y="2780788"/>
            <a:ext cx="4330262" cy="2324343"/>
          </a:xfrm>
          <a:prstGeom prst="flowChartAlternateProcess">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Ondertitel 2">
            <a:extLst>
              <a:ext uri="{FF2B5EF4-FFF2-40B4-BE49-F238E27FC236}">
                <a16:creationId xmlns:a16="http://schemas.microsoft.com/office/drawing/2014/main" id="{EC972B34-167A-4D7E-ED92-BE09B6BA394F}"/>
              </a:ext>
            </a:extLst>
          </p:cNvPr>
          <p:cNvSpPr>
            <a:spLocks noGrp="1"/>
          </p:cNvSpPr>
          <p:nvPr>
            <p:ph type="subTitle" idx="1"/>
          </p:nvPr>
        </p:nvSpPr>
        <p:spPr>
          <a:xfrm>
            <a:off x="7613340" y="3023080"/>
            <a:ext cx="4330262" cy="2324343"/>
          </a:xfrm>
        </p:spPr>
        <p:txBody>
          <a:bodyPr>
            <a:normAutofit/>
          </a:bodyPr>
          <a:lstStyle/>
          <a:p>
            <a:r>
              <a:rPr lang="nl-NL" sz="2000" dirty="0"/>
              <a:t>Een andere naam? Geen probleem! Ga naar de profiel pagina en hier krijg je de mogelijkheid om je naam, email, profielfoto en wachtwoord aan te passen! Heb je het veranderd? Vergeet dan niet om op het opslaan knopje te drukken.</a:t>
            </a:r>
          </a:p>
        </p:txBody>
      </p:sp>
      <p:sp>
        <p:nvSpPr>
          <p:cNvPr id="11" name="Stroomdiagram: Verbindingslijn 10">
            <a:extLst>
              <a:ext uri="{FF2B5EF4-FFF2-40B4-BE49-F238E27FC236}">
                <a16:creationId xmlns:a16="http://schemas.microsoft.com/office/drawing/2014/main" id="{E8449C6C-25D3-61BB-8DB1-13AC0B1BEE87}"/>
              </a:ext>
            </a:extLst>
          </p:cNvPr>
          <p:cNvSpPr/>
          <p:nvPr/>
        </p:nvSpPr>
        <p:spPr>
          <a:xfrm>
            <a:off x="213691" y="5044350"/>
            <a:ext cx="1562558" cy="1566256"/>
          </a:xfrm>
          <a:prstGeom prst="flowChartConnector">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E4DFAD94-A94B-FBDD-4D99-ED26538A0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48" y="5123793"/>
            <a:ext cx="1407370" cy="1407370"/>
          </a:xfrm>
          <a:prstGeom prst="rect">
            <a:avLst/>
          </a:prstGeom>
        </p:spPr>
      </p:pic>
      <p:cxnSp>
        <p:nvCxnSpPr>
          <p:cNvPr id="20" name="Rechte verbindingslijn 19">
            <a:extLst>
              <a:ext uri="{FF2B5EF4-FFF2-40B4-BE49-F238E27FC236}">
                <a16:creationId xmlns:a16="http://schemas.microsoft.com/office/drawing/2014/main" id="{4265E89F-1AAC-A447-4665-92714D0F5D7E}"/>
              </a:ext>
            </a:extLst>
          </p:cNvPr>
          <p:cNvCxnSpPr/>
          <p:nvPr/>
        </p:nvCxnSpPr>
        <p:spPr>
          <a:xfrm>
            <a:off x="9115998" y="4997695"/>
            <a:ext cx="13249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CA555236-B918-907C-B9C0-66F866628C59}"/>
              </a:ext>
            </a:extLst>
          </p:cNvPr>
          <p:cNvPicPr>
            <a:picLocks noChangeAspect="1"/>
          </p:cNvPicPr>
          <p:nvPr/>
        </p:nvPicPr>
        <p:blipFill>
          <a:blip r:embed="rId4"/>
          <a:stretch>
            <a:fillRect/>
          </a:stretch>
        </p:blipFill>
        <p:spPr>
          <a:xfrm>
            <a:off x="701597" y="1788458"/>
            <a:ext cx="5406003" cy="2618533"/>
          </a:xfrm>
          <a:prstGeom prst="rect">
            <a:avLst/>
          </a:prstGeom>
          <a:ln>
            <a:noFill/>
          </a:ln>
          <a:effectLst>
            <a:outerShdw blurRad="292100" dist="139700" dir="2700000" algn="tl" rotWithShape="0">
              <a:srgbClr val="333333">
                <a:alpha val="65000"/>
              </a:srgbClr>
            </a:outerShdw>
          </a:effectLst>
        </p:spPr>
      </p:pic>
      <p:pic>
        <p:nvPicPr>
          <p:cNvPr id="6" name="Afbeelding 5">
            <a:extLst>
              <a:ext uri="{FF2B5EF4-FFF2-40B4-BE49-F238E27FC236}">
                <a16:creationId xmlns:a16="http://schemas.microsoft.com/office/drawing/2014/main" id="{85E72D8D-8871-5340-7F1F-9B876FC58F7C}"/>
              </a:ext>
            </a:extLst>
          </p:cNvPr>
          <p:cNvPicPr>
            <a:picLocks noChangeAspect="1"/>
          </p:cNvPicPr>
          <p:nvPr/>
        </p:nvPicPr>
        <p:blipFill>
          <a:blip r:embed="rId5"/>
          <a:stretch>
            <a:fillRect/>
          </a:stretch>
        </p:blipFill>
        <p:spPr>
          <a:xfrm>
            <a:off x="701597" y="1813650"/>
            <a:ext cx="5406003" cy="2618533"/>
          </a:xfrm>
          <a:prstGeom prst="rect">
            <a:avLst/>
          </a:prstGeom>
        </p:spPr>
      </p:pic>
    </p:spTree>
    <p:extLst>
      <p:ext uri="{BB962C8B-B14F-4D97-AF65-F5344CB8AC3E}">
        <p14:creationId xmlns:p14="http://schemas.microsoft.com/office/powerpoint/2010/main" val="1837040082"/>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316</Words>
  <Application>Microsoft Office PowerPoint</Application>
  <PresentationFormat>Breedbeeld</PresentationFormat>
  <Paragraphs>15</Paragraphs>
  <Slides>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PowerPoint-presentatie</vt:lpstr>
      <vt:lpstr>Inlog &amp; Registreer pagina</vt:lpstr>
      <vt:lpstr>Home pagina</vt:lpstr>
      <vt:lpstr>Categorie &amp; Artikel pagina</vt:lpstr>
      <vt:lpstr>Chat pagina</vt:lpstr>
      <vt:lpstr>About pagina</vt:lpstr>
      <vt:lpstr>Profiel pagina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Inlog &amp; Registreer pagina</dc:title>
  <dc:creator>Dylan van der Horst</dc:creator>
  <cp:lastModifiedBy>Dylan van der Horst</cp:lastModifiedBy>
  <cp:revision>3</cp:revision>
  <dcterms:created xsi:type="dcterms:W3CDTF">2022-06-29T06:39:55Z</dcterms:created>
  <dcterms:modified xsi:type="dcterms:W3CDTF">2022-06-30T10:11:52Z</dcterms:modified>
</cp:coreProperties>
</file>