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80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9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93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ircuit board with yellow and blue lights&#10;&#10;Description automatically generated with low confidence">
            <a:extLst>
              <a:ext uri="{FF2B5EF4-FFF2-40B4-BE49-F238E27FC236}">
                <a16:creationId xmlns:a16="http://schemas.microsoft.com/office/drawing/2014/main" id="{369D4D93-D0E6-44F8-A8C1-45CA0917C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EAAB9-A61A-409F-B130-1C6CAACD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nl-NL" dirty="0" err="1"/>
              <a:t>Suppercoole</a:t>
            </a:r>
            <a:r>
              <a:rPr lang="en-GB" dirty="0"/>
              <a:t> </a:t>
            </a:r>
            <a:r>
              <a:rPr lang="en-GB" dirty="0" err="1"/>
              <a:t>smartmirror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FFEAD-7429-4116-9CB1-BE9D0994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GB" b="0" i="0" dirty="0" err="1">
                <a:solidFill>
                  <a:srgbClr val="DCDDDE"/>
                </a:solidFill>
                <a:effectLst/>
                <a:latin typeface="Whitney"/>
              </a:rPr>
              <a:t>SupperCooleSchoolProjectenBV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-INC.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5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276E-0D28-44C8-8CF9-2AE445F3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Het 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54D3-1917-4540-B4E5-3ED4D690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GB" dirty="0"/>
              <a:t>Het Spiegel met een </a:t>
            </a:r>
            <a:r>
              <a:rPr lang="nl-NL" dirty="0"/>
              <a:t>beeldscherm</a:t>
            </a:r>
            <a:r>
              <a:rPr lang="en-GB" dirty="0"/>
              <a:t> </a:t>
            </a:r>
            <a:r>
              <a:rPr lang="nl-NL" dirty="0"/>
              <a:t>erin</a:t>
            </a:r>
            <a:r>
              <a:rPr lang="en-GB" dirty="0"/>
              <a:t> die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bedienen</a:t>
            </a:r>
            <a:r>
              <a:rPr lang="en-GB" dirty="0"/>
              <a:t> is met een app/</a:t>
            </a:r>
            <a:r>
              <a:rPr lang="en-GB" dirty="0" err="1"/>
              <a:t>webpagina</a:t>
            </a:r>
            <a:r>
              <a:rPr lang="en-GB" dirty="0"/>
              <a:t>.</a:t>
            </a:r>
          </a:p>
        </p:txBody>
      </p:sp>
      <p:pic>
        <p:nvPicPr>
          <p:cNvPr id="1026" name="Picture 2" descr="Creekmore Round Accent Mirror &amp; Reviews | Joss &amp; Main">
            <a:extLst>
              <a:ext uri="{FF2B5EF4-FFF2-40B4-BE49-F238E27FC236}">
                <a16:creationId xmlns:a16="http://schemas.microsoft.com/office/drawing/2014/main" id="{9871A466-6290-4B3E-B473-5A91A9CE3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89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9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D82CE-BA20-4FB7-879E-85DFE437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 fontScale="90000"/>
          </a:bodyPr>
          <a:lstStyle/>
          <a:p>
            <a:r>
              <a:rPr lang="nl-NL" dirty="0"/>
              <a:t>Functionaliteit</a:t>
            </a:r>
            <a:r>
              <a:rPr lang="en-GB" dirty="0"/>
              <a:t> Spiegel</a:t>
            </a:r>
          </a:p>
        </p:txBody>
      </p:sp>
      <p:pic>
        <p:nvPicPr>
          <p:cNvPr id="2050" name="Picture 2" descr="A Step by Step Guide to Build your own Smart Mirror | by Keshav Chawla |  Medium">
            <a:extLst>
              <a:ext uri="{FF2B5EF4-FFF2-40B4-BE49-F238E27FC236}">
                <a16:creationId xmlns:a16="http://schemas.microsoft.com/office/drawing/2014/main" id="{DEB10F5A-2A86-46D8-AE32-05365EF91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/>
          <a:stretch/>
        </p:blipFill>
        <p:spPr bwMode="auto">
          <a:xfrm>
            <a:off x="20" y="10"/>
            <a:ext cx="46573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F517-CD1B-476E-9EED-7FD62B08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en-GB" dirty="0" err="1"/>
              <a:t>Klok</a:t>
            </a:r>
            <a:r>
              <a:rPr lang="en-GB" dirty="0"/>
              <a:t>, Timer, </a:t>
            </a:r>
            <a:r>
              <a:rPr lang="en-GB" dirty="0" err="1"/>
              <a:t>Weer</a:t>
            </a:r>
            <a:r>
              <a:rPr lang="en-GB" dirty="0"/>
              <a:t>, </a:t>
            </a:r>
            <a:r>
              <a:rPr lang="en-GB" dirty="0" err="1"/>
              <a:t>Afspraken</a:t>
            </a:r>
            <a:r>
              <a:rPr lang="en-GB" dirty="0"/>
              <a:t>, Bluetooth, </a:t>
            </a:r>
            <a:r>
              <a:rPr lang="en-GB" dirty="0" err="1"/>
              <a:t>Muziek</a:t>
            </a:r>
            <a:r>
              <a:rPr lang="en-GB" dirty="0"/>
              <a:t> </a:t>
            </a:r>
            <a:r>
              <a:rPr lang="en-GB" dirty="0" err="1"/>
              <a:t>afspelen</a:t>
            </a:r>
            <a:r>
              <a:rPr lang="en-GB" dirty="0"/>
              <a:t>, </a:t>
            </a:r>
            <a:r>
              <a:rPr lang="en-GB" dirty="0" err="1"/>
              <a:t>Wifi</a:t>
            </a:r>
            <a:r>
              <a:rPr lang="en-GB" dirty="0"/>
              <a:t>, Camera, </a:t>
            </a:r>
            <a:r>
              <a:rPr lang="en-GB" dirty="0" err="1"/>
              <a:t>Rekenmachine</a:t>
            </a:r>
            <a:r>
              <a:rPr lang="en-GB" dirty="0"/>
              <a:t>, </a:t>
            </a:r>
            <a:r>
              <a:rPr lang="en-GB" dirty="0" err="1"/>
              <a:t>Bieropener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0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07EC-4934-4F49-A2E0-857E83DA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we </a:t>
            </a:r>
            <a:r>
              <a:rPr lang="en-GB" dirty="0" err="1"/>
              <a:t>nodig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E2FB-67EC-4945-8A84-76C3A745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Spiegel, Display, Raspberry pie, Website/App.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3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 kracht van animated GIF in je online strategie! - Gonect">
            <a:extLst>
              <a:ext uri="{FF2B5EF4-FFF2-40B4-BE49-F238E27FC236}">
                <a16:creationId xmlns:a16="http://schemas.microsoft.com/office/drawing/2014/main" id="{3FC4DB64-034E-4559-A031-8CD6DC16F8F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014" y="643467"/>
            <a:ext cx="989597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8193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F241B"/>
      </a:dk2>
      <a:lt2>
        <a:srgbClr val="F0F1F3"/>
      </a:lt2>
      <a:accent1>
        <a:srgbClr val="C09D18"/>
      </a:accent1>
      <a:accent2>
        <a:srgbClr val="E4722C"/>
      </a:accent2>
      <a:accent3>
        <a:srgbClr val="8EAB21"/>
      </a:accent3>
      <a:accent4>
        <a:srgbClr val="1A7FD2"/>
      </a:accent4>
      <a:accent5>
        <a:srgbClr val="2C45E4"/>
      </a:accent5>
      <a:accent6>
        <a:srgbClr val="5E2ED6"/>
      </a:accent6>
      <a:hlink>
        <a:srgbClr val="3F59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D218114463E41AE345E8DD72DD94F" ma:contentTypeVersion="10" ma:contentTypeDescription="Een nieuw document maken." ma:contentTypeScope="" ma:versionID="4580db9af8d2cd99b0693d87cfbda9d6">
  <xsd:schema xmlns:xsd="http://www.w3.org/2001/XMLSchema" xmlns:xs="http://www.w3.org/2001/XMLSchema" xmlns:p="http://schemas.microsoft.com/office/2006/metadata/properties" xmlns:ns3="6a57c705-7d6b-4dec-8a28-cbd285649cf2" xmlns:ns4="1c051c0a-f05a-4737-8d18-6ec754844311" targetNamespace="http://schemas.microsoft.com/office/2006/metadata/properties" ma:root="true" ma:fieldsID="e942b022825d19a3259ef5c47e96bb34" ns3:_="" ns4:_="">
    <xsd:import namespace="6a57c705-7d6b-4dec-8a28-cbd285649cf2"/>
    <xsd:import namespace="1c051c0a-f05a-4737-8d18-6ec7548443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7c705-7d6b-4dec-8a28-cbd285649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51c0a-f05a-4737-8d18-6ec75484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9B669D-E993-4B4D-AC0F-54D4B52A1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57c705-7d6b-4dec-8a28-cbd285649cf2"/>
    <ds:schemaRef ds:uri="1c051c0a-f05a-4737-8d18-6ec754844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ED660E-AC99-4177-9339-F3188A987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09E5EE-7E6D-4127-AFAA-B72B0AF7CEE5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c051c0a-f05a-4737-8d18-6ec754844311"/>
    <ds:schemaRef ds:uri="6a57c705-7d6b-4dec-8a28-cbd285649c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Demi Cond</vt:lpstr>
      <vt:lpstr>Franklin Gothic Medium</vt:lpstr>
      <vt:lpstr>Whitney</vt:lpstr>
      <vt:lpstr>Wingdings</vt:lpstr>
      <vt:lpstr>JuxtaposeVTI</vt:lpstr>
      <vt:lpstr>Suppercoole smartmirror</vt:lpstr>
      <vt:lpstr>Het idee</vt:lpstr>
      <vt:lpstr>Functionaliteit Spiegel</vt:lpstr>
      <vt:lpstr>Wat we nodig hebben.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Suppercoole smartmirror</dc:title>
  <dc:creator>Sebastiaan Verhappen</dc:creator>
  <cp:lastModifiedBy>Sebastiaan Verhappen</cp:lastModifiedBy>
  <cp:revision>4</cp:revision>
  <dcterms:created xsi:type="dcterms:W3CDTF">2021-05-11T07:52:16Z</dcterms:created>
  <dcterms:modified xsi:type="dcterms:W3CDTF">2021-05-11T08:36:03Z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0x010100C86D218114463E41AE345E8DD72DD94F</vt:lpwstr>
  </property>
</Properties>
</file>