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6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space and bicycle against brick wall">
            <a:extLst>
              <a:ext uri="{FF2B5EF4-FFF2-40B4-BE49-F238E27FC236}">
                <a16:creationId xmlns:a16="http://schemas.microsoft.com/office/drawing/2014/main" id="{482075D9-7E80-4159-A7AE-DDD428661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E3C5F1-90EB-4A27-8EEF-96500767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nl-NL" dirty="0"/>
              <a:t>Smart Mirror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6EA06A-C6C1-4DEA-93DB-67A46FA3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dirty="0"/>
              <a:t>Gemaakt Door: Steven Bosch, Juriën Braat, Bram Meeuwissen, Sebastiaan Verhappen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1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D8F38-8A62-4FED-B147-F6B215F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607EF2-BD7B-48F3-BCC1-684DF7AF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Wie zijn wij?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26094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21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Galerie</vt:lpstr>
      <vt:lpstr>Smart Mirror</vt:lpstr>
      <vt:lpstr>Inhoud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Mirror</dc:title>
  <dc:creator>Jurien Braat</dc:creator>
  <cp:lastModifiedBy>Jurien Braat</cp:lastModifiedBy>
  <cp:revision>4</cp:revision>
  <dcterms:created xsi:type="dcterms:W3CDTF">2021-06-24T07:31:43Z</dcterms:created>
  <dcterms:modified xsi:type="dcterms:W3CDTF">2021-06-24T08:37:41Z</dcterms:modified>
</cp:coreProperties>
</file>