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57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68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91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86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81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79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92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1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53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40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19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kspace and bicycle against brick wall">
            <a:extLst>
              <a:ext uri="{FF2B5EF4-FFF2-40B4-BE49-F238E27FC236}">
                <a16:creationId xmlns:a16="http://schemas.microsoft.com/office/drawing/2014/main" id="{482075D9-7E80-4159-A7AE-DDD428661C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E3C5F1-90EB-4A27-8EEF-96500767F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nl-NL" dirty="0"/>
              <a:t>Smart Mirror</a:t>
            </a:r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76EA06A-C6C1-4DEA-93DB-67A46FA32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NL" dirty="0"/>
              <a:t>Gemaakt Door: Steven Bosch, Juriën Braat, Bram Meeuwissen, Sebastiaan Verhappen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519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D8F38-8A62-4FED-B147-F6B215F7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607EF2-BD7B-48F3-BCC1-684DF7AF7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Wie zijn wij?</a:t>
            </a:r>
          </a:p>
          <a:p>
            <a:r>
              <a:rPr lang="nl-NL" dirty="0"/>
              <a:t>Proces</a:t>
            </a:r>
          </a:p>
          <a:p>
            <a:r>
              <a:rPr lang="nl-NL" dirty="0"/>
              <a:t>Code</a:t>
            </a:r>
          </a:p>
          <a:p>
            <a:r>
              <a:rPr lang="nl-NL" dirty="0"/>
              <a:t>Resultaat</a:t>
            </a:r>
          </a:p>
        </p:txBody>
      </p:sp>
    </p:spTree>
    <p:extLst>
      <p:ext uri="{BB962C8B-B14F-4D97-AF65-F5344CB8AC3E}">
        <p14:creationId xmlns:p14="http://schemas.microsoft.com/office/powerpoint/2010/main" val="246260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A3629-F2EA-4A1D-A0D3-056DAC98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CC12D6-30E7-4F7E-8C62-ACE996983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771258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93</TotalTime>
  <Words>24</Words>
  <Application>Microsoft Office PowerPoint</Application>
  <PresentationFormat>Breedbeeld</PresentationFormat>
  <Paragraphs>7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Galerie</vt:lpstr>
      <vt:lpstr>Smart Mirror</vt:lpstr>
      <vt:lpstr>Inhoud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Mirror</dc:title>
  <dc:creator>Jurien Braat</dc:creator>
  <cp:lastModifiedBy>Jurien Braat</cp:lastModifiedBy>
  <cp:revision>6</cp:revision>
  <dcterms:created xsi:type="dcterms:W3CDTF">2021-06-24T07:31:43Z</dcterms:created>
  <dcterms:modified xsi:type="dcterms:W3CDTF">2021-06-24T09:48:35Z</dcterms:modified>
</cp:coreProperties>
</file>