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0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D166A-3CC4-4051-B7AB-8377C1D785F5}" type="doc">
      <dgm:prSet loTypeId="urn:microsoft.com/office/officeart/2005/8/layout/hierarchy6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9972DD3-0B69-4475-BADE-F7F42870BC38}">
      <dgm:prSet/>
      <dgm:spPr/>
      <dgm:t>
        <a:bodyPr/>
        <a:lstStyle/>
        <a:p>
          <a:r>
            <a:rPr lang="en-US"/>
            <a:t>Window</a:t>
          </a:r>
        </a:p>
      </dgm:t>
    </dgm:pt>
    <dgm:pt modelId="{99D01C94-B941-4088-B468-9FBA8803F932}" type="parTrans" cxnId="{1D34A3A3-8FF0-4B11-867B-7B12F6E9CC5D}">
      <dgm:prSet/>
      <dgm:spPr/>
      <dgm:t>
        <a:bodyPr/>
        <a:lstStyle/>
        <a:p>
          <a:endParaRPr lang="en-US"/>
        </a:p>
      </dgm:t>
    </dgm:pt>
    <dgm:pt modelId="{647A6DC6-FA69-4142-A9B7-C9E3C0B094E2}" type="sibTrans" cxnId="{1D34A3A3-8FF0-4B11-867B-7B12F6E9CC5D}">
      <dgm:prSet/>
      <dgm:spPr/>
      <dgm:t>
        <a:bodyPr/>
        <a:lstStyle/>
        <a:p>
          <a:endParaRPr lang="en-US"/>
        </a:p>
      </dgm:t>
    </dgm:pt>
    <dgm:pt modelId="{CC23AB20-80F7-430D-8D90-7D520F48115E}">
      <dgm:prSet/>
      <dgm:spPr/>
      <dgm:t>
        <a:bodyPr/>
        <a:lstStyle/>
        <a:p>
          <a:r>
            <a:rPr lang="en-US"/>
            <a:t>History</a:t>
          </a:r>
        </a:p>
      </dgm:t>
    </dgm:pt>
    <dgm:pt modelId="{5CE8CE60-FF3F-4423-891B-42072965A201}" type="parTrans" cxnId="{286BA2DE-9B17-4164-BBB9-E715B675ACC5}">
      <dgm:prSet/>
      <dgm:spPr/>
      <dgm:t>
        <a:bodyPr/>
        <a:lstStyle/>
        <a:p>
          <a:endParaRPr lang="en-US"/>
        </a:p>
      </dgm:t>
    </dgm:pt>
    <dgm:pt modelId="{C15A5B4B-7CB4-4950-A495-D0259979164B}" type="sibTrans" cxnId="{286BA2DE-9B17-4164-BBB9-E715B675ACC5}">
      <dgm:prSet/>
      <dgm:spPr/>
      <dgm:t>
        <a:bodyPr/>
        <a:lstStyle/>
        <a:p>
          <a:endParaRPr lang="en-US"/>
        </a:p>
      </dgm:t>
    </dgm:pt>
    <dgm:pt modelId="{CF274AF0-E3BE-4561-954F-A7C34EE8F102}">
      <dgm:prSet/>
      <dgm:spPr/>
      <dgm:t>
        <a:bodyPr/>
        <a:lstStyle/>
        <a:p>
          <a:r>
            <a:rPr lang="en-US" dirty="0"/>
            <a:t>Document</a:t>
          </a:r>
        </a:p>
      </dgm:t>
    </dgm:pt>
    <dgm:pt modelId="{6C2701B4-B95B-4494-9507-6439E3C0D19E}" type="parTrans" cxnId="{6F4AB8ED-2833-413E-813E-98DB50F42111}">
      <dgm:prSet/>
      <dgm:spPr/>
      <dgm:t>
        <a:bodyPr/>
        <a:lstStyle/>
        <a:p>
          <a:endParaRPr lang="en-US"/>
        </a:p>
      </dgm:t>
    </dgm:pt>
    <dgm:pt modelId="{45CFBC35-B1F0-431A-B7A2-987EF34047C2}" type="sibTrans" cxnId="{6F4AB8ED-2833-413E-813E-98DB50F42111}">
      <dgm:prSet/>
      <dgm:spPr/>
      <dgm:t>
        <a:bodyPr/>
        <a:lstStyle/>
        <a:p>
          <a:endParaRPr lang="en-US"/>
        </a:p>
      </dgm:t>
    </dgm:pt>
    <dgm:pt modelId="{35AD9448-1C4B-442D-AD7E-5093D698E84D}">
      <dgm:prSet/>
      <dgm:spPr/>
      <dgm:t>
        <a:bodyPr/>
        <a:lstStyle/>
        <a:p>
          <a:r>
            <a:rPr lang="en-US" dirty="0"/>
            <a:t>Link</a:t>
          </a:r>
        </a:p>
      </dgm:t>
    </dgm:pt>
    <dgm:pt modelId="{4CCCE619-6077-461E-89E0-24FFDAB54627}" type="parTrans" cxnId="{CF9F83DE-C9A8-41F8-8627-1E1BF80C3250}">
      <dgm:prSet/>
      <dgm:spPr/>
      <dgm:t>
        <a:bodyPr/>
        <a:lstStyle/>
        <a:p>
          <a:endParaRPr lang="en-US"/>
        </a:p>
      </dgm:t>
    </dgm:pt>
    <dgm:pt modelId="{1B8FDB15-01E3-4FC4-9E17-A6795B834BC5}" type="sibTrans" cxnId="{CF9F83DE-C9A8-41F8-8627-1E1BF80C3250}">
      <dgm:prSet/>
      <dgm:spPr/>
      <dgm:t>
        <a:bodyPr/>
        <a:lstStyle/>
        <a:p>
          <a:endParaRPr lang="en-US"/>
        </a:p>
      </dgm:t>
    </dgm:pt>
    <dgm:pt modelId="{3BF1E10A-1C13-42D8-8DE8-64964CA49E3C}">
      <dgm:prSet/>
      <dgm:spPr/>
      <dgm:t>
        <a:bodyPr/>
        <a:lstStyle/>
        <a:p>
          <a:r>
            <a:rPr lang="en-US" dirty="0"/>
            <a:t>Form</a:t>
          </a:r>
        </a:p>
      </dgm:t>
    </dgm:pt>
    <dgm:pt modelId="{EDB0F1BE-088E-4FF2-BDFA-ECD2FAFB6A83}" type="parTrans" cxnId="{9FE7372A-9404-4043-ADF2-5AC4706A9C57}">
      <dgm:prSet/>
      <dgm:spPr/>
      <dgm:t>
        <a:bodyPr/>
        <a:lstStyle/>
        <a:p>
          <a:endParaRPr lang="en-US"/>
        </a:p>
      </dgm:t>
    </dgm:pt>
    <dgm:pt modelId="{EF8DBAA6-11FA-4707-B848-AA79F88988AD}" type="sibTrans" cxnId="{9FE7372A-9404-4043-ADF2-5AC4706A9C57}">
      <dgm:prSet/>
      <dgm:spPr/>
      <dgm:t>
        <a:bodyPr/>
        <a:lstStyle/>
        <a:p>
          <a:endParaRPr lang="en-US"/>
        </a:p>
      </dgm:t>
    </dgm:pt>
    <dgm:pt modelId="{905A8E23-A3FD-4011-BDD7-DF907E2E993A}">
      <dgm:prSet/>
      <dgm:spPr/>
      <dgm:t>
        <a:bodyPr/>
        <a:lstStyle/>
        <a:p>
          <a:r>
            <a:rPr lang="en-US" dirty="0"/>
            <a:t>Text</a:t>
          </a:r>
        </a:p>
      </dgm:t>
    </dgm:pt>
    <dgm:pt modelId="{FFCF728F-D5D7-4584-B268-BC4ACC559011}" type="parTrans" cxnId="{45C646E5-CE70-4FC2-A0EB-DE7A46165E83}">
      <dgm:prSet/>
      <dgm:spPr/>
      <dgm:t>
        <a:bodyPr/>
        <a:lstStyle/>
        <a:p>
          <a:endParaRPr lang="en-US"/>
        </a:p>
      </dgm:t>
    </dgm:pt>
    <dgm:pt modelId="{F0812739-9800-4581-9027-A4611F9D86A9}" type="sibTrans" cxnId="{45C646E5-CE70-4FC2-A0EB-DE7A46165E83}">
      <dgm:prSet/>
      <dgm:spPr/>
      <dgm:t>
        <a:bodyPr/>
        <a:lstStyle/>
        <a:p>
          <a:endParaRPr lang="en-US"/>
        </a:p>
      </dgm:t>
    </dgm:pt>
    <dgm:pt modelId="{C91DAC56-F349-407E-891F-9379E4364D41}">
      <dgm:prSet/>
      <dgm:spPr/>
      <dgm:t>
        <a:bodyPr/>
        <a:lstStyle/>
        <a:p>
          <a:r>
            <a:rPr lang="en-US" dirty="0" err="1"/>
            <a:t>Textarea</a:t>
          </a:r>
          <a:endParaRPr lang="en-US" dirty="0"/>
        </a:p>
      </dgm:t>
    </dgm:pt>
    <dgm:pt modelId="{4E131CC3-0221-4BE7-A18D-D3BD13463846}" type="parTrans" cxnId="{E8C35216-B989-4C40-BEC1-43904CE5BAC4}">
      <dgm:prSet/>
      <dgm:spPr/>
      <dgm:t>
        <a:bodyPr/>
        <a:lstStyle/>
        <a:p>
          <a:endParaRPr lang="en-US"/>
        </a:p>
      </dgm:t>
    </dgm:pt>
    <dgm:pt modelId="{54BE2683-225D-4FC0-A67F-EFA8BE52C209}" type="sibTrans" cxnId="{E8C35216-B989-4C40-BEC1-43904CE5BAC4}">
      <dgm:prSet/>
      <dgm:spPr/>
      <dgm:t>
        <a:bodyPr/>
        <a:lstStyle/>
        <a:p>
          <a:endParaRPr lang="en-US"/>
        </a:p>
      </dgm:t>
    </dgm:pt>
    <dgm:pt modelId="{C77E218C-D159-4906-9936-4C0D47002D15}">
      <dgm:prSet/>
      <dgm:spPr/>
      <dgm:t>
        <a:bodyPr/>
        <a:lstStyle/>
        <a:p>
          <a:r>
            <a:rPr lang="en-US" dirty="0"/>
            <a:t>Radio</a:t>
          </a:r>
        </a:p>
      </dgm:t>
    </dgm:pt>
    <dgm:pt modelId="{2C2ACAC9-17E1-4850-B517-33BB14DB18AC}" type="parTrans" cxnId="{72B6476F-982A-42C1-BF26-C00311225E9C}">
      <dgm:prSet/>
      <dgm:spPr/>
      <dgm:t>
        <a:bodyPr/>
        <a:lstStyle/>
        <a:p>
          <a:endParaRPr lang="en-US"/>
        </a:p>
      </dgm:t>
    </dgm:pt>
    <dgm:pt modelId="{A38DF97C-9BCA-4FAE-B04E-CBC76D5CCCD7}" type="sibTrans" cxnId="{72B6476F-982A-42C1-BF26-C00311225E9C}">
      <dgm:prSet/>
      <dgm:spPr/>
      <dgm:t>
        <a:bodyPr/>
        <a:lstStyle/>
        <a:p>
          <a:endParaRPr lang="en-US"/>
        </a:p>
      </dgm:t>
    </dgm:pt>
    <dgm:pt modelId="{C40FA2A8-0526-4C46-953C-6F46FBB4FD50}">
      <dgm:prSet/>
      <dgm:spPr/>
      <dgm:t>
        <a:bodyPr/>
        <a:lstStyle/>
        <a:p>
          <a:r>
            <a:rPr lang="en-US" dirty="0"/>
            <a:t>Checkbox</a:t>
          </a:r>
        </a:p>
      </dgm:t>
    </dgm:pt>
    <dgm:pt modelId="{82828B1A-E8BA-44EB-B6C5-71643E9CB4EF}" type="parTrans" cxnId="{85B70127-486D-4D78-BA31-8A9CB48585C8}">
      <dgm:prSet/>
      <dgm:spPr/>
      <dgm:t>
        <a:bodyPr/>
        <a:lstStyle/>
        <a:p>
          <a:endParaRPr lang="en-US"/>
        </a:p>
      </dgm:t>
    </dgm:pt>
    <dgm:pt modelId="{3A63C3D8-8049-4600-9CAA-64AB9730A597}" type="sibTrans" cxnId="{85B70127-486D-4D78-BA31-8A9CB48585C8}">
      <dgm:prSet/>
      <dgm:spPr/>
      <dgm:t>
        <a:bodyPr/>
        <a:lstStyle/>
        <a:p>
          <a:endParaRPr lang="en-US"/>
        </a:p>
      </dgm:t>
    </dgm:pt>
    <dgm:pt modelId="{EE58CA5C-2F4C-481C-8834-92FDEEE06168}">
      <dgm:prSet/>
      <dgm:spPr/>
      <dgm:t>
        <a:bodyPr/>
        <a:lstStyle/>
        <a:p>
          <a:r>
            <a:rPr lang="en-US" dirty="0"/>
            <a:t>Button</a:t>
          </a:r>
        </a:p>
      </dgm:t>
    </dgm:pt>
    <dgm:pt modelId="{616A1D46-25B2-4D44-8E3A-2DB3D2502EB5}" type="parTrans" cxnId="{DEC263DD-35BF-4EF1-A8CB-D9CD87A28BB6}">
      <dgm:prSet/>
      <dgm:spPr/>
      <dgm:t>
        <a:bodyPr/>
        <a:lstStyle/>
        <a:p>
          <a:endParaRPr lang="en-US"/>
        </a:p>
      </dgm:t>
    </dgm:pt>
    <dgm:pt modelId="{90377165-C1F1-4DD5-8BF9-5A683D6C305B}" type="sibTrans" cxnId="{DEC263DD-35BF-4EF1-A8CB-D9CD87A28BB6}">
      <dgm:prSet/>
      <dgm:spPr/>
      <dgm:t>
        <a:bodyPr/>
        <a:lstStyle/>
        <a:p>
          <a:endParaRPr lang="en-US"/>
        </a:p>
      </dgm:t>
    </dgm:pt>
    <dgm:pt modelId="{DABA9301-3B4C-4F61-96C5-0B29C02ED965}">
      <dgm:prSet/>
      <dgm:spPr/>
      <dgm:t>
        <a:bodyPr/>
        <a:lstStyle/>
        <a:p>
          <a:r>
            <a:rPr lang="en-US" dirty="0"/>
            <a:t>Option</a:t>
          </a:r>
        </a:p>
      </dgm:t>
    </dgm:pt>
    <dgm:pt modelId="{0A6267A0-9C50-4D45-9CD1-285CB2C3B2C3}" type="parTrans" cxnId="{61930938-BBC3-420F-A91A-5144EFDF8A67}">
      <dgm:prSet/>
      <dgm:spPr/>
      <dgm:t>
        <a:bodyPr/>
        <a:lstStyle/>
        <a:p>
          <a:endParaRPr lang="en-US"/>
        </a:p>
      </dgm:t>
    </dgm:pt>
    <dgm:pt modelId="{35ED3B3D-0550-4546-B97C-81D9F3D9391C}" type="sibTrans" cxnId="{61930938-BBC3-420F-A91A-5144EFDF8A67}">
      <dgm:prSet/>
      <dgm:spPr/>
      <dgm:t>
        <a:bodyPr/>
        <a:lstStyle/>
        <a:p>
          <a:endParaRPr lang="en-US"/>
        </a:p>
      </dgm:t>
    </dgm:pt>
    <dgm:pt modelId="{FB1B2F26-9BCD-40DE-B08A-0BEDED149160}">
      <dgm:prSet/>
      <dgm:spPr/>
      <dgm:t>
        <a:bodyPr/>
        <a:lstStyle/>
        <a:p>
          <a:r>
            <a:rPr lang="en-US" dirty="0"/>
            <a:t>Reset</a:t>
          </a:r>
        </a:p>
      </dgm:t>
    </dgm:pt>
    <dgm:pt modelId="{6DFBBA05-E7A4-4BF7-8F63-489CACF2D138}" type="parTrans" cxnId="{4857C205-A96D-45F0-970E-7F1621D8C765}">
      <dgm:prSet/>
      <dgm:spPr/>
      <dgm:t>
        <a:bodyPr/>
        <a:lstStyle/>
        <a:p>
          <a:endParaRPr lang="en-US"/>
        </a:p>
      </dgm:t>
    </dgm:pt>
    <dgm:pt modelId="{8D9B96EB-D036-4FCC-8B5B-941E01FC3A9E}" type="sibTrans" cxnId="{4857C205-A96D-45F0-970E-7F1621D8C765}">
      <dgm:prSet/>
      <dgm:spPr/>
      <dgm:t>
        <a:bodyPr/>
        <a:lstStyle/>
        <a:p>
          <a:endParaRPr lang="en-US"/>
        </a:p>
      </dgm:t>
    </dgm:pt>
    <dgm:pt modelId="{5B91095D-D074-45B5-ABBE-9D2816218AF6}">
      <dgm:prSet/>
      <dgm:spPr/>
      <dgm:t>
        <a:bodyPr/>
        <a:lstStyle/>
        <a:p>
          <a:r>
            <a:rPr lang="en-US" dirty="0"/>
            <a:t>Submit</a:t>
          </a:r>
        </a:p>
      </dgm:t>
    </dgm:pt>
    <dgm:pt modelId="{D192170E-F803-44D4-A023-B073123E504D}" type="parTrans" cxnId="{EEDC4109-C4F7-4E60-A383-D45D63B7C7C0}">
      <dgm:prSet/>
      <dgm:spPr/>
      <dgm:t>
        <a:bodyPr/>
        <a:lstStyle/>
        <a:p>
          <a:endParaRPr lang="en-US"/>
        </a:p>
      </dgm:t>
    </dgm:pt>
    <dgm:pt modelId="{7B9FE049-E84C-42DC-A3D1-57392CEB38B0}" type="sibTrans" cxnId="{EEDC4109-C4F7-4E60-A383-D45D63B7C7C0}">
      <dgm:prSet/>
      <dgm:spPr/>
      <dgm:t>
        <a:bodyPr/>
        <a:lstStyle/>
        <a:p>
          <a:endParaRPr lang="en-US"/>
        </a:p>
      </dgm:t>
    </dgm:pt>
    <dgm:pt modelId="{C8F5D11C-087F-4DC1-810D-049BB3859186}">
      <dgm:prSet/>
      <dgm:spPr/>
      <dgm:t>
        <a:bodyPr/>
        <a:lstStyle/>
        <a:p>
          <a:r>
            <a:rPr lang="en-US" dirty="0"/>
            <a:t>select</a:t>
          </a:r>
        </a:p>
      </dgm:t>
    </dgm:pt>
    <dgm:pt modelId="{CB04FA69-C789-4A7B-AC36-98A55790A21F}" type="parTrans" cxnId="{4946649C-15E0-4CD0-975B-58C3997142FD}">
      <dgm:prSet/>
      <dgm:spPr/>
      <dgm:t>
        <a:bodyPr/>
        <a:lstStyle/>
        <a:p>
          <a:endParaRPr lang="en-US"/>
        </a:p>
      </dgm:t>
    </dgm:pt>
    <dgm:pt modelId="{D953E56C-01AD-411B-AE0E-AC5BFBD3A7C9}" type="sibTrans" cxnId="{4946649C-15E0-4CD0-975B-58C3997142FD}">
      <dgm:prSet/>
      <dgm:spPr/>
      <dgm:t>
        <a:bodyPr/>
        <a:lstStyle/>
        <a:p>
          <a:endParaRPr lang="en-US"/>
        </a:p>
      </dgm:t>
    </dgm:pt>
    <dgm:pt modelId="{2E022F4F-B4DF-4A43-ABF3-0462D883F3CD}">
      <dgm:prSet/>
      <dgm:spPr/>
      <dgm:t>
        <a:bodyPr/>
        <a:lstStyle/>
        <a:p>
          <a:r>
            <a:rPr lang="en-US" dirty="0"/>
            <a:t>Anchor</a:t>
          </a:r>
        </a:p>
      </dgm:t>
    </dgm:pt>
    <dgm:pt modelId="{641D27FB-3EC3-4B84-BBF5-F856F35DE66D}" type="parTrans" cxnId="{05FF7047-8C23-4589-8FAD-2E380FC7D149}">
      <dgm:prSet/>
      <dgm:spPr/>
      <dgm:t>
        <a:bodyPr/>
        <a:lstStyle/>
        <a:p>
          <a:endParaRPr lang="en-US"/>
        </a:p>
      </dgm:t>
    </dgm:pt>
    <dgm:pt modelId="{BBFB0559-3857-40D6-81F5-AD6DDF4249A4}" type="sibTrans" cxnId="{05FF7047-8C23-4589-8FAD-2E380FC7D149}">
      <dgm:prSet/>
      <dgm:spPr/>
      <dgm:t>
        <a:bodyPr/>
        <a:lstStyle/>
        <a:p>
          <a:endParaRPr lang="en-US"/>
        </a:p>
      </dgm:t>
    </dgm:pt>
    <dgm:pt modelId="{0B33AA10-CEBE-4D9D-B56B-22570B0D8D64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16CD4C23-EB08-4826-B2E5-36A5E8802696}" type="parTrans" cxnId="{6077AD60-C04B-43B9-B245-61EF35B2556D}">
      <dgm:prSet/>
      <dgm:spPr/>
      <dgm:t>
        <a:bodyPr/>
        <a:lstStyle/>
        <a:p>
          <a:endParaRPr lang="en-US"/>
        </a:p>
      </dgm:t>
    </dgm:pt>
    <dgm:pt modelId="{359BF48B-CE98-4C20-A5F5-EECB2C680B28}" type="sibTrans" cxnId="{6077AD60-C04B-43B9-B245-61EF35B2556D}">
      <dgm:prSet/>
      <dgm:spPr/>
      <dgm:t>
        <a:bodyPr/>
        <a:lstStyle/>
        <a:p>
          <a:endParaRPr lang="en-US"/>
        </a:p>
      </dgm:t>
    </dgm:pt>
    <dgm:pt modelId="{ADEFAEBA-AC32-40A8-AA18-04D969EFD89C}" type="pres">
      <dgm:prSet presAssocID="{BEDD166A-3CC4-4051-B7AB-8377C1D785F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B0AD5C-2AF9-491F-9C2C-B35264F6E7F7}" type="pres">
      <dgm:prSet presAssocID="{BEDD166A-3CC4-4051-B7AB-8377C1D785F5}" presName="hierFlow" presStyleCnt="0"/>
      <dgm:spPr/>
    </dgm:pt>
    <dgm:pt modelId="{309F4493-5908-47F3-8186-6030EDB6D9C6}" type="pres">
      <dgm:prSet presAssocID="{BEDD166A-3CC4-4051-B7AB-8377C1D785F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43C674E-3F51-4AD5-BEAC-B0BE464D68A2}" type="pres">
      <dgm:prSet presAssocID="{49972DD3-0B69-4475-BADE-F7F42870BC38}" presName="Name14" presStyleCnt="0"/>
      <dgm:spPr/>
    </dgm:pt>
    <dgm:pt modelId="{C6CC0B91-268B-40C9-A75E-5C4910AA51EB}" type="pres">
      <dgm:prSet presAssocID="{49972DD3-0B69-4475-BADE-F7F42870BC38}" presName="level1Shape" presStyleLbl="node0" presStyleIdx="0" presStyleCnt="1">
        <dgm:presLayoutVars>
          <dgm:chPref val="3"/>
        </dgm:presLayoutVars>
      </dgm:prSet>
      <dgm:spPr/>
    </dgm:pt>
    <dgm:pt modelId="{FC19CA07-64C0-41F8-B262-0E1AF213353A}" type="pres">
      <dgm:prSet presAssocID="{49972DD3-0B69-4475-BADE-F7F42870BC38}" presName="hierChild2" presStyleCnt="0"/>
      <dgm:spPr/>
    </dgm:pt>
    <dgm:pt modelId="{AB3616F8-FEB3-4191-8CCE-CA28D73FB44A}" type="pres">
      <dgm:prSet presAssocID="{5CE8CE60-FF3F-4423-891B-42072965A201}" presName="Name19" presStyleLbl="parChTrans1D2" presStyleIdx="0" presStyleCnt="3"/>
      <dgm:spPr/>
    </dgm:pt>
    <dgm:pt modelId="{9C58A2F7-20A9-4A83-AC25-DE19DA21386A}" type="pres">
      <dgm:prSet presAssocID="{CC23AB20-80F7-430D-8D90-7D520F48115E}" presName="Name21" presStyleCnt="0"/>
      <dgm:spPr/>
    </dgm:pt>
    <dgm:pt modelId="{0A9BEA50-BA32-4ED8-A7DF-CF794A01A1CE}" type="pres">
      <dgm:prSet presAssocID="{CC23AB20-80F7-430D-8D90-7D520F48115E}" presName="level2Shape" presStyleLbl="node2" presStyleIdx="0" presStyleCnt="3"/>
      <dgm:spPr/>
    </dgm:pt>
    <dgm:pt modelId="{83EA132A-18C1-4700-B980-D3BABD226FCA}" type="pres">
      <dgm:prSet presAssocID="{CC23AB20-80F7-430D-8D90-7D520F48115E}" presName="hierChild3" presStyleCnt="0"/>
      <dgm:spPr/>
    </dgm:pt>
    <dgm:pt modelId="{FA7F9183-142A-48DC-BEBB-DE3BECC28D11}" type="pres">
      <dgm:prSet presAssocID="{6C2701B4-B95B-4494-9507-6439E3C0D19E}" presName="Name19" presStyleLbl="parChTrans1D2" presStyleIdx="1" presStyleCnt="3"/>
      <dgm:spPr/>
    </dgm:pt>
    <dgm:pt modelId="{451378F1-6664-45B2-B9A3-879C604DC9D6}" type="pres">
      <dgm:prSet presAssocID="{CF274AF0-E3BE-4561-954F-A7C34EE8F102}" presName="Name21" presStyleCnt="0"/>
      <dgm:spPr/>
    </dgm:pt>
    <dgm:pt modelId="{921D6FF8-80D5-4DD7-A833-D555C7CB0D74}" type="pres">
      <dgm:prSet presAssocID="{CF274AF0-E3BE-4561-954F-A7C34EE8F102}" presName="level2Shape" presStyleLbl="node2" presStyleIdx="1" presStyleCnt="3"/>
      <dgm:spPr/>
    </dgm:pt>
    <dgm:pt modelId="{CD35C75C-7B89-442D-A38B-124ACDC72D47}" type="pres">
      <dgm:prSet presAssocID="{CF274AF0-E3BE-4561-954F-A7C34EE8F102}" presName="hierChild3" presStyleCnt="0"/>
      <dgm:spPr/>
    </dgm:pt>
    <dgm:pt modelId="{AF900903-039F-4EB0-981A-12A6D3588E19}" type="pres">
      <dgm:prSet presAssocID="{4CCCE619-6077-461E-89E0-24FFDAB54627}" presName="Name19" presStyleLbl="parChTrans1D3" presStyleIdx="0" presStyleCnt="3"/>
      <dgm:spPr/>
    </dgm:pt>
    <dgm:pt modelId="{937BCB47-85C9-4FC9-A729-255A4838997A}" type="pres">
      <dgm:prSet presAssocID="{35AD9448-1C4B-442D-AD7E-5093D698E84D}" presName="Name21" presStyleCnt="0"/>
      <dgm:spPr/>
    </dgm:pt>
    <dgm:pt modelId="{5E170FC0-59CA-4B2A-AF22-B503BB093FC0}" type="pres">
      <dgm:prSet presAssocID="{35AD9448-1C4B-442D-AD7E-5093D698E84D}" presName="level2Shape" presStyleLbl="node3" presStyleIdx="0" presStyleCnt="3"/>
      <dgm:spPr/>
    </dgm:pt>
    <dgm:pt modelId="{B02A2233-F287-4D7A-A18F-F50DC3F6309C}" type="pres">
      <dgm:prSet presAssocID="{35AD9448-1C4B-442D-AD7E-5093D698E84D}" presName="hierChild3" presStyleCnt="0"/>
      <dgm:spPr/>
    </dgm:pt>
    <dgm:pt modelId="{0FEFE47D-EE30-4E5B-8542-EE76BAE8371D}" type="pres">
      <dgm:prSet presAssocID="{EDB0F1BE-088E-4FF2-BDFA-ECD2FAFB6A83}" presName="Name19" presStyleLbl="parChTrans1D3" presStyleIdx="1" presStyleCnt="3"/>
      <dgm:spPr/>
    </dgm:pt>
    <dgm:pt modelId="{0A7EC55E-776A-4D50-9E24-F364C3D23868}" type="pres">
      <dgm:prSet presAssocID="{3BF1E10A-1C13-42D8-8DE8-64964CA49E3C}" presName="Name21" presStyleCnt="0"/>
      <dgm:spPr/>
    </dgm:pt>
    <dgm:pt modelId="{B0315A9D-20D7-481F-A773-CDA32A48C7DA}" type="pres">
      <dgm:prSet presAssocID="{3BF1E10A-1C13-42D8-8DE8-64964CA49E3C}" presName="level2Shape" presStyleLbl="node3" presStyleIdx="1" presStyleCnt="3"/>
      <dgm:spPr/>
    </dgm:pt>
    <dgm:pt modelId="{138ACDFF-414F-4A38-A7F2-1907DCAB3E3D}" type="pres">
      <dgm:prSet presAssocID="{3BF1E10A-1C13-42D8-8DE8-64964CA49E3C}" presName="hierChild3" presStyleCnt="0"/>
      <dgm:spPr/>
    </dgm:pt>
    <dgm:pt modelId="{1BFB5F4C-46D7-4449-85AA-3C803B8D7D41}" type="pres">
      <dgm:prSet presAssocID="{FFCF728F-D5D7-4584-B268-BC4ACC559011}" presName="Name19" presStyleLbl="parChTrans1D4" presStyleIdx="0" presStyleCnt="9"/>
      <dgm:spPr/>
    </dgm:pt>
    <dgm:pt modelId="{69384966-A6A0-44B6-8CA1-116F6B6E8B16}" type="pres">
      <dgm:prSet presAssocID="{905A8E23-A3FD-4011-BDD7-DF907E2E993A}" presName="Name21" presStyleCnt="0"/>
      <dgm:spPr/>
    </dgm:pt>
    <dgm:pt modelId="{D7AE25EF-E381-4A68-9ADF-F77F6658A852}" type="pres">
      <dgm:prSet presAssocID="{905A8E23-A3FD-4011-BDD7-DF907E2E993A}" presName="level2Shape" presStyleLbl="node4" presStyleIdx="0" presStyleCnt="9"/>
      <dgm:spPr/>
    </dgm:pt>
    <dgm:pt modelId="{AB8FEC03-CCE0-4F2E-BD91-A0198AD7589D}" type="pres">
      <dgm:prSet presAssocID="{905A8E23-A3FD-4011-BDD7-DF907E2E993A}" presName="hierChild3" presStyleCnt="0"/>
      <dgm:spPr/>
    </dgm:pt>
    <dgm:pt modelId="{40E30199-7C64-4306-8D3A-BCE219C09C11}" type="pres">
      <dgm:prSet presAssocID="{4E131CC3-0221-4BE7-A18D-D3BD13463846}" presName="Name19" presStyleLbl="parChTrans1D4" presStyleIdx="1" presStyleCnt="9"/>
      <dgm:spPr/>
    </dgm:pt>
    <dgm:pt modelId="{1C81E249-F067-4C74-935B-63E316FADEF7}" type="pres">
      <dgm:prSet presAssocID="{C91DAC56-F349-407E-891F-9379E4364D41}" presName="Name21" presStyleCnt="0"/>
      <dgm:spPr/>
    </dgm:pt>
    <dgm:pt modelId="{60C0E8BD-5205-4A3E-A072-EFD7223F529D}" type="pres">
      <dgm:prSet presAssocID="{C91DAC56-F349-407E-891F-9379E4364D41}" presName="level2Shape" presStyleLbl="node4" presStyleIdx="1" presStyleCnt="9"/>
      <dgm:spPr/>
    </dgm:pt>
    <dgm:pt modelId="{50BF1CB5-1F26-4C5F-A50C-E2BC2117E5A6}" type="pres">
      <dgm:prSet presAssocID="{C91DAC56-F349-407E-891F-9379E4364D41}" presName="hierChild3" presStyleCnt="0"/>
      <dgm:spPr/>
    </dgm:pt>
    <dgm:pt modelId="{B3F83F45-8297-4934-BE1D-E73011655185}" type="pres">
      <dgm:prSet presAssocID="{2C2ACAC9-17E1-4850-B517-33BB14DB18AC}" presName="Name19" presStyleLbl="parChTrans1D4" presStyleIdx="2" presStyleCnt="9"/>
      <dgm:spPr/>
    </dgm:pt>
    <dgm:pt modelId="{A36A49AA-E551-4650-A6FF-96091754A97E}" type="pres">
      <dgm:prSet presAssocID="{C77E218C-D159-4906-9936-4C0D47002D15}" presName="Name21" presStyleCnt="0"/>
      <dgm:spPr/>
    </dgm:pt>
    <dgm:pt modelId="{19339B48-80DB-4AFE-B87F-43AECBEB3722}" type="pres">
      <dgm:prSet presAssocID="{C77E218C-D159-4906-9936-4C0D47002D15}" presName="level2Shape" presStyleLbl="node4" presStyleIdx="2" presStyleCnt="9"/>
      <dgm:spPr/>
    </dgm:pt>
    <dgm:pt modelId="{28342301-B561-49B6-988D-1C624F7BF088}" type="pres">
      <dgm:prSet presAssocID="{C77E218C-D159-4906-9936-4C0D47002D15}" presName="hierChild3" presStyleCnt="0"/>
      <dgm:spPr/>
    </dgm:pt>
    <dgm:pt modelId="{D633C5D6-A874-4B6E-9A9F-D97F1AE15DF8}" type="pres">
      <dgm:prSet presAssocID="{82828B1A-E8BA-44EB-B6C5-71643E9CB4EF}" presName="Name19" presStyleLbl="parChTrans1D4" presStyleIdx="3" presStyleCnt="9"/>
      <dgm:spPr/>
    </dgm:pt>
    <dgm:pt modelId="{513A89AA-B810-49C4-B4FE-60520ACD02DA}" type="pres">
      <dgm:prSet presAssocID="{C40FA2A8-0526-4C46-953C-6F46FBB4FD50}" presName="Name21" presStyleCnt="0"/>
      <dgm:spPr/>
    </dgm:pt>
    <dgm:pt modelId="{55AC73A0-8326-468B-AA5D-D5290E8078B4}" type="pres">
      <dgm:prSet presAssocID="{C40FA2A8-0526-4C46-953C-6F46FBB4FD50}" presName="level2Shape" presStyleLbl="node4" presStyleIdx="3" presStyleCnt="9"/>
      <dgm:spPr/>
    </dgm:pt>
    <dgm:pt modelId="{B7440EDA-C8A7-49A9-BBCE-7BA2CE9F77E0}" type="pres">
      <dgm:prSet presAssocID="{C40FA2A8-0526-4C46-953C-6F46FBB4FD50}" presName="hierChild3" presStyleCnt="0"/>
      <dgm:spPr/>
    </dgm:pt>
    <dgm:pt modelId="{03879FAB-7450-4C0E-ADFC-1941A9C744E5}" type="pres">
      <dgm:prSet presAssocID="{616A1D46-25B2-4D44-8E3A-2DB3D2502EB5}" presName="Name19" presStyleLbl="parChTrans1D4" presStyleIdx="4" presStyleCnt="9"/>
      <dgm:spPr/>
    </dgm:pt>
    <dgm:pt modelId="{42989DE5-6D8C-4789-B207-57D8E8FAC0D8}" type="pres">
      <dgm:prSet presAssocID="{EE58CA5C-2F4C-481C-8834-92FDEEE06168}" presName="Name21" presStyleCnt="0"/>
      <dgm:spPr/>
    </dgm:pt>
    <dgm:pt modelId="{DE4E739A-37DD-437F-BE89-783E0E2C0189}" type="pres">
      <dgm:prSet presAssocID="{EE58CA5C-2F4C-481C-8834-92FDEEE06168}" presName="level2Shape" presStyleLbl="node4" presStyleIdx="4" presStyleCnt="9"/>
      <dgm:spPr/>
    </dgm:pt>
    <dgm:pt modelId="{407CEFE1-335F-47A7-B732-14933388EC5A}" type="pres">
      <dgm:prSet presAssocID="{EE58CA5C-2F4C-481C-8834-92FDEEE06168}" presName="hierChild3" presStyleCnt="0"/>
      <dgm:spPr/>
    </dgm:pt>
    <dgm:pt modelId="{E822A8E0-E045-41A6-B673-E58755D22B18}" type="pres">
      <dgm:prSet presAssocID="{0A6267A0-9C50-4D45-9CD1-285CB2C3B2C3}" presName="Name19" presStyleLbl="parChTrans1D4" presStyleIdx="5" presStyleCnt="9"/>
      <dgm:spPr/>
    </dgm:pt>
    <dgm:pt modelId="{06F183E6-BB6B-4196-97E6-0025A7D9BA38}" type="pres">
      <dgm:prSet presAssocID="{DABA9301-3B4C-4F61-96C5-0B29C02ED965}" presName="Name21" presStyleCnt="0"/>
      <dgm:spPr/>
    </dgm:pt>
    <dgm:pt modelId="{629466F1-382A-4F01-950E-F7E72AD10289}" type="pres">
      <dgm:prSet presAssocID="{DABA9301-3B4C-4F61-96C5-0B29C02ED965}" presName="level2Shape" presStyleLbl="node4" presStyleIdx="5" presStyleCnt="9"/>
      <dgm:spPr/>
    </dgm:pt>
    <dgm:pt modelId="{6B076FAC-A6A7-4AAB-9F9A-A2005AEBFC9E}" type="pres">
      <dgm:prSet presAssocID="{DABA9301-3B4C-4F61-96C5-0B29C02ED965}" presName="hierChild3" presStyleCnt="0"/>
      <dgm:spPr/>
    </dgm:pt>
    <dgm:pt modelId="{5771BE77-FB69-49A1-9170-B3ADFA13A507}" type="pres">
      <dgm:prSet presAssocID="{6DFBBA05-E7A4-4BF7-8F63-489CACF2D138}" presName="Name19" presStyleLbl="parChTrans1D4" presStyleIdx="6" presStyleCnt="9"/>
      <dgm:spPr/>
    </dgm:pt>
    <dgm:pt modelId="{BCBCCAFE-7BE4-4EDD-8E93-D45E463525E2}" type="pres">
      <dgm:prSet presAssocID="{FB1B2F26-9BCD-40DE-B08A-0BEDED149160}" presName="Name21" presStyleCnt="0"/>
      <dgm:spPr/>
    </dgm:pt>
    <dgm:pt modelId="{EE244492-FA5A-4B61-BEE2-64CFA86ECDA9}" type="pres">
      <dgm:prSet presAssocID="{FB1B2F26-9BCD-40DE-B08A-0BEDED149160}" presName="level2Shape" presStyleLbl="node4" presStyleIdx="6" presStyleCnt="9"/>
      <dgm:spPr/>
    </dgm:pt>
    <dgm:pt modelId="{4AC08712-072A-4874-837F-2B8898DD2359}" type="pres">
      <dgm:prSet presAssocID="{FB1B2F26-9BCD-40DE-B08A-0BEDED149160}" presName="hierChild3" presStyleCnt="0"/>
      <dgm:spPr/>
    </dgm:pt>
    <dgm:pt modelId="{2AB9CFB3-5234-452F-B12F-3216D557D468}" type="pres">
      <dgm:prSet presAssocID="{D192170E-F803-44D4-A023-B073123E504D}" presName="Name19" presStyleLbl="parChTrans1D4" presStyleIdx="7" presStyleCnt="9"/>
      <dgm:spPr/>
    </dgm:pt>
    <dgm:pt modelId="{EFC8D1BA-6272-4EDC-8D39-1EF533C4480C}" type="pres">
      <dgm:prSet presAssocID="{5B91095D-D074-45B5-ABBE-9D2816218AF6}" presName="Name21" presStyleCnt="0"/>
      <dgm:spPr/>
    </dgm:pt>
    <dgm:pt modelId="{9C456CFD-D8D4-4F60-A80A-BDD8F669E0CA}" type="pres">
      <dgm:prSet presAssocID="{5B91095D-D074-45B5-ABBE-9D2816218AF6}" presName="level2Shape" presStyleLbl="node4" presStyleIdx="7" presStyleCnt="9"/>
      <dgm:spPr/>
    </dgm:pt>
    <dgm:pt modelId="{CDD86815-ABCA-4CBF-8623-18381F953E81}" type="pres">
      <dgm:prSet presAssocID="{5B91095D-D074-45B5-ABBE-9D2816218AF6}" presName="hierChild3" presStyleCnt="0"/>
      <dgm:spPr/>
    </dgm:pt>
    <dgm:pt modelId="{16136741-2829-4765-968C-62485234308D}" type="pres">
      <dgm:prSet presAssocID="{CB04FA69-C789-4A7B-AC36-98A55790A21F}" presName="Name19" presStyleLbl="parChTrans1D4" presStyleIdx="8" presStyleCnt="9"/>
      <dgm:spPr/>
    </dgm:pt>
    <dgm:pt modelId="{1B25A793-29FE-4502-91F3-DC968AA524A7}" type="pres">
      <dgm:prSet presAssocID="{C8F5D11C-087F-4DC1-810D-049BB3859186}" presName="Name21" presStyleCnt="0"/>
      <dgm:spPr/>
    </dgm:pt>
    <dgm:pt modelId="{EA1AD8BD-EDEB-40E1-ACE1-7AA61E2DD7CE}" type="pres">
      <dgm:prSet presAssocID="{C8F5D11C-087F-4DC1-810D-049BB3859186}" presName="level2Shape" presStyleLbl="node4" presStyleIdx="8" presStyleCnt="9"/>
      <dgm:spPr/>
    </dgm:pt>
    <dgm:pt modelId="{43F07CB2-9F0B-451D-9624-5997675FC091}" type="pres">
      <dgm:prSet presAssocID="{C8F5D11C-087F-4DC1-810D-049BB3859186}" presName="hierChild3" presStyleCnt="0"/>
      <dgm:spPr/>
    </dgm:pt>
    <dgm:pt modelId="{5C6FD6CA-1C07-489D-892B-CB50A3E36722}" type="pres">
      <dgm:prSet presAssocID="{641D27FB-3EC3-4B84-BBF5-F856F35DE66D}" presName="Name19" presStyleLbl="parChTrans1D3" presStyleIdx="2" presStyleCnt="3"/>
      <dgm:spPr/>
    </dgm:pt>
    <dgm:pt modelId="{428D12C5-B47A-4128-8A59-C31F858236EB}" type="pres">
      <dgm:prSet presAssocID="{2E022F4F-B4DF-4A43-ABF3-0462D883F3CD}" presName="Name21" presStyleCnt="0"/>
      <dgm:spPr/>
    </dgm:pt>
    <dgm:pt modelId="{FFC9108E-CD52-4565-A57F-9054C89587A9}" type="pres">
      <dgm:prSet presAssocID="{2E022F4F-B4DF-4A43-ABF3-0462D883F3CD}" presName="level2Shape" presStyleLbl="node3" presStyleIdx="2" presStyleCnt="3"/>
      <dgm:spPr/>
    </dgm:pt>
    <dgm:pt modelId="{92F8FC65-F1CA-468A-99B3-E795B3C2E1A2}" type="pres">
      <dgm:prSet presAssocID="{2E022F4F-B4DF-4A43-ABF3-0462D883F3CD}" presName="hierChild3" presStyleCnt="0"/>
      <dgm:spPr/>
    </dgm:pt>
    <dgm:pt modelId="{9D61EE17-9136-4918-934B-FDA65003C4B4}" type="pres">
      <dgm:prSet presAssocID="{16CD4C23-EB08-4826-B2E5-36A5E8802696}" presName="Name19" presStyleLbl="parChTrans1D2" presStyleIdx="2" presStyleCnt="3"/>
      <dgm:spPr/>
    </dgm:pt>
    <dgm:pt modelId="{DBB7B51C-5954-4C9A-8C4E-5B94283CCC7F}" type="pres">
      <dgm:prSet presAssocID="{0B33AA10-CEBE-4D9D-B56B-22570B0D8D64}" presName="Name21" presStyleCnt="0"/>
      <dgm:spPr/>
    </dgm:pt>
    <dgm:pt modelId="{7850D392-757A-4BE3-BF1D-867D4F4E9064}" type="pres">
      <dgm:prSet presAssocID="{0B33AA10-CEBE-4D9D-B56B-22570B0D8D64}" presName="level2Shape" presStyleLbl="node2" presStyleIdx="2" presStyleCnt="3"/>
      <dgm:spPr/>
    </dgm:pt>
    <dgm:pt modelId="{E53DDC9F-0000-4A9B-99E2-00C1F490BD9A}" type="pres">
      <dgm:prSet presAssocID="{0B33AA10-CEBE-4D9D-B56B-22570B0D8D64}" presName="hierChild3" presStyleCnt="0"/>
      <dgm:spPr/>
    </dgm:pt>
    <dgm:pt modelId="{3EFB2029-7AE0-450A-B928-5A67BC8DA6A5}" type="pres">
      <dgm:prSet presAssocID="{BEDD166A-3CC4-4051-B7AB-8377C1D785F5}" presName="bgShapesFlow" presStyleCnt="0"/>
      <dgm:spPr/>
    </dgm:pt>
  </dgm:ptLst>
  <dgm:cxnLst>
    <dgm:cxn modelId="{4857C205-A96D-45F0-970E-7F1621D8C765}" srcId="{3BF1E10A-1C13-42D8-8DE8-64964CA49E3C}" destId="{FB1B2F26-9BCD-40DE-B08A-0BEDED149160}" srcOrd="6" destOrd="0" parTransId="{6DFBBA05-E7A4-4BF7-8F63-489CACF2D138}" sibTransId="{8D9B96EB-D036-4FCC-8B5B-941E01FC3A9E}"/>
    <dgm:cxn modelId="{3480C205-78EC-4D50-BCDE-423434F4C294}" type="presOf" srcId="{49972DD3-0B69-4475-BADE-F7F42870BC38}" destId="{C6CC0B91-268B-40C9-A75E-5C4910AA51EB}" srcOrd="0" destOrd="0" presId="urn:microsoft.com/office/officeart/2005/8/layout/hierarchy6"/>
    <dgm:cxn modelId="{D7A4C305-A9C8-4822-A225-C409F7A6CE62}" type="presOf" srcId="{5CE8CE60-FF3F-4423-891B-42072965A201}" destId="{AB3616F8-FEB3-4191-8CCE-CA28D73FB44A}" srcOrd="0" destOrd="0" presId="urn:microsoft.com/office/officeart/2005/8/layout/hierarchy6"/>
    <dgm:cxn modelId="{EEDC4109-C4F7-4E60-A383-D45D63B7C7C0}" srcId="{3BF1E10A-1C13-42D8-8DE8-64964CA49E3C}" destId="{5B91095D-D074-45B5-ABBE-9D2816218AF6}" srcOrd="7" destOrd="0" parTransId="{D192170E-F803-44D4-A023-B073123E504D}" sibTransId="{7B9FE049-E84C-42DC-A3D1-57392CEB38B0}"/>
    <dgm:cxn modelId="{A436D80A-E722-4C8C-A360-4C35E6804F1C}" type="presOf" srcId="{BEDD166A-3CC4-4051-B7AB-8377C1D785F5}" destId="{ADEFAEBA-AC32-40A8-AA18-04D969EFD89C}" srcOrd="0" destOrd="0" presId="urn:microsoft.com/office/officeart/2005/8/layout/hierarchy6"/>
    <dgm:cxn modelId="{7694E30B-615C-4397-9A37-D9FA022C2C66}" type="presOf" srcId="{C91DAC56-F349-407E-891F-9379E4364D41}" destId="{60C0E8BD-5205-4A3E-A072-EFD7223F529D}" srcOrd="0" destOrd="0" presId="urn:microsoft.com/office/officeart/2005/8/layout/hierarchy6"/>
    <dgm:cxn modelId="{70577F11-23E4-4A01-9B08-A9C7B06D9E00}" type="presOf" srcId="{35AD9448-1C4B-442D-AD7E-5093D698E84D}" destId="{5E170FC0-59CA-4B2A-AF22-B503BB093FC0}" srcOrd="0" destOrd="0" presId="urn:microsoft.com/office/officeart/2005/8/layout/hierarchy6"/>
    <dgm:cxn modelId="{80D25E13-19A7-487D-83B9-DAD957D62BB1}" type="presOf" srcId="{4CCCE619-6077-461E-89E0-24FFDAB54627}" destId="{AF900903-039F-4EB0-981A-12A6D3588E19}" srcOrd="0" destOrd="0" presId="urn:microsoft.com/office/officeart/2005/8/layout/hierarchy6"/>
    <dgm:cxn modelId="{E8C35216-B989-4C40-BEC1-43904CE5BAC4}" srcId="{3BF1E10A-1C13-42D8-8DE8-64964CA49E3C}" destId="{C91DAC56-F349-407E-891F-9379E4364D41}" srcOrd="1" destOrd="0" parTransId="{4E131CC3-0221-4BE7-A18D-D3BD13463846}" sibTransId="{54BE2683-225D-4FC0-A67F-EFA8BE52C209}"/>
    <dgm:cxn modelId="{3897861A-B946-4006-9A14-D43E553F897A}" type="presOf" srcId="{CF274AF0-E3BE-4561-954F-A7C34EE8F102}" destId="{921D6FF8-80D5-4DD7-A833-D555C7CB0D74}" srcOrd="0" destOrd="0" presId="urn:microsoft.com/office/officeart/2005/8/layout/hierarchy6"/>
    <dgm:cxn modelId="{DD59CD1A-15C7-4017-A86D-C241B037366F}" type="presOf" srcId="{C8F5D11C-087F-4DC1-810D-049BB3859186}" destId="{EA1AD8BD-EDEB-40E1-ACE1-7AA61E2DD7CE}" srcOrd="0" destOrd="0" presId="urn:microsoft.com/office/officeart/2005/8/layout/hierarchy6"/>
    <dgm:cxn modelId="{85B70127-486D-4D78-BA31-8A9CB48585C8}" srcId="{3BF1E10A-1C13-42D8-8DE8-64964CA49E3C}" destId="{C40FA2A8-0526-4C46-953C-6F46FBB4FD50}" srcOrd="3" destOrd="0" parTransId="{82828B1A-E8BA-44EB-B6C5-71643E9CB4EF}" sibTransId="{3A63C3D8-8049-4600-9CAA-64AB9730A597}"/>
    <dgm:cxn modelId="{51045428-F94B-4CA1-81A9-D16FFCC2A54E}" type="presOf" srcId="{2E022F4F-B4DF-4A43-ABF3-0462D883F3CD}" destId="{FFC9108E-CD52-4565-A57F-9054C89587A9}" srcOrd="0" destOrd="0" presId="urn:microsoft.com/office/officeart/2005/8/layout/hierarchy6"/>
    <dgm:cxn modelId="{9FE7372A-9404-4043-ADF2-5AC4706A9C57}" srcId="{CF274AF0-E3BE-4561-954F-A7C34EE8F102}" destId="{3BF1E10A-1C13-42D8-8DE8-64964CA49E3C}" srcOrd="1" destOrd="0" parTransId="{EDB0F1BE-088E-4FF2-BDFA-ECD2FAFB6A83}" sibTransId="{EF8DBAA6-11FA-4707-B848-AA79F88988AD}"/>
    <dgm:cxn modelId="{4D47252B-FA6E-4157-9C1E-FF6EA474069E}" type="presOf" srcId="{6DFBBA05-E7A4-4BF7-8F63-489CACF2D138}" destId="{5771BE77-FB69-49A1-9170-B3ADFA13A507}" srcOrd="0" destOrd="0" presId="urn:microsoft.com/office/officeart/2005/8/layout/hierarchy6"/>
    <dgm:cxn modelId="{9CA8922E-3B87-4D09-8F7D-5E9BFD455303}" type="presOf" srcId="{905A8E23-A3FD-4011-BDD7-DF907E2E993A}" destId="{D7AE25EF-E381-4A68-9ADF-F77F6658A852}" srcOrd="0" destOrd="0" presId="urn:microsoft.com/office/officeart/2005/8/layout/hierarchy6"/>
    <dgm:cxn modelId="{EDE5AB30-B75D-41C9-B5A0-A7D2FE756912}" type="presOf" srcId="{EE58CA5C-2F4C-481C-8834-92FDEEE06168}" destId="{DE4E739A-37DD-437F-BE89-783E0E2C0189}" srcOrd="0" destOrd="0" presId="urn:microsoft.com/office/officeart/2005/8/layout/hierarchy6"/>
    <dgm:cxn modelId="{29D6E331-D191-4541-B778-66B0CE27196B}" type="presOf" srcId="{6C2701B4-B95B-4494-9507-6439E3C0D19E}" destId="{FA7F9183-142A-48DC-BEBB-DE3BECC28D11}" srcOrd="0" destOrd="0" presId="urn:microsoft.com/office/officeart/2005/8/layout/hierarchy6"/>
    <dgm:cxn modelId="{1E50C533-D277-4B13-B3DA-0F89C0E8A6F3}" type="presOf" srcId="{EDB0F1BE-088E-4FF2-BDFA-ECD2FAFB6A83}" destId="{0FEFE47D-EE30-4E5B-8542-EE76BAE8371D}" srcOrd="0" destOrd="0" presId="urn:microsoft.com/office/officeart/2005/8/layout/hierarchy6"/>
    <dgm:cxn modelId="{61930938-BBC3-420F-A91A-5144EFDF8A67}" srcId="{3BF1E10A-1C13-42D8-8DE8-64964CA49E3C}" destId="{DABA9301-3B4C-4F61-96C5-0B29C02ED965}" srcOrd="5" destOrd="0" parTransId="{0A6267A0-9C50-4D45-9CD1-285CB2C3B2C3}" sibTransId="{35ED3B3D-0550-4546-B97C-81D9F3D9391C}"/>
    <dgm:cxn modelId="{60673438-8B1E-4A02-A3C1-952C1C2425B1}" type="presOf" srcId="{4E131CC3-0221-4BE7-A18D-D3BD13463846}" destId="{40E30199-7C64-4306-8D3A-BCE219C09C11}" srcOrd="0" destOrd="0" presId="urn:microsoft.com/office/officeart/2005/8/layout/hierarchy6"/>
    <dgm:cxn modelId="{B92A0960-C820-4426-98D5-9CCACEBD55C1}" type="presOf" srcId="{641D27FB-3EC3-4B84-BBF5-F856F35DE66D}" destId="{5C6FD6CA-1C07-489D-892B-CB50A3E36722}" srcOrd="0" destOrd="0" presId="urn:microsoft.com/office/officeart/2005/8/layout/hierarchy6"/>
    <dgm:cxn modelId="{6077AD60-C04B-43B9-B245-61EF35B2556D}" srcId="{49972DD3-0B69-4475-BADE-F7F42870BC38}" destId="{0B33AA10-CEBE-4D9D-B56B-22570B0D8D64}" srcOrd="2" destOrd="0" parTransId="{16CD4C23-EB08-4826-B2E5-36A5E8802696}" sibTransId="{359BF48B-CE98-4C20-A5F5-EECB2C680B28}"/>
    <dgm:cxn modelId="{7C0AC165-A9B0-4067-89BC-805B8DCE881E}" type="presOf" srcId="{616A1D46-25B2-4D44-8E3A-2DB3D2502EB5}" destId="{03879FAB-7450-4C0E-ADFC-1941A9C744E5}" srcOrd="0" destOrd="0" presId="urn:microsoft.com/office/officeart/2005/8/layout/hierarchy6"/>
    <dgm:cxn modelId="{E4CD9D66-B1B9-4F21-A15F-0AC4155D5DD3}" type="presOf" srcId="{D192170E-F803-44D4-A023-B073123E504D}" destId="{2AB9CFB3-5234-452F-B12F-3216D557D468}" srcOrd="0" destOrd="0" presId="urn:microsoft.com/office/officeart/2005/8/layout/hierarchy6"/>
    <dgm:cxn modelId="{05FF7047-8C23-4589-8FAD-2E380FC7D149}" srcId="{CF274AF0-E3BE-4561-954F-A7C34EE8F102}" destId="{2E022F4F-B4DF-4A43-ABF3-0462D883F3CD}" srcOrd="2" destOrd="0" parTransId="{641D27FB-3EC3-4B84-BBF5-F856F35DE66D}" sibTransId="{BBFB0559-3857-40D6-81F5-AD6DDF4249A4}"/>
    <dgm:cxn modelId="{9547EB48-BB7F-4148-AFC9-912BB9991EED}" type="presOf" srcId="{82828B1A-E8BA-44EB-B6C5-71643E9CB4EF}" destId="{D633C5D6-A874-4B6E-9A9F-D97F1AE15DF8}" srcOrd="0" destOrd="0" presId="urn:microsoft.com/office/officeart/2005/8/layout/hierarchy6"/>
    <dgm:cxn modelId="{72B6476F-982A-42C1-BF26-C00311225E9C}" srcId="{3BF1E10A-1C13-42D8-8DE8-64964CA49E3C}" destId="{C77E218C-D159-4906-9936-4C0D47002D15}" srcOrd="2" destOrd="0" parTransId="{2C2ACAC9-17E1-4850-B517-33BB14DB18AC}" sibTransId="{A38DF97C-9BCA-4FAE-B04E-CBC76D5CCCD7}"/>
    <dgm:cxn modelId="{C9E8705A-6CF9-4661-9367-FFE13BF29DAD}" type="presOf" srcId="{DABA9301-3B4C-4F61-96C5-0B29C02ED965}" destId="{629466F1-382A-4F01-950E-F7E72AD10289}" srcOrd="0" destOrd="0" presId="urn:microsoft.com/office/officeart/2005/8/layout/hierarchy6"/>
    <dgm:cxn modelId="{B0823A81-6AE8-4E8B-9B3B-59BA2C7BD70C}" type="presOf" srcId="{FB1B2F26-9BCD-40DE-B08A-0BEDED149160}" destId="{EE244492-FA5A-4B61-BEE2-64CFA86ECDA9}" srcOrd="0" destOrd="0" presId="urn:microsoft.com/office/officeart/2005/8/layout/hierarchy6"/>
    <dgm:cxn modelId="{03D51984-45E6-412D-80CF-9EE21AF386A5}" type="presOf" srcId="{C40FA2A8-0526-4C46-953C-6F46FBB4FD50}" destId="{55AC73A0-8326-468B-AA5D-D5290E8078B4}" srcOrd="0" destOrd="0" presId="urn:microsoft.com/office/officeart/2005/8/layout/hierarchy6"/>
    <dgm:cxn modelId="{C1F3D092-4689-4035-979E-7606824D6441}" type="presOf" srcId="{CB04FA69-C789-4A7B-AC36-98A55790A21F}" destId="{16136741-2829-4765-968C-62485234308D}" srcOrd="0" destOrd="0" presId="urn:microsoft.com/office/officeart/2005/8/layout/hierarchy6"/>
    <dgm:cxn modelId="{4946649C-15E0-4CD0-975B-58C3997142FD}" srcId="{3BF1E10A-1C13-42D8-8DE8-64964CA49E3C}" destId="{C8F5D11C-087F-4DC1-810D-049BB3859186}" srcOrd="8" destOrd="0" parTransId="{CB04FA69-C789-4A7B-AC36-98A55790A21F}" sibTransId="{D953E56C-01AD-411B-AE0E-AC5BFBD3A7C9}"/>
    <dgm:cxn modelId="{1D34A3A3-8FF0-4B11-867B-7B12F6E9CC5D}" srcId="{BEDD166A-3CC4-4051-B7AB-8377C1D785F5}" destId="{49972DD3-0B69-4475-BADE-F7F42870BC38}" srcOrd="0" destOrd="0" parTransId="{99D01C94-B941-4088-B468-9FBA8803F932}" sibTransId="{647A6DC6-FA69-4142-A9B7-C9E3C0B094E2}"/>
    <dgm:cxn modelId="{BB1085A5-531C-4B3A-B210-D0654AB4BF99}" type="presOf" srcId="{0B33AA10-CEBE-4D9D-B56B-22570B0D8D64}" destId="{7850D392-757A-4BE3-BF1D-867D4F4E9064}" srcOrd="0" destOrd="0" presId="urn:microsoft.com/office/officeart/2005/8/layout/hierarchy6"/>
    <dgm:cxn modelId="{38D5EEA8-7F02-4029-A999-EC5A0F067DB2}" type="presOf" srcId="{3BF1E10A-1C13-42D8-8DE8-64964CA49E3C}" destId="{B0315A9D-20D7-481F-A773-CDA32A48C7DA}" srcOrd="0" destOrd="0" presId="urn:microsoft.com/office/officeart/2005/8/layout/hierarchy6"/>
    <dgm:cxn modelId="{E04D90AB-E8D9-4850-8F17-F7FB9C4A30B1}" type="presOf" srcId="{C77E218C-D159-4906-9936-4C0D47002D15}" destId="{19339B48-80DB-4AFE-B87F-43AECBEB3722}" srcOrd="0" destOrd="0" presId="urn:microsoft.com/office/officeart/2005/8/layout/hierarchy6"/>
    <dgm:cxn modelId="{AE17B2BF-EC1A-4BFB-85B1-ACEAFF5A2D8D}" type="presOf" srcId="{FFCF728F-D5D7-4584-B268-BC4ACC559011}" destId="{1BFB5F4C-46D7-4449-85AA-3C803B8D7D41}" srcOrd="0" destOrd="0" presId="urn:microsoft.com/office/officeart/2005/8/layout/hierarchy6"/>
    <dgm:cxn modelId="{646C83C3-55BA-4321-99C9-F1A6019881F4}" type="presOf" srcId="{16CD4C23-EB08-4826-B2E5-36A5E8802696}" destId="{9D61EE17-9136-4918-934B-FDA65003C4B4}" srcOrd="0" destOrd="0" presId="urn:microsoft.com/office/officeart/2005/8/layout/hierarchy6"/>
    <dgm:cxn modelId="{4144F3D0-C827-4FDA-A230-848589C7A8DC}" type="presOf" srcId="{0A6267A0-9C50-4D45-9CD1-285CB2C3B2C3}" destId="{E822A8E0-E045-41A6-B673-E58755D22B18}" srcOrd="0" destOrd="0" presId="urn:microsoft.com/office/officeart/2005/8/layout/hierarchy6"/>
    <dgm:cxn modelId="{9C6B20DC-6B93-4AA6-AB2A-94387158AF0C}" type="presOf" srcId="{5B91095D-D074-45B5-ABBE-9D2816218AF6}" destId="{9C456CFD-D8D4-4F60-A80A-BDD8F669E0CA}" srcOrd="0" destOrd="0" presId="urn:microsoft.com/office/officeart/2005/8/layout/hierarchy6"/>
    <dgm:cxn modelId="{DEC263DD-35BF-4EF1-A8CB-D9CD87A28BB6}" srcId="{3BF1E10A-1C13-42D8-8DE8-64964CA49E3C}" destId="{EE58CA5C-2F4C-481C-8834-92FDEEE06168}" srcOrd="4" destOrd="0" parTransId="{616A1D46-25B2-4D44-8E3A-2DB3D2502EB5}" sibTransId="{90377165-C1F1-4DD5-8BF9-5A683D6C305B}"/>
    <dgm:cxn modelId="{CF9F83DE-C9A8-41F8-8627-1E1BF80C3250}" srcId="{CF274AF0-E3BE-4561-954F-A7C34EE8F102}" destId="{35AD9448-1C4B-442D-AD7E-5093D698E84D}" srcOrd="0" destOrd="0" parTransId="{4CCCE619-6077-461E-89E0-24FFDAB54627}" sibTransId="{1B8FDB15-01E3-4FC4-9E17-A6795B834BC5}"/>
    <dgm:cxn modelId="{286BA2DE-9B17-4164-BBB9-E715B675ACC5}" srcId="{49972DD3-0B69-4475-BADE-F7F42870BC38}" destId="{CC23AB20-80F7-430D-8D90-7D520F48115E}" srcOrd="0" destOrd="0" parTransId="{5CE8CE60-FF3F-4423-891B-42072965A201}" sibTransId="{C15A5B4B-7CB4-4950-A495-D0259979164B}"/>
    <dgm:cxn modelId="{45C646E5-CE70-4FC2-A0EB-DE7A46165E83}" srcId="{3BF1E10A-1C13-42D8-8DE8-64964CA49E3C}" destId="{905A8E23-A3FD-4011-BDD7-DF907E2E993A}" srcOrd="0" destOrd="0" parTransId="{FFCF728F-D5D7-4584-B268-BC4ACC559011}" sibTransId="{F0812739-9800-4581-9027-A4611F9D86A9}"/>
    <dgm:cxn modelId="{A53186EB-B431-4457-B9E6-11B414E01144}" type="presOf" srcId="{2C2ACAC9-17E1-4850-B517-33BB14DB18AC}" destId="{B3F83F45-8297-4934-BE1D-E73011655185}" srcOrd="0" destOrd="0" presId="urn:microsoft.com/office/officeart/2005/8/layout/hierarchy6"/>
    <dgm:cxn modelId="{6F4AB8ED-2833-413E-813E-98DB50F42111}" srcId="{49972DD3-0B69-4475-BADE-F7F42870BC38}" destId="{CF274AF0-E3BE-4561-954F-A7C34EE8F102}" srcOrd="1" destOrd="0" parTransId="{6C2701B4-B95B-4494-9507-6439E3C0D19E}" sibTransId="{45CFBC35-B1F0-431A-B7A2-987EF34047C2}"/>
    <dgm:cxn modelId="{78F594FB-8F41-427D-A243-CE333A955EBC}" type="presOf" srcId="{CC23AB20-80F7-430D-8D90-7D520F48115E}" destId="{0A9BEA50-BA32-4ED8-A7DF-CF794A01A1CE}" srcOrd="0" destOrd="0" presId="urn:microsoft.com/office/officeart/2005/8/layout/hierarchy6"/>
    <dgm:cxn modelId="{B470FFD6-7035-4508-AAA9-791B11842A65}" type="presParOf" srcId="{ADEFAEBA-AC32-40A8-AA18-04D969EFD89C}" destId="{04B0AD5C-2AF9-491F-9C2C-B35264F6E7F7}" srcOrd="0" destOrd="0" presId="urn:microsoft.com/office/officeart/2005/8/layout/hierarchy6"/>
    <dgm:cxn modelId="{3F1190C1-A950-4EB0-927D-2FD51D28A4B7}" type="presParOf" srcId="{04B0AD5C-2AF9-491F-9C2C-B35264F6E7F7}" destId="{309F4493-5908-47F3-8186-6030EDB6D9C6}" srcOrd="0" destOrd="0" presId="urn:microsoft.com/office/officeart/2005/8/layout/hierarchy6"/>
    <dgm:cxn modelId="{7E6CD263-C6C8-4B91-8B7B-E04A4ED20F7B}" type="presParOf" srcId="{309F4493-5908-47F3-8186-6030EDB6D9C6}" destId="{D43C674E-3F51-4AD5-BEAC-B0BE464D68A2}" srcOrd="0" destOrd="0" presId="urn:microsoft.com/office/officeart/2005/8/layout/hierarchy6"/>
    <dgm:cxn modelId="{F2D8571C-056D-46C3-9E4F-A03B7D6B5190}" type="presParOf" srcId="{D43C674E-3F51-4AD5-BEAC-B0BE464D68A2}" destId="{C6CC0B91-268B-40C9-A75E-5C4910AA51EB}" srcOrd="0" destOrd="0" presId="urn:microsoft.com/office/officeart/2005/8/layout/hierarchy6"/>
    <dgm:cxn modelId="{77A0B15B-B25B-4BA4-B5F1-ADEAE6898D41}" type="presParOf" srcId="{D43C674E-3F51-4AD5-BEAC-B0BE464D68A2}" destId="{FC19CA07-64C0-41F8-B262-0E1AF213353A}" srcOrd="1" destOrd="0" presId="urn:microsoft.com/office/officeart/2005/8/layout/hierarchy6"/>
    <dgm:cxn modelId="{D1419AD2-D26F-452F-8CA8-DFF5E897E359}" type="presParOf" srcId="{FC19CA07-64C0-41F8-B262-0E1AF213353A}" destId="{AB3616F8-FEB3-4191-8CCE-CA28D73FB44A}" srcOrd="0" destOrd="0" presId="urn:microsoft.com/office/officeart/2005/8/layout/hierarchy6"/>
    <dgm:cxn modelId="{9AAE3598-03C9-4EBC-BF22-5EC5C6504428}" type="presParOf" srcId="{FC19CA07-64C0-41F8-B262-0E1AF213353A}" destId="{9C58A2F7-20A9-4A83-AC25-DE19DA21386A}" srcOrd="1" destOrd="0" presId="urn:microsoft.com/office/officeart/2005/8/layout/hierarchy6"/>
    <dgm:cxn modelId="{4073A4C5-CCB7-453D-91D5-83B591AD2609}" type="presParOf" srcId="{9C58A2F7-20A9-4A83-AC25-DE19DA21386A}" destId="{0A9BEA50-BA32-4ED8-A7DF-CF794A01A1CE}" srcOrd="0" destOrd="0" presId="urn:microsoft.com/office/officeart/2005/8/layout/hierarchy6"/>
    <dgm:cxn modelId="{E23DCC73-A442-4FBC-A574-A288F388A87C}" type="presParOf" srcId="{9C58A2F7-20A9-4A83-AC25-DE19DA21386A}" destId="{83EA132A-18C1-4700-B980-D3BABD226FCA}" srcOrd="1" destOrd="0" presId="urn:microsoft.com/office/officeart/2005/8/layout/hierarchy6"/>
    <dgm:cxn modelId="{6E30EDB7-3BE1-4B3F-A3DC-B07FB88C5CE6}" type="presParOf" srcId="{FC19CA07-64C0-41F8-B262-0E1AF213353A}" destId="{FA7F9183-142A-48DC-BEBB-DE3BECC28D11}" srcOrd="2" destOrd="0" presId="urn:microsoft.com/office/officeart/2005/8/layout/hierarchy6"/>
    <dgm:cxn modelId="{F0BA8CB1-3CAD-4BC0-9B4E-056F14207422}" type="presParOf" srcId="{FC19CA07-64C0-41F8-B262-0E1AF213353A}" destId="{451378F1-6664-45B2-B9A3-879C604DC9D6}" srcOrd="3" destOrd="0" presId="urn:microsoft.com/office/officeart/2005/8/layout/hierarchy6"/>
    <dgm:cxn modelId="{F455894B-04E5-48B2-B21F-40EB419FB36B}" type="presParOf" srcId="{451378F1-6664-45B2-B9A3-879C604DC9D6}" destId="{921D6FF8-80D5-4DD7-A833-D555C7CB0D74}" srcOrd="0" destOrd="0" presId="urn:microsoft.com/office/officeart/2005/8/layout/hierarchy6"/>
    <dgm:cxn modelId="{826B019A-163C-40D9-B22D-C7D29458E406}" type="presParOf" srcId="{451378F1-6664-45B2-B9A3-879C604DC9D6}" destId="{CD35C75C-7B89-442D-A38B-124ACDC72D47}" srcOrd="1" destOrd="0" presId="urn:microsoft.com/office/officeart/2005/8/layout/hierarchy6"/>
    <dgm:cxn modelId="{32803554-79AE-41D8-9B53-CC5F056CA328}" type="presParOf" srcId="{CD35C75C-7B89-442D-A38B-124ACDC72D47}" destId="{AF900903-039F-4EB0-981A-12A6D3588E19}" srcOrd="0" destOrd="0" presId="urn:microsoft.com/office/officeart/2005/8/layout/hierarchy6"/>
    <dgm:cxn modelId="{9CD7261B-E91D-4178-8086-6B2E58325281}" type="presParOf" srcId="{CD35C75C-7B89-442D-A38B-124ACDC72D47}" destId="{937BCB47-85C9-4FC9-A729-255A4838997A}" srcOrd="1" destOrd="0" presId="urn:microsoft.com/office/officeart/2005/8/layout/hierarchy6"/>
    <dgm:cxn modelId="{71FE67C7-D9E9-4AAC-BF88-3F2DA541B344}" type="presParOf" srcId="{937BCB47-85C9-4FC9-A729-255A4838997A}" destId="{5E170FC0-59CA-4B2A-AF22-B503BB093FC0}" srcOrd="0" destOrd="0" presId="urn:microsoft.com/office/officeart/2005/8/layout/hierarchy6"/>
    <dgm:cxn modelId="{A46A5B17-B184-4CD4-9039-D726571C03D2}" type="presParOf" srcId="{937BCB47-85C9-4FC9-A729-255A4838997A}" destId="{B02A2233-F287-4D7A-A18F-F50DC3F6309C}" srcOrd="1" destOrd="0" presId="urn:microsoft.com/office/officeart/2005/8/layout/hierarchy6"/>
    <dgm:cxn modelId="{FB10C854-0D41-4A30-AEDF-9A379980E280}" type="presParOf" srcId="{CD35C75C-7B89-442D-A38B-124ACDC72D47}" destId="{0FEFE47D-EE30-4E5B-8542-EE76BAE8371D}" srcOrd="2" destOrd="0" presId="urn:microsoft.com/office/officeart/2005/8/layout/hierarchy6"/>
    <dgm:cxn modelId="{4DF665AF-58AF-43A5-9A17-83E915D62FF8}" type="presParOf" srcId="{CD35C75C-7B89-442D-A38B-124ACDC72D47}" destId="{0A7EC55E-776A-4D50-9E24-F364C3D23868}" srcOrd="3" destOrd="0" presId="urn:microsoft.com/office/officeart/2005/8/layout/hierarchy6"/>
    <dgm:cxn modelId="{61F1FA55-A24B-49CC-A339-50A124D89667}" type="presParOf" srcId="{0A7EC55E-776A-4D50-9E24-F364C3D23868}" destId="{B0315A9D-20D7-481F-A773-CDA32A48C7DA}" srcOrd="0" destOrd="0" presId="urn:microsoft.com/office/officeart/2005/8/layout/hierarchy6"/>
    <dgm:cxn modelId="{51CF5952-EA66-4701-8E91-6513B5640EDE}" type="presParOf" srcId="{0A7EC55E-776A-4D50-9E24-F364C3D23868}" destId="{138ACDFF-414F-4A38-A7F2-1907DCAB3E3D}" srcOrd="1" destOrd="0" presId="urn:microsoft.com/office/officeart/2005/8/layout/hierarchy6"/>
    <dgm:cxn modelId="{69E7AE07-D8CD-4ECD-B7B0-E6697655C500}" type="presParOf" srcId="{138ACDFF-414F-4A38-A7F2-1907DCAB3E3D}" destId="{1BFB5F4C-46D7-4449-85AA-3C803B8D7D41}" srcOrd="0" destOrd="0" presId="urn:microsoft.com/office/officeart/2005/8/layout/hierarchy6"/>
    <dgm:cxn modelId="{0F565D96-0DA2-4E8F-9CA8-6145FACB2570}" type="presParOf" srcId="{138ACDFF-414F-4A38-A7F2-1907DCAB3E3D}" destId="{69384966-A6A0-44B6-8CA1-116F6B6E8B16}" srcOrd="1" destOrd="0" presId="urn:microsoft.com/office/officeart/2005/8/layout/hierarchy6"/>
    <dgm:cxn modelId="{102A6DFA-F040-41CF-BB38-054A29FA3198}" type="presParOf" srcId="{69384966-A6A0-44B6-8CA1-116F6B6E8B16}" destId="{D7AE25EF-E381-4A68-9ADF-F77F6658A852}" srcOrd="0" destOrd="0" presId="urn:microsoft.com/office/officeart/2005/8/layout/hierarchy6"/>
    <dgm:cxn modelId="{3D23390E-8EAC-49C0-98DA-88EF0C1939EB}" type="presParOf" srcId="{69384966-A6A0-44B6-8CA1-116F6B6E8B16}" destId="{AB8FEC03-CCE0-4F2E-BD91-A0198AD7589D}" srcOrd="1" destOrd="0" presId="urn:microsoft.com/office/officeart/2005/8/layout/hierarchy6"/>
    <dgm:cxn modelId="{84037601-045E-484B-BE77-DE4AB9C583B2}" type="presParOf" srcId="{138ACDFF-414F-4A38-A7F2-1907DCAB3E3D}" destId="{40E30199-7C64-4306-8D3A-BCE219C09C11}" srcOrd="2" destOrd="0" presId="urn:microsoft.com/office/officeart/2005/8/layout/hierarchy6"/>
    <dgm:cxn modelId="{4EAE63A7-8948-4BA4-865D-332B492BF098}" type="presParOf" srcId="{138ACDFF-414F-4A38-A7F2-1907DCAB3E3D}" destId="{1C81E249-F067-4C74-935B-63E316FADEF7}" srcOrd="3" destOrd="0" presId="urn:microsoft.com/office/officeart/2005/8/layout/hierarchy6"/>
    <dgm:cxn modelId="{2B81D8C3-E5B6-4316-9825-DF635EDF0017}" type="presParOf" srcId="{1C81E249-F067-4C74-935B-63E316FADEF7}" destId="{60C0E8BD-5205-4A3E-A072-EFD7223F529D}" srcOrd="0" destOrd="0" presId="urn:microsoft.com/office/officeart/2005/8/layout/hierarchy6"/>
    <dgm:cxn modelId="{10D14B36-9222-4B53-AFCF-899AF738D450}" type="presParOf" srcId="{1C81E249-F067-4C74-935B-63E316FADEF7}" destId="{50BF1CB5-1F26-4C5F-A50C-E2BC2117E5A6}" srcOrd="1" destOrd="0" presId="urn:microsoft.com/office/officeart/2005/8/layout/hierarchy6"/>
    <dgm:cxn modelId="{6DC25B6B-2C55-4C7A-9360-C2D810C8FB94}" type="presParOf" srcId="{138ACDFF-414F-4A38-A7F2-1907DCAB3E3D}" destId="{B3F83F45-8297-4934-BE1D-E73011655185}" srcOrd="4" destOrd="0" presId="urn:microsoft.com/office/officeart/2005/8/layout/hierarchy6"/>
    <dgm:cxn modelId="{F24FAB1A-9C62-4D4B-B38E-C67F539B7392}" type="presParOf" srcId="{138ACDFF-414F-4A38-A7F2-1907DCAB3E3D}" destId="{A36A49AA-E551-4650-A6FF-96091754A97E}" srcOrd="5" destOrd="0" presId="urn:microsoft.com/office/officeart/2005/8/layout/hierarchy6"/>
    <dgm:cxn modelId="{E2711E32-B0DF-4873-8ECF-44D216FC54F8}" type="presParOf" srcId="{A36A49AA-E551-4650-A6FF-96091754A97E}" destId="{19339B48-80DB-4AFE-B87F-43AECBEB3722}" srcOrd="0" destOrd="0" presId="urn:microsoft.com/office/officeart/2005/8/layout/hierarchy6"/>
    <dgm:cxn modelId="{AC9A68EC-B669-4C2F-B7F9-F7D274206CBF}" type="presParOf" srcId="{A36A49AA-E551-4650-A6FF-96091754A97E}" destId="{28342301-B561-49B6-988D-1C624F7BF088}" srcOrd="1" destOrd="0" presId="urn:microsoft.com/office/officeart/2005/8/layout/hierarchy6"/>
    <dgm:cxn modelId="{2F4841F2-EBD3-4286-B164-A6D1C7FB8719}" type="presParOf" srcId="{138ACDFF-414F-4A38-A7F2-1907DCAB3E3D}" destId="{D633C5D6-A874-4B6E-9A9F-D97F1AE15DF8}" srcOrd="6" destOrd="0" presId="urn:microsoft.com/office/officeart/2005/8/layout/hierarchy6"/>
    <dgm:cxn modelId="{81E12528-95D1-40FF-9A54-24950B58ED34}" type="presParOf" srcId="{138ACDFF-414F-4A38-A7F2-1907DCAB3E3D}" destId="{513A89AA-B810-49C4-B4FE-60520ACD02DA}" srcOrd="7" destOrd="0" presId="urn:microsoft.com/office/officeart/2005/8/layout/hierarchy6"/>
    <dgm:cxn modelId="{B811BFE9-3041-4FAB-BE46-CEE6F77F7F91}" type="presParOf" srcId="{513A89AA-B810-49C4-B4FE-60520ACD02DA}" destId="{55AC73A0-8326-468B-AA5D-D5290E8078B4}" srcOrd="0" destOrd="0" presId="urn:microsoft.com/office/officeart/2005/8/layout/hierarchy6"/>
    <dgm:cxn modelId="{3B677460-E0BF-4E5C-A452-1E99F0511983}" type="presParOf" srcId="{513A89AA-B810-49C4-B4FE-60520ACD02DA}" destId="{B7440EDA-C8A7-49A9-BBCE-7BA2CE9F77E0}" srcOrd="1" destOrd="0" presId="urn:microsoft.com/office/officeart/2005/8/layout/hierarchy6"/>
    <dgm:cxn modelId="{13D7BCD5-9995-4AE4-804C-5CE63A236BE1}" type="presParOf" srcId="{138ACDFF-414F-4A38-A7F2-1907DCAB3E3D}" destId="{03879FAB-7450-4C0E-ADFC-1941A9C744E5}" srcOrd="8" destOrd="0" presId="urn:microsoft.com/office/officeart/2005/8/layout/hierarchy6"/>
    <dgm:cxn modelId="{4CCF3DF2-60A7-446D-B76C-9FF8858608CB}" type="presParOf" srcId="{138ACDFF-414F-4A38-A7F2-1907DCAB3E3D}" destId="{42989DE5-6D8C-4789-B207-57D8E8FAC0D8}" srcOrd="9" destOrd="0" presId="urn:microsoft.com/office/officeart/2005/8/layout/hierarchy6"/>
    <dgm:cxn modelId="{56A9B0C0-A193-4704-98B0-BB6EE57D7D96}" type="presParOf" srcId="{42989DE5-6D8C-4789-B207-57D8E8FAC0D8}" destId="{DE4E739A-37DD-437F-BE89-783E0E2C0189}" srcOrd="0" destOrd="0" presId="urn:microsoft.com/office/officeart/2005/8/layout/hierarchy6"/>
    <dgm:cxn modelId="{4C42BE25-384F-4E55-A054-7C30CCC3AEE4}" type="presParOf" srcId="{42989DE5-6D8C-4789-B207-57D8E8FAC0D8}" destId="{407CEFE1-335F-47A7-B732-14933388EC5A}" srcOrd="1" destOrd="0" presId="urn:microsoft.com/office/officeart/2005/8/layout/hierarchy6"/>
    <dgm:cxn modelId="{46DCD518-7532-4C92-A31B-F164DEE7546C}" type="presParOf" srcId="{138ACDFF-414F-4A38-A7F2-1907DCAB3E3D}" destId="{E822A8E0-E045-41A6-B673-E58755D22B18}" srcOrd="10" destOrd="0" presId="urn:microsoft.com/office/officeart/2005/8/layout/hierarchy6"/>
    <dgm:cxn modelId="{64E71020-84E2-4DE4-AF4B-3BCD241FDB3C}" type="presParOf" srcId="{138ACDFF-414F-4A38-A7F2-1907DCAB3E3D}" destId="{06F183E6-BB6B-4196-97E6-0025A7D9BA38}" srcOrd="11" destOrd="0" presId="urn:microsoft.com/office/officeart/2005/8/layout/hierarchy6"/>
    <dgm:cxn modelId="{259F1EC0-8B15-40CB-A369-102E8D492FB7}" type="presParOf" srcId="{06F183E6-BB6B-4196-97E6-0025A7D9BA38}" destId="{629466F1-382A-4F01-950E-F7E72AD10289}" srcOrd="0" destOrd="0" presId="urn:microsoft.com/office/officeart/2005/8/layout/hierarchy6"/>
    <dgm:cxn modelId="{E337BB19-F249-4D66-BD7C-B881B284B24E}" type="presParOf" srcId="{06F183E6-BB6B-4196-97E6-0025A7D9BA38}" destId="{6B076FAC-A6A7-4AAB-9F9A-A2005AEBFC9E}" srcOrd="1" destOrd="0" presId="urn:microsoft.com/office/officeart/2005/8/layout/hierarchy6"/>
    <dgm:cxn modelId="{B28E73B4-D37B-4DC6-99DF-B871BF821228}" type="presParOf" srcId="{138ACDFF-414F-4A38-A7F2-1907DCAB3E3D}" destId="{5771BE77-FB69-49A1-9170-B3ADFA13A507}" srcOrd="12" destOrd="0" presId="urn:microsoft.com/office/officeart/2005/8/layout/hierarchy6"/>
    <dgm:cxn modelId="{967EAA09-2CF4-419C-A36B-75F02ACF4889}" type="presParOf" srcId="{138ACDFF-414F-4A38-A7F2-1907DCAB3E3D}" destId="{BCBCCAFE-7BE4-4EDD-8E93-D45E463525E2}" srcOrd="13" destOrd="0" presId="urn:microsoft.com/office/officeart/2005/8/layout/hierarchy6"/>
    <dgm:cxn modelId="{089CC17E-3D5F-4A30-AB5E-D2D9DD52C236}" type="presParOf" srcId="{BCBCCAFE-7BE4-4EDD-8E93-D45E463525E2}" destId="{EE244492-FA5A-4B61-BEE2-64CFA86ECDA9}" srcOrd="0" destOrd="0" presId="urn:microsoft.com/office/officeart/2005/8/layout/hierarchy6"/>
    <dgm:cxn modelId="{11EBFFF7-EC26-4AD1-A17E-2576CAA4C487}" type="presParOf" srcId="{BCBCCAFE-7BE4-4EDD-8E93-D45E463525E2}" destId="{4AC08712-072A-4874-837F-2B8898DD2359}" srcOrd="1" destOrd="0" presId="urn:microsoft.com/office/officeart/2005/8/layout/hierarchy6"/>
    <dgm:cxn modelId="{B0B9B106-6131-4C0C-A2E4-2D6CDE5E3978}" type="presParOf" srcId="{138ACDFF-414F-4A38-A7F2-1907DCAB3E3D}" destId="{2AB9CFB3-5234-452F-B12F-3216D557D468}" srcOrd="14" destOrd="0" presId="urn:microsoft.com/office/officeart/2005/8/layout/hierarchy6"/>
    <dgm:cxn modelId="{F1276025-22D2-4B14-900F-F9A05CC5A456}" type="presParOf" srcId="{138ACDFF-414F-4A38-A7F2-1907DCAB3E3D}" destId="{EFC8D1BA-6272-4EDC-8D39-1EF533C4480C}" srcOrd="15" destOrd="0" presId="urn:microsoft.com/office/officeart/2005/8/layout/hierarchy6"/>
    <dgm:cxn modelId="{FFE9CBB4-0AC3-4DB0-A036-958DB53830B4}" type="presParOf" srcId="{EFC8D1BA-6272-4EDC-8D39-1EF533C4480C}" destId="{9C456CFD-D8D4-4F60-A80A-BDD8F669E0CA}" srcOrd="0" destOrd="0" presId="urn:microsoft.com/office/officeart/2005/8/layout/hierarchy6"/>
    <dgm:cxn modelId="{29D2D9FB-9AF6-471A-937D-47744332C95D}" type="presParOf" srcId="{EFC8D1BA-6272-4EDC-8D39-1EF533C4480C}" destId="{CDD86815-ABCA-4CBF-8623-18381F953E81}" srcOrd="1" destOrd="0" presId="urn:microsoft.com/office/officeart/2005/8/layout/hierarchy6"/>
    <dgm:cxn modelId="{99EDE1FE-CB4A-4E8C-80D4-F4E78269DE49}" type="presParOf" srcId="{138ACDFF-414F-4A38-A7F2-1907DCAB3E3D}" destId="{16136741-2829-4765-968C-62485234308D}" srcOrd="16" destOrd="0" presId="urn:microsoft.com/office/officeart/2005/8/layout/hierarchy6"/>
    <dgm:cxn modelId="{C2D2C5B8-8497-4225-9DCC-E53B1A456039}" type="presParOf" srcId="{138ACDFF-414F-4A38-A7F2-1907DCAB3E3D}" destId="{1B25A793-29FE-4502-91F3-DC968AA524A7}" srcOrd="17" destOrd="0" presId="urn:microsoft.com/office/officeart/2005/8/layout/hierarchy6"/>
    <dgm:cxn modelId="{B944C1EE-9630-426A-8447-BA653DA55A43}" type="presParOf" srcId="{1B25A793-29FE-4502-91F3-DC968AA524A7}" destId="{EA1AD8BD-EDEB-40E1-ACE1-7AA61E2DD7CE}" srcOrd="0" destOrd="0" presId="urn:microsoft.com/office/officeart/2005/8/layout/hierarchy6"/>
    <dgm:cxn modelId="{3ABA5597-FB51-43C4-B2A4-A58D4AF4A6C3}" type="presParOf" srcId="{1B25A793-29FE-4502-91F3-DC968AA524A7}" destId="{43F07CB2-9F0B-451D-9624-5997675FC091}" srcOrd="1" destOrd="0" presId="urn:microsoft.com/office/officeart/2005/8/layout/hierarchy6"/>
    <dgm:cxn modelId="{EE785DE0-970B-486D-BAA9-72852FD4F52D}" type="presParOf" srcId="{CD35C75C-7B89-442D-A38B-124ACDC72D47}" destId="{5C6FD6CA-1C07-489D-892B-CB50A3E36722}" srcOrd="4" destOrd="0" presId="urn:microsoft.com/office/officeart/2005/8/layout/hierarchy6"/>
    <dgm:cxn modelId="{B5D4C80B-0654-4C65-806F-A2004161BF87}" type="presParOf" srcId="{CD35C75C-7B89-442D-A38B-124ACDC72D47}" destId="{428D12C5-B47A-4128-8A59-C31F858236EB}" srcOrd="5" destOrd="0" presId="urn:microsoft.com/office/officeart/2005/8/layout/hierarchy6"/>
    <dgm:cxn modelId="{A7444CB0-3480-42FF-B71F-7BB2F164F4A8}" type="presParOf" srcId="{428D12C5-B47A-4128-8A59-C31F858236EB}" destId="{FFC9108E-CD52-4565-A57F-9054C89587A9}" srcOrd="0" destOrd="0" presId="urn:microsoft.com/office/officeart/2005/8/layout/hierarchy6"/>
    <dgm:cxn modelId="{A16705AC-D99D-413D-957F-FF97AC2CD692}" type="presParOf" srcId="{428D12C5-B47A-4128-8A59-C31F858236EB}" destId="{92F8FC65-F1CA-468A-99B3-E795B3C2E1A2}" srcOrd="1" destOrd="0" presId="urn:microsoft.com/office/officeart/2005/8/layout/hierarchy6"/>
    <dgm:cxn modelId="{378B5B0F-0B9C-4870-AC40-863C8987CD8F}" type="presParOf" srcId="{FC19CA07-64C0-41F8-B262-0E1AF213353A}" destId="{9D61EE17-9136-4918-934B-FDA65003C4B4}" srcOrd="4" destOrd="0" presId="urn:microsoft.com/office/officeart/2005/8/layout/hierarchy6"/>
    <dgm:cxn modelId="{8771BF2A-DF5B-4013-87B7-9FD6158F3FCE}" type="presParOf" srcId="{FC19CA07-64C0-41F8-B262-0E1AF213353A}" destId="{DBB7B51C-5954-4C9A-8C4E-5B94283CCC7F}" srcOrd="5" destOrd="0" presId="urn:microsoft.com/office/officeart/2005/8/layout/hierarchy6"/>
    <dgm:cxn modelId="{CBA82BD6-0F6A-412C-A700-FC9662FF5E92}" type="presParOf" srcId="{DBB7B51C-5954-4C9A-8C4E-5B94283CCC7F}" destId="{7850D392-757A-4BE3-BF1D-867D4F4E9064}" srcOrd="0" destOrd="0" presId="urn:microsoft.com/office/officeart/2005/8/layout/hierarchy6"/>
    <dgm:cxn modelId="{479BEB42-9926-4ABC-BE3C-E799BDFE3937}" type="presParOf" srcId="{DBB7B51C-5954-4C9A-8C4E-5B94283CCC7F}" destId="{E53DDC9F-0000-4A9B-99E2-00C1F490BD9A}" srcOrd="1" destOrd="0" presId="urn:microsoft.com/office/officeart/2005/8/layout/hierarchy6"/>
    <dgm:cxn modelId="{60DEC1A5-C760-4C0C-878F-8F8F99A22EEC}" type="presParOf" srcId="{ADEFAEBA-AC32-40A8-AA18-04D969EFD89C}" destId="{3EFB2029-7AE0-450A-B928-5A67BC8DA6A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0FF35-D72B-48CB-97FD-AB4A766EF46B}" type="doc">
      <dgm:prSet loTypeId="urn:microsoft.com/office/officeart/2005/8/layout/hierarchy6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41C9DBB-951E-4871-82E0-A3013D4C017F}">
      <dgm:prSet/>
      <dgm:spPr/>
      <dgm:t>
        <a:bodyPr/>
        <a:lstStyle/>
        <a:p>
          <a:r>
            <a:rPr lang="zh-CN"/>
            <a:t>文档：</a:t>
          </a:r>
          <a:r>
            <a:rPr lang="en-US"/>
            <a:t>Document</a:t>
          </a:r>
        </a:p>
      </dgm:t>
    </dgm:pt>
    <dgm:pt modelId="{FD94B64C-013D-477E-8D4A-8A2ED8F1CFE0}" type="parTrans" cxnId="{D3BD5E8A-1947-419E-8E13-9088EF4B78C7}">
      <dgm:prSet/>
      <dgm:spPr/>
      <dgm:t>
        <a:bodyPr/>
        <a:lstStyle/>
        <a:p>
          <a:endParaRPr lang="en-US"/>
        </a:p>
      </dgm:t>
    </dgm:pt>
    <dgm:pt modelId="{9998E059-5812-4D3F-979B-DED8B58BDA09}" type="sibTrans" cxnId="{D3BD5E8A-1947-419E-8E13-9088EF4B78C7}">
      <dgm:prSet/>
      <dgm:spPr/>
      <dgm:t>
        <a:bodyPr/>
        <a:lstStyle/>
        <a:p>
          <a:endParaRPr lang="en-US"/>
        </a:p>
      </dgm:t>
    </dgm:pt>
    <dgm:pt modelId="{F6AC66B9-1D30-40BB-A6B4-88AD6BE75496}">
      <dgm:prSet/>
      <dgm:spPr/>
      <dgm:t>
        <a:bodyPr/>
        <a:lstStyle/>
        <a:p>
          <a:r>
            <a:rPr lang="zh-CN"/>
            <a:t>元素：</a:t>
          </a:r>
          <a:r>
            <a:rPr lang="en-US"/>
            <a:t>&lt;html&gt;</a:t>
          </a:r>
        </a:p>
      </dgm:t>
    </dgm:pt>
    <dgm:pt modelId="{15ADA96E-4C8D-4921-B8E5-AE2C4E7EDB69}" type="parTrans" cxnId="{0653DEC8-8230-4F4A-965A-650F953B3279}">
      <dgm:prSet/>
      <dgm:spPr/>
      <dgm:t>
        <a:bodyPr/>
        <a:lstStyle/>
        <a:p>
          <a:endParaRPr lang="en-US"/>
        </a:p>
      </dgm:t>
    </dgm:pt>
    <dgm:pt modelId="{72CF0CF3-CBBF-46B9-B06B-1F8BE0C8CFCE}" type="sibTrans" cxnId="{0653DEC8-8230-4F4A-965A-650F953B3279}">
      <dgm:prSet/>
      <dgm:spPr/>
      <dgm:t>
        <a:bodyPr/>
        <a:lstStyle/>
        <a:p>
          <a:endParaRPr lang="en-US"/>
        </a:p>
      </dgm:t>
    </dgm:pt>
    <dgm:pt modelId="{DB86CD62-478F-4B1B-99DC-AACA92AB8169}">
      <dgm:prSet/>
      <dgm:spPr/>
      <dgm:t>
        <a:bodyPr/>
        <a:lstStyle/>
        <a:p>
          <a:r>
            <a:rPr lang="zh-CN"/>
            <a:t>元素：</a:t>
          </a:r>
          <a:r>
            <a:rPr lang="en-US"/>
            <a:t>&lt;head&gt;</a:t>
          </a:r>
        </a:p>
      </dgm:t>
    </dgm:pt>
    <dgm:pt modelId="{7B427E18-896A-4CE7-9529-909DD7328DCD}" type="parTrans" cxnId="{9200BCA0-2E47-4406-ACE5-EC6C55CCC1C7}">
      <dgm:prSet/>
      <dgm:spPr/>
      <dgm:t>
        <a:bodyPr/>
        <a:lstStyle/>
        <a:p>
          <a:endParaRPr lang="en-US"/>
        </a:p>
      </dgm:t>
    </dgm:pt>
    <dgm:pt modelId="{5449690E-1433-4BC9-80F4-982343E18BA2}" type="sibTrans" cxnId="{9200BCA0-2E47-4406-ACE5-EC6C55CCC1C7}">
      <dgm:prSet/>
      <dgm:spPr/>
      <dgm:t>
        <a:bodyPr/>
        <a:lstStyle/>
        <a:p>
          <a:endParaRPr lang="en-US"/>
        </a:p>
      </dgm:t>
    </dgm:pt>
    <dgm:pt modelId="{F46B0D57-15F0-4F7E-A97D-4C2B8312D3E9}">
      <dgm:prSet/>
      <dgm:spPr/>
      <dgm:t>
        <a:bodyPr/>
        <a:lstStyle/>
        <a:p>
          <a:r>
            <a:rPr lang="zh-CN"/>
            <a:t>元素：</a:t>
          </a:r>
          <a:r>
            <a:rPr lang="en-US"/>
            <a:t>&lt;meta&gt;</a:t>
          </a:r>
        </a:p>
      </dgm:t>
    </dgm:pt>
    <dgm:pt modelId="{456E3BD2-D968-4B02-A727-46C9FE2BED02}" type="parTrans" cxnId="{0329BC24-3E6F-48B9-AAEF-445F931DD5F5}">
      <dgm:prSet/>
      <dgm:spPr/>
      <dgm:t>
        <a:bodyPr/>
        <a:lstStyle/>
        <a:p>
          <a:endParaRPr lang="en-US"/>
        </a:p>
      </dgm:t>
    </dgm:pt>
    <dgm:pt modelId="{6C570F8E-8433-4692-A85A-F88C2A17B4E3}" type="sibTrans" cxnId="{0329BC24-3E6F-48B9-AAEF-445F931DD5F5}">
      <dgm:prSet/>
      <dgm:spPr/>
      <dgm:t>
        <a:bodyPr/>
        <a:lstStyle/>
        <a:p>
          <a:endParaRPr lang="en-US"/>
        </a:p>
      </dgm:t>
    </dgm:pt>
    <dgm:pt modelId="{2FBC9D91-A6F6-4739-B9CF-8A8F05C1A7AF}">
      <dgm:prSet/>
      <dgm:spPr/>
      <dgm:t>
        <a:bodyPr/>
        <a:lstStyle/>
        <a:p>
          <a:r>
            <a:rPr lang="zh-CN"/>
            <a:t>属性：</a:t>
          </a:r>
          <a:r>
            <a:rPr lang="en-US"/>
            <a:t>http-equiv</a:t>
          </a:r>
        </a:p>
      </dgm:t>
    </dgm:pt>
    <dgm:pt modelId="{FF4D4268-13DB-4099-9955-F0AEECF5C3D4}" type="parTrans" cxnId="{FEA7EDC5-9740-4981-8590-E09FDB4EE5BE}">
      <dgm:prSet/>
      <dgm:spPr/>
      <dgm:t>
        <a:bodyPr/>
        <a:lstStyle/>
        <a:p>
          <a:endParaRPr lang="en-US"/>
        </a:p>
      </dgm:t>
    </dgm:pt>
    <dgm:pt modelId="{27E02DA1-4392-4437-B798-63CA737CD600}" type="sibTrans" cxnId="{FEA7EDC5-9740-4981-8590-E09FDB4EE5BE}">
      <dgm:prSet/>
      <dgm:spPr/>
      <dgm:t>
        <a:bodyPr/>
        <a:lstStyle/>
        <a:p>
          <a:endParaRPr lang="en-US"/>
        </a:p>
      </dgm:t>
    </dgm:pt>
    <dgm:pt modelId="{EEB3A900-B2C1-426C-8814-69B6783E0980}">
      <dgm:prSet/>
      <dgm:spPr/>
      <dgm:t>
        <a:bodyPr/>
        <a:lstStyle/>
        <a:p>
          <a:r>
            <a:rPr lang="zh-CN"/>
            <a:t>属性：</a:t>
          </a:r>
          <a:r>
            <a:rPr lang="en-US"/>
            <a:t>content</a:t>
          </a:r>
        </a:p>
      </dgm:t>
    </dgm:pt>
    <dgm:pt modelId="{04B01074-3C58-496B-9CF9-2861ED53F609}" type="parTrans" cxnId="{92214005-6CB8-44B1-B83A-69BADA486C28}">
      <dgm:prSet/>
      <dgm:spPr/>
      <dgm:t>
        <a:bodyPr/>
        <a:lstStyle/>
        <a:p>
          <a:endParaRPr lang="en-US"/>
        </a:p>
      </dgm:t>
    </dgm:pt>
    <dgm:pt modelId="{0CB42585-C50A-4CF3-9157-0E64E6489AA3}" type="sibTrans" cxnId="{92214005-6CB8-44B1-B83A-69BADA486C28}">
      <dgm:prSet/>
      <dgm:spPr/>
      <dgm:t>
        <a:bodyPr/>
        <a:lstStyle/>
        <a:p>
          <a:endParaRPr lang="en-US"/>
        </a:p>
      </dgm:t>
    </dgm:pt>
    <dgm:pt modelId="{12794E1E-55F2-4F40-AF9C-666B2241316F}">
      <dgm:prSet/>
      <dgm:spPr/>
      <dgm:t>
        <a:bodyPr/>
        <a:lstStyle/>
        <a:p>
          <a:r>
            <a:rPr lang="zh-CN"/>
            <a:t>元素：</a:t>
          </a:r>
          <a:r>
            <a:rPr lang="en-US"/>
            <a:t>&lt;script&gt;</a:t>
          </a:r>
        </a:p>
      </dgm:t>
    </dgm:pt>
    <dgm:pt modelId="{84743778-0C8B-46F6-AF86-3FB294657DC6}" type="parTrans" cxnId="{CB2687B3-50AA-41C9-879B-14FCA0C76FEF}">
      <dgm:prSet/>
      <dgm:spPr/>
      <dgm:t>
        <a:bodyPr/>
        <a:lstStyle/>
        <a:p>
          <a:endParaRPr lang="en-US"/>
        </a:p>
      </dgm:t>
    </dgm:pt>
    <dgm:pt modelId="{3763680F-2AA0-4933-8DF5-761A82F66952}" type="sibTrans" cxnId="{CB2687B3-50AA-41C9-879B-14FCA0C76FEF}">
      <dgm:prSet/>
      <dgm:spPr/>
      <dgm:t>
        <a:bodyPr/>
        <a:lstStyle/>
        <a:p>
          <a:endParaRPr lang="en-US"/>
        </a:p>
      </dgm:t>
    </dgm:pt>
    <dgm:pt modelId="{6826A4A9-2710-43AB-88C6-9F304C0FAE83}">
      <dgm:prSet/>
      <dgm:spPr/>
      <dgm:t>
        <a:bodyPr/>
        <a:lstStyle/>
        <a:p>
          <a:r>
            <a:rPr lang="zh-CN"/>
            <a:t>元素：</a:t>
          </a:r>
          <a:r>
            <a:rPr lang="en-US"/>
            <a:t>&lt;title&gt;</a:t>
          </a:r>
        </a:p>
      </dgm:t>
    </dgm:pt>
    <dgm:pt modelId="{2591959E-3E7A-4E41-BD49-AAADDD465AA6}" type="parTrans" cxnId="{F4DBEA0A-03BA-48D0-BE5D-450C44BEFEB1}">
      <dgm:prSet/>
      <dgm:spPr/>
      <dgm:t>
        <a:bodyPr/>
        <a:lstStyle/>
        <a:p>
          <a:endParaRPr lang="en-US"/>
        </a:p>
      </dgm:t>
    </dgm:pt>
    <dgm:pt modelId="{7A060B35-F4F8-4361-8446-9065D4F7F5B8}" type="sibTrans" cxnId="{F4DBEA0A-03BA-48D0-BE5D-450C44BEFEB1}">
      <dgm:prSet/>
      <dgm:spPr/>
      <dgm:t>
        <a:bodyPr/>
        <a:lstStyle/>
        <a:p>
          <a:endParaRPr lang="en-US"/>
        </a:p>
      </dgm:t>
    </dgm:pt>
    <dgm:pt modelId="{5AC530EE-DC56-4565-A3A7-C7BD1B4D2509}">
      <dgm:prSet/>
      <dgm:spPr/>
      <dgm:t>
        <a:bodyPr/>
        <a:lstStyle/>
        <a:p>
          <a:r>
            <a:rPr lang="zh-CN"/>
            <a:t>文本：</a:t>
          </a:r>
          <a:r>
            <a:rPr lang="en-US"/>
            <a:t>DOM</a:t>
          </a:r>
          <a:r>
            <a:rPr lang="zh-CN"/>
            <a:t>结构</a:t>
          </a:r>
          <a:endParaRPr lang="en-US"/>
        </a:p>
      </dgm:t>
    </dgm:pt>
    <dgm:pt modelId="{6F7B2021-4B6D-426F-8AD0-1358B52AD152}" type="parTrans" cxnId="{6D3069BE-2779-4D67-9D41-589B10606E26}">
      <dgm:prSet/>
      <dgm:spPr/>
      <dgm:t>
        <a:bodyPr/>
        <a:lstStyle/>
        <a:p>
          <a:endParaRPr lang="en-US"/>
        </a:p>
      </dgm:t>
    </dgm:pt>
    <dgm:pt modelId="{0F21B729-CCCB-470A-9E86-3C6751DA3418}" type="sibTrans" cxnId="{6D3069BE-2779-4D67-9D41-589B10606E26}">
      <dgm:prSet/>
      <dgm:spPr/>
      <dgm:t>
        <a:bodyPr/>
        <a:lstStyle/>
        <a:p>
          <a:endParaRPr lang="en-US"/>
        </a:p>
      </dgm:t>
    </dgm:pt>
    <dgm:pt modelId="{50EDD72D-337F-412A-8B8D-D429EA91DB46}">
      <dgm:prSet/>
      <dgm:spPr/>
      <dgm:t>
        <a:bodyPr/>
        <a:lstStyle/>
        <a:p>
          <a:r>
            <a:rPr lang="zh-CN"/>
            <a:t>元素：</a:t>
          </a:r>
          <a:r>
            <a:rPr lang="en-US"/>
            <a:t>&lt;body&gt;</a:t>
          </a:r>
        </a:p>
      </dgm:t>
    </dgm:pt>
    <dgm:pt modelId="{2E990CBC-9B0A-4D6A-8BDD-0B24BF73B5F1}" type="parTrans" cxnId="{1833023A-8C06-40C5-9B03-50F0A9A0B729}">
      <dgm:prSet/>
      <dgm:spPr/>
      <dgm:t>
        <a:bodyPr/>
        <a:lstStyle/>
        <a:p>
          <a:endParaRPr lang="en-US"/>
        </a:p>
      </dgm:t>
    </dgm:pt>
    <dgm:pt modelId="{CD33D361-689B-4EF3-B9A2-4624CC36E13C}" type="sibTrans" cxnId="{1833023A-8C06-40C5-9B03-50F0A9A0B729}">
      <dgm:prSet/>
      <dgm:spPr/>
      <dgm:t>
        <a:bodyPr/>
        <a:lstStyle/>
        <a:p>
          <a:endParaRPr lang="en-US"/>
        </a:p>
      </dgm:t>
    </dgm:pt>
    <dgm:pt modelId="{B9289A51-36F6-4384-9FFE-F00CF6C10C2C}">
      <dgm:prSet/>
      <dgm:spPr/>
      <dgm:t>
        <a:bodyPr/>
        <a:lstStyle/>
        <a:p>
          <a:r>
            <a:rPr lang="zh-CN"/>
            <a:t>元素：</a:t>
          </a:r>
          <a:r>
            <a:rPr lang="en-US"/>
            <a:t>&lt;a&gt;</a:t>
          </a:r>
        </a:p>
      </dgm:t>
    </dgm:pt>
    <dgm:pt modelId="{79ACBA31-4D75-4E4E-92C9-560160D14AEF}" type="parTrans" cxnId="{10D04D7B-3D76-4087-A668-AA5F6C7D2DF0}">
      <dgm:prSet/>
      <dgm:spPr/>
      <dgm:t>
        <a:bodyPr/>
        <a:lstStyle/>
        <a:p>
          <a:endParaRPr lang="en-US"/>
        </a:p>
      </dgm:t>
    </dgm:pt>
    <dgm:pt modelId="{CA40B1C2-8E3B-430E-BC70-29D91021761D}" type="sibTrans" cxnId="{10D04D7B-3D76-4087-A668-AA5F6C7D2DF0}">
      <dgm:prSet/>
      <dgm:spPr/>
      <dgm:t>
        <a:bodyPr/>
        <a:lstStyle/>
        <a:p>
          <a:endParaRPr lang="en-US"/>
        </a:p>
      </dgm:t>
    </dgm:pt>
    <dgm:pt modelId="{385AE14D-9701-4737-A59C-F57F7DA34645}">
      <dgm:prSet/>
      <dgm:spPr/>
      <dgm:t>
        <a:bodyPr/>
        <a:lstStyle/>
        <a:p>
          <a:r>
            <a:rPr lang="zh-CN" dirty="0"/>
            <a:t>属性：</a:t>
          </a:r>
          <a:r>
            <a:rPr lang="en-US" dirty="0" err="1"/>
            <a:t>href</a:t>
          </a:r>
          <a:endParaRPr lang="en-US" dirty="0"/>
        </a:p>
      </dgm:t>
    </dgm:pt>
    <dgm:pt modelId="{B50FEE5F-3CA3-42C5-AED3-359DFF90B473}" type="parTrans" cxnId="{787CC5E0-A630-49A3-BEFC-5DCE703B2D36}">
      <dgm:prSet/>
      <dgm:spPr/>
      <dgm:t>
        <a:bodyPr/>
        <a:lstStyle/>
        <a:p>
          <a:endParaRPr lang="en-US"/>
        </a:p>
      </dgm:t>
    </dgm:pt>
    <dgm:pt modelId="{16FBC5A9-151D-429C-9475-0D0FD6AD25E2}" type="sibTrans" cxnId="{787CC5E0-A630-49A3-BEFC-5DCE703B2D36}">
      <dgm:prSet/>
      <dgm:spPr/>
      <dgm:t>
        <a:bodyPr/>
        <a:lstStyle/>
        <a:p>
          <a:endParaRPr lang="en-US"/>
        </a:p>
      </dgm:t>
    </dgm:pt>
    <dgm:pt modelId="{622CA45D-126E-4BAA-96F5-23E263CE5746}">
      <dgm:prSet/>
      <dgm:spPr/>
      <dgm:t>
        <a:bodyPr/>
        <a:lstStyle/>
        <a:p>
          <a:r>
            <a:rPr lang="zh-CN"/>
            <a:t>元素：</a:t>
          </a:r>
          <a:r>
            <a:rPr lang="en-US"/>
            <a:t>input</a:t>
          </a:r>
        </a:p>
      </dgm:t>
    </dgm:pt>
    <dgm:pt modelId="{7A5086F8-1B90-4326-AB88-F35391A44373}" type="parTrans" cxnId="{89CBE00C-0934-43A7-B419-38CF9D756EEA}">
      <dgm:prSet/>
      <dgm:spPr/>
      <dgm:t>
        <a:bodyPr/>
        <a:lstStyle/>
        <a:p>
          <a:endParaRPr lang="en-US"/>
        </a:p>
      </dgm:t>
    </dgm:pt>
    <dgm:pt modelId="{F370E6B6-8765-4DB7-A3A2-5B4E2AAA726F}" type="sibTrans" cxnId="{89CBE00C-0934-43A7-B419-38CF9D756EEA}">
      <dgm:prSet/>
      <dgm:spPr/>
      <dgm:t>
        <a:bodyPr/>
        <a:lstStyle/>
        <a:p>
          <a:endParaRPr lang="en-US"/>
        </a:p>
      </dgm:t>
    </dgm:pt>
    <dgm:pt modelId="{73AFA888-FAAB-4260-B435-2D2B65337B9D}">
      <dgm:prSet/>
      <dgm:spPr/>
      <dgm:t>
        <a:bodyPr/>
        <a:lstStyle/>
        <a:p>
          <a:r>
            <a:rPr lang="zh-CN" dirty="0"/>
            <a:t>属性：</a:t>
          </a:r>
          <a:r>
            <a:rPr lang="en-US" dirty="0"/>
            <a:t>onclick</a:t>
          </a:r>
        </a:p>
      </dgm:t>
    </dgm:pt>
    <dgm:pt modelId="{DDE603C2-E0E7-4C39-BEAC-35FF152EFA85}" type="parTrans" cxnId="{98C8EBBE-F57F-4ACB-8536-13FFCD570942}">
      <dgm:prSet/>
      <dgm:spPr/>
      <dgm:t>
        <a:bodyPr/>
        <a:lstStyle/>
        <a:p>
          <a:endParaRPr lang="en-US"/>
        </a:p>
      </dgm:t>
    </dgm:pt>
    <dgm:pt modelId="{139E9906-BE86-4A9E-BFAC-F2C33F0C2B4C}" type="sibTrans" cxnId="{98C8EBBE-F57F-4ACB-8536-13FFCD570942}">
      <dgm:prSet/>
      <dgm:spPr/>
      <dgm:t>
        <a:bodyPr/>
        <a:lstStyle/>
        <a:p>
          <a:endParaRPr lang="en-US"/>
        </a:p>
      </dgm:t>
    </dgm:pt>
    <dgm:pt modelId="{96F2576E-4C44-4ABC-A5C2-0BE5A02A05AF}">
      <dgm:prSet/>
      <dgm:spPr/>
      <dgm:t>
        <a:bodyPr/>
        <a:lstStyle/>
        <a:p>
          <a:r>
            <a:rPr lang="zh-CN" altLang="en-US" dirty="0"/>
            <a:t>文本：淘宝</a:t>
          </a:r>
          <a:endParaRPr lang="en-US" dirty="0"/>
        </a:p>
      </dgm:t>
    </dgm:pt>
    <dgm:pt modelId="{752F38A0-6A7F-456F-AC9E-BCB6546A5452}" type="parTrans" cxnId="{3C807982-CC2D-4DF1-AFDE-65A019B1EC1A}">
      <dgm:prSet/>
      <dgm:spPr/>
      <dgm:t>
        <a:bodyPr/>
        <a:lstStyle/>
        <a:p>
          <a:endParaRPr lang="en-US"/>
        </a:p>
      </dgm:t>
    </dgm:pt>
    <dgm:pt modelId="{4B5BDCFE-F6A3-4AF9-B01D-D53DEFF49223}" type="sibTrans" cxnId="{3C807982-CC2D-4DF1-AFDE-65A019B1EC1A}">
      <dgm:prSet/>
      <dgm:spPr/>
      <dgm:t>
        <a:bodyPr/>
        <a:lstStyle/>
        <a:p>
          <a:endParaRPr lang="en-US"/>
        </a:p>
      </dgm:t>
    </dgm:pt>
    <dgm:pt modelId="{487E066A-DAF6-4B1B-B270-1C69B0770943}">
      <dgm:prSet/>
      <dgm:spPr/>
      <dgm:t>
        <a:bodyPr/>
        <a:lstStyle/>
        <a:p>
          <a:r>
            <a:rPr lang="zh-CN" altLang="en-US" dirty="0"/>
            <a:t>属性：</a:t>
          </a:r>
          <a:r>
            <a:rPr lang="en-US" altLang="zh-CN" dirty="0"/>
            <a:t>value</a:t>
          </a:r>
          <a:endParaRPr lang="en-US" dirty="0"/>
        </a:p>
      </dgm:t>
    </dgm:pt>
    <dgm:pt modelId="{1EA36B2F-2E69-40E4-ADD2-BCD521A11B70}" type="parTrans" cxnId="{D01AF92D-6FA3-495C-9EB4-BA97BDCD8762}">
      <dgm:prSet/>
      <dgm:spPr/>
      <dgm:t>
        <a:bodyPr/>
        <a:lstStyle/>
        <a:p>
          <a:endParaRPr lang="en-US"/>
        </a:p>
      </dgm:t>
    </dgm:pt>
    <dgm:pt modelId="{84100C2C-A14C-45E7-816D-3DEC84D6CACB}" type="sibTrans" cxnId="{D01AF92D-6FA3-495C-9EB4-BA97BDCD8762}">
      <dgm:prSet/>
      <dgm:spPr/>
      <dgm:t>
        <a:bodyPr/>
        <a:lstStyle/>
        <a:p>
          <a:endParaRPr lang="en-US"/>
        </a:p>
      </dgm:t>
    </dgm:pt>
    <dgm:pt modelId="{82FC322F-64D0-4DEB-967D-F7A84075C846}" type="pres">
      <dgm:prSet presAssocID="{1750FF35-D72B-48CB-97FD-AB4A766EF46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2869E0-081D-41F2-B50B-B99B009F0D1F}" type="pres">
      <dgm:prSet presAssocID="{1750FF35-D72B-48CB-97FD-AB4A766EF46B}" presName="hierFlow" presStyleCnt="0"/>
      <dgm:spPr/>
    </dgm:pt>
    <dgm:pt modelId="{36B71B08-8C5A-4DF0-885A-67B59F48E833}" type="pres">
      <dgm:prSet presAssocID="{1750FF35-D72B-48CB-97FD-AB4A766EF46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3A8A0F8-4F63-4323-9460-7982823966C5}" type="pres">
      <dgm:prSet presAssocID="{A41C9DBB-951E-4871-82E0-A3013D4C017F}" presName="Name14" presStyleCnt="0"/>
      <dgm:spPr/>
    </dgm:pt>
    <dgm:pt modelId="{EB41C8CD-B39B-4440-8450-05AA46B135F8}" type="pres">
      <dgm:prSet presAssocID="{A41C9DBB-951E-4871-82E0-A3013D4C017F}" presName="level1Shape" presStyleLbl="node0" presStyleIdx="0" presStyleCnt="1">
        <dgm:presLayoutVars>
          <dgm:chPref val="3"/>
        </dgm:presLayoutVars>
      </dgm:prSet>
      <dgm:spPr/>
    </dgm:pt>
    <dgm:pt modelId="{CC39A36C-FDC2-4A3C-881D-98D59975BF0F}" type="pres">
      <dgm:prSet presAssocID="{A41C9DBB-951E-4871-82E0-A3013D4C017F}" presName="hierChild2" presStyleCnt="0"/>
      <dgm:spPr/>
    </dgm:pt>
    <dgm:pt modelId="{FE4CE09A-0BA2-4D78-AAEE-190F8F68EC1D}" type="pres">
      <dgm:prSet presAssocID="{15ADA96E-4C8D-4921-B8E5-AE2C4E7EDB69}" presName="Name19" presStyleLbl="parChTrans1D2" presStyleIdx="0" presStyleCnt="1"/>
      <dgm:spPr/>
    </dgm:pt>
    <dgm:pt modelId="{C809B3FA-A691-447F-BE37-B8629A951001}" type="pres">
      <dgm:prSet presAssocID="{F6AC66B9-1D30-40BB-A6B4-88AD6BE75496}" presName="Name21" presStyleCnt="0"/>
      <dgm:spPr/>
    </dgm:pt>
    <dgm:pt modelId="{1AD78DC8-7D9F-4201-9BF4-8450B8C041F0}" type="pres">
      <dgm:prSet presAssocID="{F6AC66B9-1D30-40BB-A6B4-88AD6BE75496}" presName="level2Shape" presStyleLbl="node2" presStyleIdx="0" presStyleCnt="1"/>
      <dgm:spPr/>
    </dgm:pt>
    <dgm:pt modelId="{CB985316-5373-4245-B612-D4B736EC7B2C}" type="pres">
      <dgm:prSet presAssocID="{F6AC66B9-1D30-40BB-A6B4-88AD6BE75496}" presName="hierChild3" presStyleCnt="0"/>
      <dgm:spPr/>
    </dgm:pt>
    <dgm:pt modelId="{3F50238D-F68A-4A76-BB1A-1737CCD7A06E}" type="pres">
      <dgm:prSet presAssocID="{7B427E18-896A-4CE7-9529-909DD7328DCD}" presName="Name19" presStyleLbl="parChTrans1D3" presStyleIdx="0" presStyleCnt="2"/>
      <dgm:spPr/>
    </dgm:pt>
    <dgm:pt modelId="{9C07680D-6BCA-43B3-8DFB-A78D17267B6F}" type="pres">
      <dgm:prSet presAssocID="{DB86CD62-478F-4B1B-99DC-AACA92AB8169}" presName="Name21" presStyleCnt="0"/>
      <dgm:spPr/>
    </dgm:pt>
    <dgm:pt modelId="{2BE3A7ED-FF8E-4A44-9EA5-E14C2104DCF3}" type="pres">
      <dgm:prSet presAssocID="{DB86CD62-478F-4B1B-99DC-AACA92AB8169}" presName="level2Shape" presStyleLbl="node3" presStyleIdx="0" presStyleCnt="2"/>
      <dgm:spPr/>
    </dgm:pt>
    <dgm:pt modelId="{1FDE055C-FD81-432A-9853-67C6F3EB451C}" type="pres">
      <dgm:prSet presAssocID="{DB86CD62-478F-4B1B-99DC-AACA92AB8169}" presName="hierChild3" presStyleCnt="0"/>
      <dgm:spPr/>
    </dgm:pt>
    <dgm:pt modelId="{3CA0FB80-F7E2-4E68-9ABD-2FE580BAD72F}" type="pres">
      <dgm:prSet presAssocID="{456E3BD2-D968-4B02-A727-46C9FE2BED02}" presName="Name19" presStyleLbl="parChTrans1D4" presStyleIdx="0" presStyleCnt="12"/>
      <dgm:spPr/>
    </dgm:pt>
    <dgm:pt modelId="{1D134BEB-1688-4FB7-B2B3-15EF8C6C5379}" type="pres">
      <dgm:prSet presAssocID="{F46B0D57-15F0-4F7E-A97D-4C2B8312D3E9}" presName="Name21" presStyleCnt="0"/>
      <dgm:spPr/>
    </dgm:pt>
    <dgm:pt modelId="{2512AE22-4166-4802-B21F-0B3894F26454}" type="pres">
      <dgm:prSet presAssocID="{F46B0D57-15F0-4F7E-A97D-4C2B8312D3E9}" presName="level2Shape" presStyleLbl="node4" presStyleIdx="0" presStyleCnt="12"/>
      <dgm:spPr/>
    </dgm:pt>
    <dgm:pt modelId="{2A64C4B6-237D-4950-81B7-233033286804}" type="pres">
      <dgm:prSet presAssocID="{F46B0D57-15F0-4F7E-A97D-4C2B8312D3E9}" presName="hierChild3" presStyleCnt="0"/>
      <dgm:spPr/>
    </dgm:pt>
    <dgm:pt modelId="{2C1AD9EC-613F-4B80-9A5E-5DA0F0AD3C59}" type="pres">
      <dgm:prSet presAssocID="{FF4D4268-13DB-4099-9955-F0AEECF5C3D4}" presName="Name19" presStyleLbl="parChTrans1D4" presStyleIdx="1" presStyleCnt="12"/>
      <dgm:spPr/>
    </dgm:pt>
    <dgm:pt modelId="{E5BE6DE1-EF40-4EBD-8F4B-DF9CB313F74B}" type="pres">
      <dgm:prSet presAssocID="{2FBC9D91-A6F6-4739-B9CF-8A8F05C1A7AF}" presName="Name21" presStyleCnt="0"/>
      <dgm:spPr/>
    </dgm:pt>
    <dgm:pt modelId="{9F642BFD-0121-464A-8FE2-F8C8390CF8CD}" type="pres">
      <dgm:prSet presAssocID="{2FBC9D91-A6F6-4739-B9CF-8A8F05C1A7AF}" presName="level2Shape" presStyleLbl="node4" presStyleIdx="1" presStyleCnt="12"/>
      <dgm:spPr/>
    </dgm:pt>
    <dgm:pt modelId="{AF16AD51-6E75-4CFB-87F5-5DE8DCAF699E}" type="pres">
      <dgm:prSet presAssocID="{2FBC9D91-A6F6-4739-B9CF-8A8F05C1A7AF}" presName="hierChild3" presStyleCnt="0"/>
      <dgm:spPr/>
    </dgm:pt>
    <dgm:pt modelId="{43404699-73A3-42F5-A018-6B7AEEB7DBCD}" type="pres">
      <dgm:prSet presAssocID="{04B01074-3C58-496B-9CF9-2861ED53F609}" presName="Name19" presStyleLbl="parChTrans1D4" presStyleIdx="2" presStyleCnt="12"/>
      <dgm:spPr/>
    </dgm:pt>
    <dgm:pt modelId="{E1864246-0F04-4F36-B030-7EB482ED8C3C}" type="pres">
      <dgm:prSet presAssocID="{EEB3A900-B2C1-426C-8814-69B6783E0980}" presName="Name21" presStyleCnt="0"/>
      <dgm:spPr/>
    </dgm:pt>
    <dgm:pt modelId="{731D08C5-AA3A-44CF-8936-CF6C9382428F}" type="pres">
      <dgm:prSet presAssocID="{EEB3A900-B2C1-426C-8814-69B6783E0980}" presName="level2Shape" presStyleLbl="node4" presStyleIdx="2" presStyleCnt="12"/>
      <dgm:spPr/>
    </dgm:pt>
    <dgm:pt modelId="{64A58338-E288-4F18-9770-DFA169C6A095}" type="pres">
      <dgm:prSet presAssocID="{EEB3A900-B2C1-426C-8814-69B6783E0980}" presName="hierChild3" presStyleCnt="0"/>
      <dgm:spPr/>
    </dgm:pt>
    <dgm:pt modelId="{01B51C25-8FE6-426C-B39B-E061B5BA65B5}" type="pres">
      <dgm:prSet presAssocID="{84743778-0C8B-46F6-AF86-3FB294657DC6}" presName="Name19" presStyleLbl="parChTrans1D4" presStyleIdx="3" presStyleCnt="12"/>
      <dgm:spPr/>
    </dgm:pt>
    <dgm:pt modelId="{20646ECC-0EC8-4598-81A5-C5C5385C77F6}" type="pres">
      <dgm:prSet presAssocID="{12794E1E-55F2-4F40-AF9C-666B2241316F}" presName="Name21" presStyleCnt="0"/>
      <dgm:spPr/>
    </dgm:pt>
    <dgm:pt modelId="{8E032797-7E64-4E2C-9DA5-07BA239F7BD0}" type="pres">
      <dgm:prSet presAssocID="{12794E1E-55F2-4F40-AF9C-666B2241316F}" presName="level2Shape" presStyleLbl="node4" presStyleIdx="3" presStyleCnt="12"/>
      <dgm:spPr/>
    </dgm:pt>
    <dgm:pt modelId="{85A28624-217E-44B9-9AB9-D1D3E03EBA2F}" type="pres">
      <dgm:prSet presAssocID="{12794E1E-55F2-4F40-AF9C-666B2241316F}" presName="hierChild3" presStyleCnt="0"/>
      <dgm:spPr/>
    </dgm:pt>
    <dgm:pt modelId="{F9F2D1CD-A282-4CC1-831E-2265C83B09B3}" type="pres">
      <dgm:prSet presAssocID="{2591959E-3E7A-4E41-BD49-AAADDD465AA6}" presName="Name19" presStyleLbl="parChTrans1D4" presStyleIdx="4" presStyleCnt="12"/>
      <dgm:spPr/>
    </dgm:pt>
    <dgm:pt modelId="{5DA54693-FBFA-4C73-922E-1092036FFBD6}" type="pres">
      <dgm:prSet presAssocID="{6826A4A9-2710-43AB-88C6-9F304C0FAE83}" presName="Name21" presStyleCnt="0"/>
      <dgm:spPr/>
    </dgm:pt>
    <dgm:pt modelId="{09D56D6F-4281-48B0-817A-86D45B4B324D}" type="pres">
      <dgm:prSet presAssocID="{6826A4A9-2710-43AB-88C6-9F304C0FAE83}" presName="level2Shape" presStyleLbl="node4" presStyleIdx="4" presStyleCnt="12"/>
      <dgm:spPr/>
    </dgm:pt>
    <dgm:pt modelId="{906C861C-231E-4F99-A161-D7AE89F26377}" type="pres">
      <dgm:prSet presAssocID="{6826A4A9-2710-43AB-88C6-9F304C0FAE83}" presName="hierChild3" presStyleCnt="0"/>
      <dgm:spPr/>
    </dgm:pt>
    <dgm:pt modelId="{4AFB71D9-670D-4F3D-92D2-61739919C262}" type="pres">
      <dgm:prSet presAssocID="{6F7B2021-4B6D-426F-8AD0-1358B52AD152}" presName="Name19" presStyleLbl="parChTrans1D4" presStyleIdx="5" presStyleCnt="12"/>
      <dgm:spPr/>
    </dgm:pt>
    <dgm:pt modelId="{8AE00905-55D5-468B-8590-DF9438003738}" type="pres">
      <dgm:prSet presAssocID="{5AC530EE-DC56-4565-A3A7-C7BD1B4D2509}" presName="Name21" presStyleCnt="0"/>
      <dgm:spPr/>
    </dgm:pt>
    <dgm:pt modelId="{FBC23FD3-4C40-4C7A-ADE7-7A2BF994CB22}" type="pres">
      <dgm:prSet presAssocID="{5AC530EE-DC56-4565-A3A7-C7BD1B4D2509}" presName="level2Shape" presStyleLbl="node4" presStyleIdx="5" presStyleCnt="12"/>
      <dgm:spPr/>
    </dgm:pt>
    <dgm:pt modelId="{823A377A-1EE3-4C32-A47F-7F76DDFB9E68}" type="pres">
      <dgm:prSet presAssocID="{5AC530EE-DC56-4565-A3A7-C7BD1B4D2509}" presName="hierChild3" presStyleCnt="0"/>
      <dgm:spPr/>
    </dgm:pt>
    <dgm:pt modelId="{7565B3DE-85FD-492A-9A23-57361C396B59}" type="pres">
      <dgm:prSet presAssocID="{2E990CBC-9B0A-4D6A-8BDD-0B24BF73B5F1}" presName="Name19" presStyleLbl="parChTrans1D3" presStyleIdx="1" presStyleCnt="2"/>
      <dgm:spPr/>
    </dgm:pt>
    <dgm:pt modelId="{6FEE4446-BA3F-49AE-9617-CB68D15480D9}" type="pres">
      <dgm:prSet presAssocID="{50EDD72D-337F-412A-8B8D-D429EA91DB46}" presName="Name21" presStyleCnt="0"/>
      <dgm:spPr/>
    </dgm:pt>
    <dgm:pt modelId="{31989828-1C36-44E2-A38A-41872ED552D7}" type="pres">
      <dgm:prSet presAssocID="{50EDD72D-337F-412A-8B8D-D429EA91DB46}" presName="level2Shape" presStyleLbl="node3" presStyleIdx="1" presStyleCnt="2"/>
      <dgm:spPr/>
    </dgm:pt>
    <dgm:pt modelId="{C2FD044F-A0EF-4989-A032-B31024C3D873}" type="pres">
      <dgm:prSet presAssocID="{50EDD72D-337F-412A-8B8D-D429EA91DB46}" presName="hierChild3" presStyleCnt="0"/>
      <dgm:spPr/>
    </dgm:pt>
    <dgm:pt modelId="{D528F2D6-6AB1-4E6B-A80B-7ED5FF4217C6}" type="pres">
      <dgm:prSet presAssocID="{79ACBA31-4D75-4E4E-92C9-560160D14AEF}" presName="Name19" presStyleLbl="parChTrans1D4" presStyleIdx="6" presStyleCnt="12"/>
      <dgm:spPr/>
    </dgm:pt>
    <dgm:pt modelId="{E9B9A697-2DAC-42AF-A291-780C4126C249}" type="pres">
      <dgm:prSet presAssocID="{B9289A51-36F6-4384-9FFE-F00CF6C10C2C}" presName="Name21" presStyleCnt="0"/>
      <dgm:spPr/>
    </dgm:pt>
    <dgm:pt modelId="{6ACAD81C-7D41-437D-95F8-86964314C7DC}" type="pres">
      <dgm:prSet presAssocID="{B9289A51-36F6-4384-9FFE-F00CF6C10C2C}" presName="level2Shape" presStyleLbl="node4" presStyleIdx="6" presStyleCnt="12"/>
      <dgm:spPr/>
    </dgm:pt>
    <dgm:pt modelId="{C122C502-8A06-46E7-A30D-3438FAC9669E}" type="pres">
      <dgm:prSet presAssocID="{B9289A51-36F6-4384-9FFE-F00CF6C10C2C}" presName="hierChild3" presStyleCnt="0"/>
      <dgm:spPr/>
    </dgm:pt>
    <dgm:pt modelId="{D652EC8F-E0B8-4E32-9215-D534EEEB7D96}" type="pres">
      <dgm:prSet presAssocID="{B50FEE5F-3CA3-42C5-AED3-359DFF90B473}" presName="Name19" presStyleLbl="parChTrans1D4" presStyleIdx="7" presStyleCnt="12"/>
      <dgm:spPr/>
    </dgm:pt>
    <dgm:pt modelId="{0EC5371B-EA19-4591-A651-377950B3A916}" type="pres">
      <dgm:prSet presAssocID="{385AE14D-9701-4737-A59C-F57F7DA34645}" presName="Name21" presStyleCnt="0"/>
      <dgm:spPr/>
    </dgm:pt>
    <dgm:pt modelId="{CFBB5F4F-B0E5-41D7-8645-11C819C6AD5B}" type="pres">
      <dgm:prSet presAssocID="{385AE14D-9701-4737-A59C-F57F7DA34645}" presName="level2Shape" presStyleLbl="node4" presStyleIdx="7" presStyleCnt="12"/>
      <dgm:spPr/>
    </dgm:pt>
    <dgm:pt modelId="{10DBDE36-28B8-4F7D-9BF3-F96C37E4148B}" type="pres">
      <dgm:prSet presAssocID="{385AE14D-9701-4737-A59C-F57F7DA34645}" presName="hierChild3" presStyleCnt="0"/>
      <dgm:spPr/>
    </dgm:pt>
    <dgm:pt modelId="{6963A5A6-E56E-42D5-84C3-CBB27750C592}" type="pres">
      <dgm:prSet presAssocID="{752F38A0-6A7F-456F-AC9E-BCB6546A5452}" presName="Name19" presStyleLbl="parChTrans1D4" presStyleIdx="8" presStyleCnt="12"/>
      <dgm:spPr/>
    </dgm:pt>
    <dgm:pt modelId="{729E4500-9018-49E5-93B4-0F98DDB321C9}" type="pres">
      <dgm:prSet presAssocID="{96F2576E-4C44-4ABC-A5C2-0BE5A02A05AF}" presName="Name21" presStyleCnt="0"/>
      <dgm:spPr/>
    </dgm:pt>
    <dgm:pt modelId="{208FF9DF-69EA-44AD-997D-1ECA6F72AF8C}" type="pres">
      <dgm:prSet presAssocID="{96F2576E-4C44-4ABC-A5C2-0BE5A02A05AF}" presName="level2Shape" presStyleLbl="node4" presStyleIdx="8" presStyleCnt="12"/>
      <dgm:spPr/>
    </dgm:pt>
    <dgm:pt modelId="{899A3EFC-23D1-4170-9F1B-432222552B69}" type="pres">
      <dgm:prSet presAssocID="{96F2576E-4C44-4ABC-A5C2-0BE5A02A05AF}" presName="hierChild3" presStyleCnt="0"/>
      <dgm:spPr/>
    </dgm:pt>
    <dgm:pt modelId="{4A880D81-2C67-4C65-AF4E-AC1823AAEB5F}" type="pres">
      <dgm:prSet presAssocID="{7A5086F8-1B90-4326-AB88-F35391A44373}" presName="Name19" presStyleLbl="parChTrans1D4" presStyleIdx="9" presStyleCnt="12"/>
      <dgm:spPr/>
    </dgm:pt>
    <dgm:pt modelId="{7998E9E7-DCD3-43A0-9355-D6E19DEE2EFF}" type="pres">
      <dgm:prSet presAssocID="{622CA45D-126E-4BAA-96F5-23E263CE5746}" presName="Name21" presStyleCnt="0"/>
      <dgm:spPr/>
    </dgm:pt>
    <dgm:pt modelId="{98858266-4299-4649-BAD6-558368A541F4}" type="pres">
      <dgm:prSet presAssocID="{622CA45D-126E-4BAA-96F5-23E263CE5746}" presName="level2Shape" presStyleLbl="node4" presStyleIdx="9" presStyleCnt="12"/>
      <dgm:spPr/>
    </dgm:pt>
    <dgm:pt modelId="{4B34241B-F17D-454F-B52C-83E81744A24D}" type="pres">
      <dgm:prSet presAssocID="{622CA45D-126E-4BAA-96F5-23E263CE5746}" presName="hierChild3" presStyleCnt="0"/>
      <dgm:spPr/>
    </dgm:pt>
    <dgm:pt modelId="{874AF512-6234-45EE-A659-1D2F0834AA91}" type="pres">
      <dgm:prSet presAssocID="{DDE603C2-E0E7-4C39-BEAC-35FF152EFA85}" presName="Name19" presStyleLbl="parChTrans1D4" presStyleIdx="10" presStyleCnt="12"/>
      <dgm:spPr/>
    </dgm:pt>
    <dgm:pt modelId="{5ABBCF7A-9128-45F3-BAC2-4A3B18B810A1}" type="pres">
      <dgm:prSet presAssocID="{73AFA888-FAAB-4260-B435-2D2B65337B9D}" presName="Name21" presStyleCnt="0"/>
      <dgm:spPr/>
    </dgm:pt>
    <dgm:pt modelId="{717AC9D9-1AEC-4590-A660-057AAFA3B833}" type="pres">
      <dgm:prSet presAssocID="{73AFA888-FAAB-4260-B435-2D2B65337B9D}" presName="level2Shape" presStyleLbl="node4" presStyleIdx="10" presStyleCnt="12"/>
      <dgm:spPr/>
    </dgm:pt>
    <dgm:pt modelId="{26084A47-C146-4859-8600-6A7BB7FFED29}" type="pres">
      <dgm:prSet presAssocID="{73AFA888-FAAB-4260-B435-2D2B65337B9D}" presName="hierChild3" presStyleCnt="0"/>
      <dgm:spPr/>
    </dgm:pt>
    <dgm:pt modelId="{AE8D7E0E-5DA6-479F-83DC-01CE3A96C6D7}" type="pres">
      <dgm:prSet presAssocID="{1EA36B2F-2E69-40E4-ADD2-BCD521A11B70}" presName="Name19" presStyleLbl="parChTrans1D4" presStyleIdx="11" presStyleCnt="12"/>
      <dgm:spPr/>
    </dgm:pt>
    <dgm:pt modelId="{B4FDB396-9D2B-47F5-B222-A602CD762FDC}" type="pres">
      <dgm:prSet presAssocID="{487E066A-DAF6-4B1B-B270-1C69B0770943}" presName="Name21" presStyleCnt="0"/>
      <dgm:spPr/>
    </dgm:pt>
    <dgm:pt modelId="{9031A397-D346-4716-A0E3-B17B046E1929}" type="pres">
      <dgm:prSet presAssocID="{487E066A-DAF6-4B1B-B270-1C69B0770943}" presName="level2Shape" presStyleLbl="node4" presStyleIdx="11" presStyleCnt="12"/>
      <dgm:spPr/>
    </dgm:pt>
    <dgm:pt modelId="{652DFA11-8D90-4784-8FF8-3496C25F9751}" type="pres">
      <dgm:prSet presAssocID="{487E066A-DAF6-4B1B-B270-1C69B0770943}" presName="hierChild3" presStyleCnt="0"/>
      <dgm:spPr/>
    </dgm:pt>
    <dgm:pt modelId="{31A1B950-9809-4983-B392-7B72264F637B}" type="pres">
      <dgm:prSet presAssocID="{1750FF35-D72B-48CB-97FD-AB4A766EF46B}" presName="bgShapesFlow" presStyleCnt="0"/>
      <dgm:spPr/>
    </dgm:pt>
  </dgm:ptLst>
  <dgm:cxnLst>
    <dgm:cxn modelId="{E5C83005-C9BE-478D-AB9A-824D223A7854}" type="presOf" srcId="{04B01074-3C58-496B-9CF9-2861ED53F609}" destId="{43404699-73A3-42F5-A018-6B7AEEB7DBCD}" srcOrd="0" destOrd="0" presId="urn:microsoft.com/office/officeart/2005/8/layout/hierarchy6"/>
    <dgm:cxn modelId="{92214005-6CB8-44B1-B83A-69BADA486C28}" srcId="{F46B0D57-15F0-4F7E-A97D-4C2B8312D3E9}" destId="{EEB3A900-B2C1-426C-8814-69B6783E0980}" srcOrd="1" destOrd="0" parTransId="{04B01074-3C58-496B-9CF9-2861ED53F609}" sibTransId="{0CB42585-C50A-4CF3-9157-0E64E6489AA3}"/>
    <dgm:cxn modelId="{F4DBEA0A-03BA-48D0-BE5D-450C44BEFEB1}" srcId="{DB86CD62-478F-4B1B-99DC-AACA92AB8169}" destId="{6826A4A9-2710-43AB-88C6-9F304C0FAE83}" srcOrd="2" destOrd="0" parTransId="{2591959E-3E7A-4E41-BD49-AAADDD465AA6}" sibTransId="{7A060B35-F4F8-4361-8446-9065D4F7F5B8}"/>
    <dgm:cxn modelId="{B231610B-E8F9-4CB3-BCFB-94CDFFAB66AC}" type="presOf" srcId="{DB86CD62-478F-4B1B-99DC-AACA92AB8169}" destId="{2BE3A7ED-FF8E-4A44-9EA5-E14C2104DCF3}" srcOrd="0" destOrd="0" presId="urn:microsoft.com/office/officeart/2005/8/layout/hierarchy6"/>
    <dgm:cxn modelId="{89CBE00C-0934-43A7-B419-38CF9D756EEA}" srcId="{50EDD72D-337F-412A-8B8D-D429EA91DB46}" destId="{622CA45D-126E-4BAA-96F5-23E263CE5746}" srcOrd="1" destOrd="0" parTransId="{7A5086F8-1B90-4326-AB88-F35391A44373}" sibTransId="{F370E6B6-8765-4DB7-A3A2-5B4E2AAA726F}"/>
    <dgm:cxn modelId="{67E7171E-E165-4480-85B0-C318AA17BD9B}" type="presOf" srcId="{487E066A-DAF6-4B1B-B270-1C69B0770943}" destId="{9031A397-D346-4716-A0E3-B17B046E1929}" srcOrd="0" destOrd="0" presId="urn:microsoft.com/office/officeart/2005/8/layout/hierarchy6"/>
    <dgm:cxn modelId="{0329BC24-3E6F-48B9-AAEF-445F931DD5F5}" srcId="{DB86CD62-478F-4B1B-99DC-AACA92AB8169}" destId="{F46B0D57-15F0-4F7E-A97D-4C2B8312D3E9}" srcOrd="0" destOrd="0" parTransId="{456E3BD2-D968-4B02-A727-46C9FE2BED02}" sibTransId="{6C570F8E-8433-4692-A85A-F88C2A17B4E3}"/>
    <dgm:cxn modelId="{D01AF92D-6FA3-495C-9EB4-BA97BDCD8762}" srcId="{622CA45D-126E-4BAA-96F5-23E263CE5746}" destId="{487E066A-DAF6-4B1B-B270-1C69B0770943}" srcOrd="1" destOrd="0" parTransId="{1EA36B2F-2E69-40E4-ADD2-BCD521A11B70}" sibTransId="{84100C2C-A14C-45E7-816D-3DEC84D6CACB}"/>
    <dgm:cxn modelId="{6D015A31-794B-4861-BAFC-A58F12711B9D}" type="presOf" srcId="{DDE603C2-E0E7-4C39-BEAC-35FF152EFA85}" destId="{874AF512-6234-45EE-A659-1D2F0834AA91}" srcOrd="0" destOrd="0" presId="urn:microsoft.com/office/officeart/2005/8/layout/hierarchy6"/>
    <dgm:cxn modelId="{32D7B931-E06D-4C2F-843F-55810E7EFC72}" type="presOf" srcId="{F6AC66B9-1D30-40BB-A6B4-88AD6BE75496}" destId="{1AD78DC8-7D9F-4201-9BF4-8450B8C041F0}" srcOrd="0" destOrd="0" presId="urn:microsoft.com/office/officeart/2005/8/layout/hierarchy6"/>
    <dgm:cxn modelId="{1833023A-8C06-40C5-9B03-50F0A9A0B729}" srcId="{F6AC66B9-1D30-40BB-A6B4-88AD6BE75496}" destId="{50EDD72D-337F-412A-8B8D-D429EA91DB46}" srcOrd="1" destOrd="0" parTransId="{2E990CBC-9B0A-4D6A-8BDD-0B24BF73B5F1}" sibTransId="{CD33D361-689B-4EF3-B9A2-4624CC36E13C}"/>
    <dgm:cxn modelId="{6DE7505C-0A79-49EA-8A4D-968C61280029}" type="presOf" srcId="{1750FF35-D72B-48CB-97FD-AB4A766EF46B}" destId="{82FC322F-64D0-4DEB-967D-F7A84075C846}" srcOrd="0" destOrd="0" presId="urn:microsoft.com/office/officeart/2005/8/layout/hierarchy6"/>
    <dgm:cxn modelId="{E6AE7E44-6E04-4E3B-A54A-E478B320D556}" type="presOf" srcId="{385AE14D-9701-4737-A59C-F57F7DA34645}" destId="{CFBB5F4F-B0E5-41D7-8645-11C819C6AD5B}" srcOrd="0" destOrd="0" presId="urn:microsoft.com/office/officeart/2005/8/layout/hierarchy6"/>
    <dgm:cxn modelId="{406B7A50-600B-46D6-8E64-7F5DB2D48171}" type="presOf" srcId="{1EA36B2F-2E69-40E4-ADD2-BCD521A11B70}" destId="{AE8D7E0E-5DA6-479F-83DC-01CE3A96C6D7}" srcOrd="0" destOrd="0" presId="urn:microsoft.com/office/officeart/2005/8/layout/hierarchy6"/>
    <dgm:cxn modelId="{0EB70974-462F-4EED-88E6-09F52BE3CDA1}" type="presOf" srcId="{79ACBA31-4D75-4E4E-92C9-560160D14AEF}" destId="{D528F2D6-6AB1-4E6B-A80B-7ED5FF4217C6}" srcOrd="0" destOrd="0" presId="urn:microsoft.com/office/officeart/2005/8/layout/hierarchy6"/>
    <dgm:cxn modelId="{54F00D58-57F3-44F9-AAAA-B5745AD12718}" type="presOf" srcId="{5AC530EE-DC56-4565-A3A7-C7BD1B4D2509}" destId="{FBC23FD3-4C40-4C7A-ADE7-7A2BF994CB22}" srcOrd="0" destOrd="0" presId="urn:microsoft.com/office/officeart/2005/8/layout/hierarchy6"/>
    <dgm:cxn modelId="{10D04D7B-3D76-4087-A668-AA5F6C7D2DF0}" srcId="{50EDD72D-337F-412A-8B8D-D429EA91DB46}" destId="{B9289A51-36F6-4384-9FFE-F00CF6C10C2C}" srcOrd="0" destOrd="0" parTransId="{79ACBA31-4D75-4E4E-92C9-560160D14AEF}" sibTransId="{CA40B1C2-8E3B-430E-BC70-29D91021761D}"/>
    <dgm:cxn modelId="{EDFCE27F-DEA6-47E5-BD36-F8FDAB2252AF}" type="presOf" srcId="{15ADA96E-4C8D-4921-B8E5-AE2C4E7EDB69}" destId="{FE4CE09A-0BA2-4D78-AAEE-190F8F68EC1D}" srcOrd="0" destOrd="0" presId="urn:microsoft.com/office/officeart/2005/8/layout/hierarchy6"/>
    <dgm:cxn modelId="{3C807982-CC2D-4DF1-AFDE-65A019B1EC1A}" srcId="{B9289A51-36F6-4384-9FFE-F00CF6C10C2C}" destId="{96F2576E-4C44-4ABC-A5C2-0BE5A02A05AF}" srcOrd="1" destOrd="0" parTransId="{752F38A0-6A7F-456F-AC9E-BCB6546A5452}" sibTransId="{4B5BDCFE-F6A3-4AF9-B01D-D53DEFF49223}"/>
    <dgm:cxn modelId="{D3BD5E8A-1947-419E-8E13-9088EF4B78C7}" srcId="{1750FF35-D72B-48CB-97FD-AB4A766EF46B}" destId="{A41C9DBB-951E-4871-82E0-A3013D4C017F}" srcOrd="0" destOrd="0" parTransId="{FD94B64C-013D-477E-8D4A-8A2ED8F1CFE0}" sibTransId="{9998E059-5812-4D3F-979B-DED8B58BDA09}"/>
    <dgm:cxn modelId="{A4AD0F8D-C5C6-4F2B-8429-CBA4C42299BE}" type="presOf" srcId="{2591959E-3E7A-4E41-BD49-AAADDD465AA6}" destId="{F9F2D1CD-A282-4CC1-831E-2265C83B09B3}" srcOrd="0" destOrd="0" presId="urn:microsoft.com/office/officeart/2005/8/layout/hierarchy6"/>
    <dgm:cxn modelId="{3F6FB792-E4A0-4741-95F2-F4083F323DA1}" type="presOf" srcId="{7A5086F8-1B90-4326-AB88-F35391A44373}" destId="{4A880D81-2C67-4C65-AF4E-AC1823AAEB5F}" srcOrd="0" destOrd="0" presId="urn:microsoft.com/office/officeart/2005/8/layout/hierarchy6"/>
    <dgm:cxn modelId="{9200BCA0-2E47-4406-ACE5-EC6C55CCC1C7}" srcId="{F6AC66B9-1D30-40BB-A6B4-88AD6BE75496}" destId="{DB86CD62-478F-4B1B-99DC-AACA92AB8169}" srcOrd="0" destOrd="0" parTransId="{7B427E18-896A-4CE7-9529-909DD7328DCD}" sibTransId="{5449690E-1433-4BC9-80F4-982343E18BA2}"/>
    <dgm:cxn modelId="{E2BB94A1-A568-4107-B046-3227D6D83C53}" type="presOf" srcId="{2FBC9D91-A6F6-4739-B9CF-8A8F05C1A7AF}" destId="{9F642BFD-0121-464A-8FE2-F8C8390CF8CD}" srcOrd="0" destOrd="0" presId="urn:microsoft.com/office/officeart/2005/8/layout/hierarchy6"/>
    <dgm:cxn modelId="{AC7DEEA4-5974-41B1-94F0-1ECBE2CFE4EF}" type="presOf" srcId="{7B427E18-896A-4CE7-9529-909DD7328DCD}" destId="{3F50238D-F68A-4A76-BB1A-1737CCD7A06E}" srcOrd="0" destOrd="0" presId="urn:microsoft.com/office/officeart/2005/8/layout/hierarchy6"/>
    <dgm:cxn modelId="{0421B1A8-90C3-4F76-B77E-39D8577DDECC}" type="presOf" srcId="{50EDD72D-337F-412A-8B8D-D429EA91DB46}" destId="{31989828-1C36-44E2-A38A-41872ED552D7}" srcOrd="0" destOrd="0" presId="urn:microsoft.com/office/officeart/2005/8/layout/hierarchy6"/>
    <dgm:cxn modelId="{BC853AAA-86F2-4DE7-8484-1E34B78A16AD}" type="presOf" srcId="{12794E1E-55F2-4F40-AF9C-666B2241316F}" destId="{8E032797-7E64-4E2C-9DA5-07BA239F7BD0}" srcOrd="0" destOrd="0" presId="urn:microsoft.com/office/officeart/2005/8/layout/hierarchy6"/>
    <dgm:cxn modelId="{CB2687B3-50AA-41C9-879B-14FCA0C76FEF}" srcId="{DB86CD62-478F-4B1B-99DC-AACA92AB8169}" destId="{12794E1E-55F2-4F40-AF9C-666B2241316F}" srcOrd="1" destOrd="0" parTransId="{84743778-0C8B-46F6-AF86-3FB294657DC6}" sibTransId="{3763680F-2AA0-4933-8DF5-761A82F66952}"/>
    <dgm:cxn modelId="{C92830B8-E8FA-44DB-A126-12FC952D8DF8}" type="presOf" srcId="{456E3BD2-D968-4B02-A727-46C9FE2BED02}" destId="{3CA0FB80-F7E2-4E68-9ABD-2FE580BAD72F}" srcOrd="0" destOrd="0" presId="urn:microsoft.com/office/officeart/2005/8/layout/hierarchy6"/>
    <dgm:cxn modelId="{93AED9BC-FE11-4DA9-9CC1-786CF7792415}" type="presOf" srcId="{B50FEE5F-3CA3-42C5-AED3-359DFF90B473}" destId="{D652EC8F-E0B8-4E32-9215-D534EEEB7D96}" srcOrd="0" destOrd="0" presId="urn:microsoft.com/office/officeart/2005/8/layout/hierarchy6"/>
    <dgm:cxn modelId="{2CA8A6BD-C4C5-48EC-90FD-479FABC5EB95}" type="presOf" srcId="{6826A4A9-2710-43AB-88C6-9F304C0FAE83}" destId="{09D56D6F-4281-48B0-817A-86D45B4B324D}" srcOrd="0" destOrd="0" presId="urn:microsoft.com/office/officeart/2005/8/layout/hierarchy6"/>
    <dgm:cxn modelId="{6D3069BE-2779-4D67-9D41-589B10606E26}" srcId="{6826A4A9-2710-43AB-88C6-9F304C0FAE83}" destId="{5AC530EE-DC56-4565-A3A7-C7BD1B4D2509}" srcOrd="0" destOrd="0" parTransId="{6F7B2021-4B6D-426F-8AD0-1358B52AD152}" sibTransId="{0F21B729-CCCB-470A-9E86-3C6751DA3418}"/>
    <dgm:cxn modelId="{98C8EBBE-F57F-4ACB-8536-13FFCD570942}" srcId="{622CA45D-126E-4BAA-96F5-23E263CE5746}" destId="{73AFA888-FAAB-4260-B435-2D2B65337B9D}" srcOrd="0" destOrd="0" parTransId="{DDE603C2-E0E7-4C39-BEAC-35FF152EFA85}" sibTransId="{139E9906-BE86-4A9E-BFAC-F2C33F0C2B4C}"/>
    <dgm:cxn modelId="{9771AAC3-C536-49EE-929F-235E4D5EA6C9}" type="presOf" srcId="{96F2576E-4C44-4ABC-A5C2-0BE5A02A05AF}" destId="{208FF9DF-69EA-44AD-997D-1ECA6F72AF8C}" srcOrd="0" destOrd="0" presId="urn:microsoft.com/office/officeart/2005/8/layout/hierarchy6"/>
    <dgm:cxn modelId="{FEA7EDC5-9740-4981-8590-E09FDB4EE5BE}" srcId="{F46B0D57-15F0-4F7E-A97D-4C2B8312D3E9}" destId="{2FBC9D91-A6F6-4739-B9CF-8A8F05C1A7AF}" srcOrd="0" destOrd="0" parTransId="{FF4D4268-13DB-4099-9955-F0AEECF5C3D4}" sibTransId="{27E02DA1-4392-4437-B798-63CA737CD600}"/>
    <dgm:cxn modelId="{9DDBD0C7-EF93-4B47-9871-1944596BEA09}" type="presOf" srcId="{73AFA888-FAAB-4260-B435-2D2B65337B9D}" destId="{717AC9D9-1AEC-4590-A660-057AAFA3B833}" srcOrd="0" destOrd="0" presId="urn:microsoft.com/office/officeart/2005/8/layout/hierarchy6"/>
    <dgm:cxn modelId="{0409E1C7-3574-4D32-B960-D037126793E5}" type="presOf" srcId="{6F7B2021-4B6D-426F-8AD0-1358B52AD152}" destId="{4AFB71D9-670D-4F3D-92D2-61739919C262}" srcOrd="0" destOrd="0" presId="urn:microsoft.com/office/officeart/2005/8/layout/hierarchy6"/>
    <dgm:cxn modelId="{0653DEC8-8230-4F4A-965A-650F953B3279}" srcId="{A41C9DBB-951E-4871-82E0-A3013D4C017F}" destId="{F6AC66B9-1D30-40BB-A6B4-88AD6BE75496}" srcOrd="0" destOrd="0" parTransId="{15ADA96E-4C8D-4921-B8E5-AE2C4E7EDB69}" sibTransId="{72CF0CF3-CBBF-46B9-B06B-1F8BE0C8CFCE}"/>
    <dgm:cxn modelId="{93CBA2CF-7375-486B-86B5-BC7D1A3BB130}" type="presOf" srcId="{752F38A0-6A7F-456F-AC9E-BCB6546A5452}" destId="{6963A5A6-E56E-42D5-84C3-CBB27750C592}" srcOrd="0" destOrd="0" presId="urn:microsoft.com/office/officeart/2005/8/layout/hierarchy6"/>
    <dgm:cxn modelId="{FDFA02D2-FD60-4DB7-AF71-AC6D682E9690}" type="presOf" srcId="{622CA45D-126E-4BAA-96F5-23E263CE5746}" destId="{98858266-4299-4649-BAD6-558368A541F4}" srcOrd="0" destOrd="0" presId="urn:microsoft.com/office/officeart/2005/8/layout/hierarchy6"/>
    <dgm:cxn modelId="{C6B263D8-9C9A-4EAF-9075-B5EEE1D74FB8}" type="presOf" srcId="{84743778-0C8B-46F6-AF86-3FB294657DC6}" destId="{01B51C25-8FE6-426C-B39B-E061B5BA65B5}" srcOrd="0" destOrd="0" presId="urn:microsoft.com/office/officeart/2005/8/layout/hierarchy6"/>
    <dgm:cxn modelId="{787CC5E0-A630-49A3-BEFC-5DCE703B2D36}" srcId="{B9289A51-36F6-4384-9FFE-F00CF6C10C2C}" destId="{385AE14D-9701-4737-A59C-F57F7DA34645}" srcOrd="0" destOrd="0" parTransId="{B50FEE5F-3CA3-42C5-AED3-359DFF90B473}" sibTransId="{16FBC5A9-151D-429C-9475-0D0FD6AD25E2}"/>
    <dgm:cxn modelId="{BE95C5E1-48A0-4DDF-B05C-E011607C8214}" type="presOf" srcId="{B9289A51-36F6-4384-9FFE-F00CF6C10C2C}" destId="{6ACAD81C-7D41-437D-95F8-86964314C7DC}" srcOrd="0" destOrd="0" presId="urn:microsoft.com/office/officeart/2005/8/layout/hierarchy6"/>
    <dgm:cxn modelId="{27DDEDEB-5E02-4DCD-8BDC-5A8FB89D485B}" type="presOf" srcId="{F46B0D57-15F0-4F7E-A97D-4C2B8312D3E9}" destId="{2512AE22-4166-4802-B21F-0B3894F26454}" srcOrd="0" destOrd="0" presId="urn:microsoft.com/office/officeart/2005/8/layout/hierarchy6"/>
    <dgm:cxn modelId="{44A9B4F1-2050-415C-88DE-D397F923D0A5}" type="presOf" srcId="{EEB3A900-B2C1-426C-8814-69B6783E0980}" destId="{731D08C5-AA3A-44CF-8936-CF6C9382428F}" srcOrd="0" destOrd="0" presId="urn:microsoft.com/office/officeart/2005/8/layout/hierarchy6"/>
    <dgm:cxn modelId="{DB8E7BFC-9FB6-470A-954C-7F02CBC4147F}" type="presOf" srcId="{2E990CBC-9B0A-4D6A-8BDD-0B24BF73B5F1}" destId="{7565B3DE-85FD-492A-9A23-57361C396B59}" srcOrd="0" destOrd="0" presId="urn:microsoft.com/office/officeart/2005/8/layout/hierarchy6"/>
    <dgm:cxn modelId="{2D5826FE-257E-440D-936C-A6084AA008E0}" type="presOf" srcId="{A41C9DBB-951E-4871-82E0-A3013D4C017F}" destId="{EB41C8CD-B39B-4440-8450-05AA46B135F8}" srcOrd="0" destOrd="0" presId="urn:microsoft.com/office/officeart/2005/8/layout/hierarchy6"/>
    <dgm:cxn modelId="{37E21DFF-42EF-4DF9-8C51-AE74E7D888C9}" type="presOf" srcId="{FF4D4268-13DB-4099-9955-F0AEECF5C3D4}" destId="{2C1AD9EC-613F-4B80-9A5E-5DA0F0AD3C59}" srcOrd="0" destOrd="0" presId="urn:microsoft.com/office/officeart/2005/8/layout/hierarchy6"/>
    <dgm:cxn modelId="{B3ADD4B8-E9D0-4AB6-92CB-29080F2B0BD3}" type="presParOf" srcId="{82FC322F-64D0-4DEB-967D-F7A84075C846}" destId="{C02869E0-081D-41F2-B50B-B99B009F0D1F}" srcOrd="0" destOrd="0" presId="urn:microsoft.com/office/officeart/2005/8/layout/hierarchy6"/>
    <dgm:cxn modelId="{18F02B8E-BAC3-4962-909B-DC9E05F2F8A9}" type="presParOf" srcId="{C02869E0-081D-41F2-B50B-B99B009F0D1F}" destId="{36B71B08-8C5A-4DF0-885A-67B59F48E833}" srcOrd="0" destOrd="0" presId="urn:microsoft.com/office/officeart/2005/8/layout/hierarchy6"/>
    <dgm:cxn modelId="{9108F1C7-0605-443D-B0D7-282C3049DB60}" type="presParOf" srcId="{36B71B08-8C5A-4DF0-885A-67B59F48E833}" destId="{73A8A0F8-4F63-4323-9460-7982823966C5}" srcOrd="0" destOrd="0" presId="urn:microsoft.com/office/officeart/2005/8/layout/hierarchy6"/>
    <dgm:cxn modelId="{6C2D6572-E711-47B3-A84F-0C72DED46D22}" type="presParOf" srcId="{73A8A0F8-4F63-4323-9460-7982823966C5}" destId="{EB41C8CD-B39B-4440-8450-05AA46B135F8}" srcOrd="0" destOrd="0" presId="urn:microsoft.com/office/officeart/2005/8/layout/hierarchy6"/>
    <dgm:cxn modelId="{407CA434-C7CA-45D0-8526-CC2D7949090F}" type="presParOf" srcId="{73A8A0F8-4F63-4323-9460-7982823966C5}" destId="{CC39A36C-FDC2-4A3C-881D-98D59975BF0F}" srcOrd="1" destOrd="0" presId="urn:microsoft.com/office/officeart/2005/8/layout/hierarchy6"/>
    <dgm:cxn modelId="{6EE29C7A-7233-4D8C-8CA4-C8A3C8C8B503}" type="presParOf" srcId="{CC39A36C-FDC2-4A3C-881D-98D59975BF0F}" destId="{FE4CE09A-0BA2-4D78-AAEE-190F8F68EC1D}" srcOrd="0" destOrd="0" presId="urn:microsoft.com/office/officeart/2005/8/layout/hierarchy6"/>
    <dgm:cxn modelId="{D7ACBB6F-09A7-4CAC-A2DA-2A5C86055765}" type="presParOf" srcId="{CC39A36C-FDC2-4A3C-881D-98D59975BF0F}" destId="{C809B3FA-A691-447F-BE37-B8629A951001}" srcOrd="1" destOrd="0" presId="urn:microsoft.com/office/officeart/2005/8/layout/hierarchy6"/>
    <dgm:cxn modelId="{4E933EBE-5C1D-4705-BF60-990806D2E68F}" type="presParOf" srcId="{C809B3FA-A691-447F-BE37-B8629A951001}" destId="{1AD78DC8-7D9F-4201-9BF4-8450B8C041F0}" srcOrd="0" destOrd="0" presId="urn:microsoft.com/office/officeart/2005/8/layout/hierarchy6"/>
    <dgm:cxn modelId="{A9B5D83C-65E7-4373-AD2B-3B303E63A89A}" type="presParOf" srcId="{C809B3FA-A691-447F-BE37-B8629A951001}" destId="{CB985316-5373-4245-B612-D4B736EC7B2C}" srcOrd="1" destOrd="0" presId="urn:microsoft.com/office/officeart/2005/8/layout/hierarchy6"/>
    <dgm:cxn modelId="{8CDE0BC7-6554-49A0-8C6C-13FF46BC3067}" type="presParOf" srcId="{CB985316-5373-4245-B612-D4B736EC7B2C}" destId="{3F50238D-F68A-4A76-BB1A-1737CCD7A06E}" srcOrd="0" destOrd="0" presId="urn:microsoft.com/office/officeart/2005/8/layout/hierarchy6"/>
    <dgm:cxn modelId="{34795997-1A55-4E10-B2BE-5B43A15D12ED}" type="presParOf" srcId="{CB985316-5373-4245-B612-D4B736EC7B2C}" destId="{9C07680D-6BCA-43B3-8DFB-A78D17267B6F}" srcOrd="1" destOrd="0" presId="urn:microsoft.com/office/officeart/2005/8/layout/hierarchy6"/>
    <dgm:cxn modelId="{F9FF538B-FAB8-46E7-A01C-81C263A82157}" type="presParOf" srcId="{9C07680D-6BCA-43B3-8DFB-A78D17267B6F}" destId="{2BE3A7ED-FF8E-4A44-9EA5-E14C2104DCF3}" srcOrd="0" destOrd="0" presId="urn:microsoft.com/office/officeart/2005/8/layout/hierarchy6"/>
    <dgm:cxn modelId="{65EAB852-4387-42BB-923A-28E3D65E27F7}" type="presParOf" srcId="{9C07680D-6BCA-43B3-8DFB-A78D17267B6F}" destId="{1FDE055C-FD81-432A-9853-67C6F3EB451C}" srcOrd="1" destOrd="0" presId="urn:microsoft.com/office/officeart/2005/8/layout/hierarchy6"/>
    <dgm:cxn modelId="{4A4C9105-7189-4DA0-BF7E-A6D70E61D1AD}" type="presParOf" srcId="{1FDE055C-FD81-432A-9853-67C6F3EB451C}" destId="{3CA0FB80-F7E2-4E68-9ABD-2FE580BAD72F}" srcOrd="0" destOrd="0" presId="urn:microsoft.com/office/officeart/2005/8/layout/hierarchy6"/>
    <dgm:cxn modelId="{62322E31-D80D-4DA8-AE31-4D4EA09FDA86}" type="presParOf" srcId="{1FDE055C-FD81-432A-9853-67C6F3EB451C}" destId="{1D134BEB-1688-4FB7-B2B3-15EF8C6C5379}" srcOrd="1" destOrd="0" presId="urn:microsoft.com/office/officeart/2005/8/layout/hierarchy6"/>
    <dgm:cxn modelId="{B1AE0BF5-8BB7-492A-B0E7-13ECA04DE667}" type="presParOf" srcId="{1D134BEB-1688-4FB7-B2B3-15EF8C6C5379}" destId="{2512AE22-4166-4802-B21F-0B3894F26454}" srcOrd="0" destOrd="0" presId="urn:microsoft.com/office/officeart/2005/8/layout/hierarchy6"/>
    <dgm:cxn modelId="{83ABEF91-A828-4D7A-AED3-6796927803D9}" type="presParOf" srcId="{1D134BEB-1688-4FB7-B2B3-15EF8C6C5379}" destId="{2A64C4B6-237D-4950-81B7-233033286804}" srcOrd="1" destOrd="0" presId="urn:microsoft.com/office/officeart/2005/8/layout/hierarchy6"/>
    <dgm:cxn modelId="{18A03DA6-7131-439A-8637-FE7A0CC066FA}" type="presParOf" srcId="{2A64C4B6-237D-4950-81B7-233033286804}" destId="{2C1AD9EC-613F-4B80-9A5E-5DA0F0AD3C59}" srcOrd="0" destOrd="0" presId="urn:microsoft.com/office/officeart/2005/8/layout/hierarchy6"/>
    <dgm:cxn modelId="{88A511BF-EFCF-46FA-B430-C9CA3521FC7C}" type="presParOf" srcId="{2A64C4B6-237D-4950-81B7-233033286804}" destId="{E5BE6DE1-EF40-4EBD-8F4B-DF9CB313F74B}" srcOrd="1" destOrd="0" presId="urn:microsoft.com/office/officeart/2005/8/layout/hierarchy6"/>
    <dgm:cxn modelId="{618886D5-B338-42DC-AC56-B0B52BB65D1F}" type="presParOf" srcId="{E5BE6DE1-EF40-4EBD-8F4B-DF9CB313F74B}" destId="{9F642BFD-0121-464A-8FE2-F8C8390CF8CD}" srcOrd="0" destOrd="0" presId="urn:microsoft.com/office/officeart/2005/8/layout/hierarchy6"/>
    <dgm:cxn modelId="{336293A2-3B22-4C2B-8C30-C56E077919C8}" type="presParOf" srcId="{E5BE6DE1-EF40-4EBD-8F4B-DF9CB313F74B}" destId="{AF16AD51-6E75-4CFB-87F5-5DE8DCAF699E}" srcOrd="1" destOrd="0" presId="urn:microsoft.com/office/officeart/2005/8/layout/hierarchy6"/>
    <dgm:cxn modelId="{384A8FD3-1007-4758-B007-0864A3DD8FF3}" type="presParOf" srcId="{2A64C4B6-237D-4950-81B7-233033286804}" destId="{43404699-73A3-42F5-A018-6B7AEEB7DBCD}" srcOrd="2" destOrd="0" presId="urn:microsoft.com/office/officeart/2005/8/layout/hierarchy6"/>
    <dgm:cxn modelId="{77B974F4-C9E7-4727-9244-0090837557F0}" type="presParOf" srcId="{2A64C4B6-237D-4950-81B7-233033286804}" destId="{E1864246-0F04-4F36-B030-7EB482ED8C3C}" srcOrd="3" destOrd="0" presId="urn:microsoft.com/office/officeart/2005/8/layout/hierarchy6"/>
    <dgm:cxn modelId="{123FD985-8432-4428-B035-0B5180F59AEB}" type="presParOf" srcId="{E1864246-0F04-4F36-B030-7EB482ED8C3C}" destId="{731D08C5-AA3A-44CF-8936-CF6C9382428F}" srcOrd="0" destOrd="0" presId="urn:microsoft.com/office/officeart/2005/8/layout/hierarchy6"/>
    <dgm:cxn modelId="{6333AEA9-7C97-4BD2-8A7A-EF8C26843A29}" type="presParOf" srcId="{E1864246-0F04-4F36-B030-7EB482ED8C3C}" destId="{64A58338-E288-4F18-9770-DFA169C6A095}" srcOrd="1" destOrd="0" presId="urn:microsoft.com/office/officeart/2005/8/layout/hierarchy6"/>
    <dgm:cxn modelId="{5874FA3A-C23B-40CF-A0EA-CBD77C84DF83}" type="presParOf" srcId="{1FDE055C-FD81-432A-9853-67C6F3EB451C}" destId="{01B51C25-8FE6-426C-B39B-E061B5BA65B5}" srcOrd="2" destOrd="0" presId="urn:microsoft.com/office/officeart/2005/8/layout/hierarchy6"/>
    <dgm:cxn modelId="{FD3697E1-10A3-4E34-A389-FBDB82794759}" type="presParOf" srcId="{1FDE055C-FD81-432A-9853-67C6F3EB451C}" destId="{20646ECC-0EC8-4598-81A5-C5C5385C77F6}" srcOrd="3" destOrd="0" presId="urn:microsoft.com/office/officeart/2005/8/layout/hierarchy6"/>
    <dgm:cxn modelId="{628260E9-E2F0-46D1-BB12-0759B980333C}" type="presParOf" srcId="{20646ECC-0EC8-4598-81A5-C5C5385C77F6}" destId="{8E032797-7E64-4E2C-9DA5-07BA239F7BD0}" srcOrd="0" destOrd="0" presId="urn:microsoft.com/office/officeart/2005/8/layout/hierarchy6"/>
    <dgm:cxn modelId="{62093A9B-89B4-43AD-A33C-FB35662B0A8D}" type="presParOf" srcId="{20646ECC-0EC8-4598-81A5-C5C5385C77F6}" destId="{85A28624-217E-44B9-9AB9-D1D3E03EBA2F}" srcOrd="1" destOrd="0" presId="urn:microsoft.com/office/officeart/2005/8/layout/hierarchy6"/>
    <dgm:cxn modelId="{51B0BE7C-BD97-4401-AF0A-0F378E2CE453}" type="presParOf" srcId="{1FDE055C-FD81-432A-9853-67C6F3EB451C}" destId="{F9F2D1CD-A282-4CC1-831E-2265C83B09B3}" srcOrd="4" destOrd="0" presId="urn:microsoft.com/office/officeart/2005/8/layout/hierarchy6"/>
    <dgm:cxn modelId="{50CBD6C6-2414-4CD0-B524-CC59C432EA29}" type="presParOf" srcId="{1FDE055C-FD81-432A-9853-67C6F3EB451C}" destId="{5DA54693-FBFA-4C73-922E-1092036FFBD6}" srcOrd="5" destOrd="0" presId="urn:microsoft.com/office/officeart/2005/8/layout/hierarchy6"/>
    <dgm:cxn modelId="{AFA61162-6215-4447-AFC2-2DAD0A9151E9}" type="presParOf" srcId="{5DA54693-FBFA-4C73-922E-1092036FFBD6}" destId="{09D56D6F-4281-48B0-817A-86D45B4B324D}" srcOrd="0" destOrd="0" presId="urn:microsoft.com/office/officeart/2005/8/layout/hierarchy6"/>
    <dgm:cxn modelId="{F53487A1-3E59-4F76-BE28-7A8411F4F02A}" type="presParOf" srcId="{5DA54693-FBFA-4C73-922E-1092036FFBD6}" destId="{906C861C-231E-4F99-A161-D7AE89F26377}" srcOrd="1" destOrd="0" presId="urn:microsoft.com/office/officeart/2005/8/layout/hierarchy6"/>
    <dgm:cxn modelId="{A822BDF5-298E-4E57-8972-D28F349FAFE7}" type="presParOf" srcId="{906C861C-231E-4F99-A161-D7AE89F26377}" destId="{4AFB71D9-670D-4F3D-92D2-61739919C262}" srcOrd="0" destOrd="0" presId="urn:microsoft.com/office/officeart/2005/8/layout/hierarchy6"/>
    <dgm:cxn modelId="{84DD4424-DAFA-4D0D-9010-5F88BD0843B7}" type="presParOf" srcId="{906C861C-231E-4F99-A161-D7AE89F26377}" destId="{8AE00905-55D5-468B-8590-DF9438003738}" srcOrd="1" destOrd="0" presId="urn:microsoft.com/office/officeart/2005/8/layout/hierarchy6"/>
    <dgm:cxn modelId="{5A2AC220-0942-427A-B5CA-5F3CAA6C4DB7}" type="presParOf" srcId="{8AE00905-55D5-468B-8590-DF9438003738}" destId="{FBC23FD3-4C40-4C7A-ADE7-7A2BF994CB22}" srcOrd="0" destOrd="0" presId="urn:microsoft.com/office/officeart/2005/8/layout/hierarchy6"/>
    <dgm:cxn modelId="{3924038F-62F1-4F9F-86FA-E2AD82622A10}" type="presParOf" srcId="{8AE00905-55D5-468B-8590-DF9438003738}" destId="{823A377A-1EE3-4C32-A47F-7F76DDFB9E68}" srcOrd="1" destOrd="0" presId="urn:microsoft.com/office/officeart/2005/8/layout/hierarchy6"/>
    <dgm:cxn modelId="{C98FD7C3-D766-4770-9B5D-B4B235012FBB}" type="presParOf" srcId="{CB985316-5373-4245-B612-D4B736EC7B2C}" destId="{7565B3DE-85FD-492A-9A23-57361C396B59}" srcOrd="2" destOrd="0" presId="urn:microsoft.com/office/officeart/2005/8/layout/hierarchy6"/>
    <dgm:cxn modelId="{B9B49882-EEEF-40BD-B7AF-48E5B6CEBC0A}" type="presParOf" srcId="{CB985316-5373-4245-B612-D4B736EC7B2C}" destId="{6FEE4446-BA3F-49AE-9617-CB68D15480D9}" srcOrd="3" destOrd="0" presId="urn:microsoft.com/office/officeart/2005/8/layout/hierarchy6"/>
    <dgm:cxn modelId="{C79179D8-4069-4A50-A164-7977D4B49544}" type="presParOf" srcId="{6FEE4446-BA3F-49AE-9617-CB68D15480D9}" destId="{31989828-1C36-44E2-A38A-41872ED552D7}" srcOrd="0" destOrd="0" presId="urn:microsoft.com/office/officeart/2005/8/layout/hierarchy6"/>
    <dgm:cxn modelId="{BBB27B91-3C23-4EA9-AC98-43BAE6E049BF}" type="presParOf" srcId="{6FEE4446-BA3F-49AE-9617-CB68D15480D9}" destId="{C2FD044F-A0EF-4989-A032-B31024C3D873}" srcOrd="1" destOrd="0" presId="urn:microsoft.com/office/officeart/2005/8/layout/hierarchy6"/>
    <dgm:cxn modelId="{FC415C34-3F18-4A36-B5E6-C677AB4D320A}" type="presParOf" srcId="{C2FD044F-A0EF-4989-A032-B31024C3D873}" destId="{D528F2D6-6AB1-4E6B-A80B-7ED5FF4217C6}" srcOrd="0" destOrd="0" presId="urn:microsoft.com/office/officeart/2005/8/layout/hierarchy6"/>
    <dgm:cxn modelId="{A4C13B63-28D6-4242-9C3D-491EA8BE09BC}" type="presParOf" srcId="{C2FD044F-A0EF-4989-A032-B31024C3D873}" destId="{E9B9A697-2DAC-42AF-A291-780C4126C249}" srcOrd="1" destOrd="0" presId="urn:microsoft.com/office/officeart/2005/8/layout/hierarchy6"/>
    <dgm:cxn modelId="{EA8F94A7-794F-4EEC-BAEE-D08EE52842C2}" type="presParOf" srcId="{E9B9A697-2DAC-42AF-A291-780C4126C249}" destId="{6ACAD81C-7D41-437D-95F8-86964314C7DC}" srcOrd="0" destOrd="0" presId="urn:microsoft.com/office/officeart/2005/8/layout/hierarchy6"/>
    <dgm:cxn modelId="{42C19B56-6608-40A8-8434-58BFD48816AB}" type="presParOf" srcId="{E9B9A697-2DAC-42AF-A291-780C4126C249}" destId="{C122C502-8A06-46E7-A30D-3438FAC9669E}" srcOrd="1" destOrd="0" presId="urn:microsoft.com/office/officeart/2005/8/layout/hierarchy6"/>
    <dgm:cxn modelId="{006795A5-5E9E-4EB9-9493-52D104B89246}" type="presParOf" srcId="{C122C502-8A06-46E7-A30D-3438FAC9669E}" destId="{D652EC8F-E0B8-4E32-9215-D534EEEB7D96}" srcOrd="0" destOrd="0" presId="urn:microsoft.com/office/officeart/2005/8/layout/hierarchy6"/>
    <dgm:cxn modelId="{08A55201-7F4F-4723-93FA-45733CC1A3C3}" type="presParOf" srcId="{C122C502-8A06-46E7-A30D-3438FAC9669E}" destId="{0EC5371B-EA19-4591-A651-377950B3A916}" srcOrd="1" destOrd="0" presId="urn:microsoft.com/office/officeart/2005/8/layout/hierarchy6"/>
    <dgm:cxn modelId="{7AC1FA99-5F66-414F-A792-5EC5E16A9458}" type="presParOf" srcId="{0EC5371B-EA19-4591-A651-377950B3A916}" destId="{CFBB5F4F-B0E5-41D7-8645-11C819C6AD5B}" srcOrd="0" destOrd="0" presId="urn:microsoft.com/office/officeart/2005/8/layout/hierarchy6"/>
    <dgm:cxn modelId="{F574A939-BC29-4FF8-955B-F42DBEA2EA82}" type="presParOf" srcId="{0EC5371B-EA19-4591-A651-377950B3A916}" destId="{10DBDE36-28B8-4F7D-9BF3-F96C37E4148B}" srcOrd="1" destOrd="0" presId="urn:microsoft.com/office/officeart/2005/8/layout/hierarchy6"/>
    <dgm:cxn modelId="{9DE409AA-896D-495C-A882-CD2729A4238A}" type="presParOf" srcId="{C122C502-8A06-46E7-A30D-3438FAC9669E}" destId="{6963A5A6-E56E-42D5-84C3-CBB27750C592}" srcOrd="2" destOrd="0" presId="urn:microsoft.com/office/officeart/2005/8/layout/hierarchy6"/>
    <dgm:cxn modelId="{60B81D39-1749-48E3-BB57-E4A08D3B9FDB}" type="presParOf" srcId="{C122C502-8A06-46E7-A30D-3438FAC9669E}" destId="{729E4500-9018-49E5-93B4-0F98DDB321C9}" srcOrd="3" destOrd="0" presId="urn:microsoft.com/office/officeart/2005/8/layout/hierarchy6"/>
    <dgm:cxn modelId="{0E173DA7-C4A5-4CD9-97F8-D9F188CEE315}" type="presParOf" srcId="{729E4500-9018-49E5-93B4-0F98DDB321C9}" destId="{208FF9DF-69EA-44AD-997D-1ECA6F72AF8C}" srcOrd="0" destOrd="0" presId="urn:microsoft.com/office/officeart/2005/8/layout/hierarchy6"/>
    <dgm:cxn modelId="{8F2AD474-5F0F-4FBA-AD3E-2825F42959B4}" type="presParOf" srcId="{729E4500-9018-49E5-93B4-0F98DDB321C9}" destId="{899A3EFC-23D1-4170-9F1B-432222552B69}" srcOrd="1" destOrd="0" presId="urn:microsoft.com/office/officeart/2005/8/layout/hierarchy6"/>
    <dgm:cxn modelId="{8757964D-6E2A-44C3-B712-FBE74F386944}" type="presParOf" srcId="{C2FD044F-A0EF-4989-A032-B31024C3D873}" destId="{4A880D81-2C67-4C65-AF4E-AC1823AAEB5F}" srcOrd="2" destOrd="0" presId="urn:microsoft.com/office/officeart/2005/8/layout/hierarchy6"/>
    <dgm:cxn modelId="{A4B1DF07-3D34-47A3-8B7B-6D8D616EEC47}" type="presParOf" srcId="{C2FD044F-A0EF-4989-A032-B31024C3D873}" destId="{7998E9E7-DCD3-43A0-9355-D6E19DEE2EFF}" srcOrd="3" destOrd="0" presId="urn:microsoft.com/office/officeart/2005/8/layout/hierarchy6"/>
    <dgm:cxn modelId="{6A8D9BDA-F7F0-4F57-A51F-AB9DAC4F4D44}" type="presParOf" srcId="{7998E9E7-DCD3-43A0-9355-D6E19DEE2EFF}" destId="{98858266-4299-4649-BAD6-558368A541F4}" srcOrd="0" destOrd="0" presId="urn:microsoft.com/office/officeart/2005/8/layout/hierarchy6"/>
    <dgm:cxn modelId="{8BF96BBC-F862-401C-A353-5F111F6995FA}" type="presParOf" srcId="{7998E9E7-DCD3-43A0-9355-D6E19DEE2EFF}" destId="{4B34241B-F17D-454F-B52C-83E81744A24D}" srcOrd="1" destOrd="0" presId="urn:microsoft.com/office/officeart/2005/8/layout/hierarchy6"/>
    <dgm:cxn modelId="{23580E06-78A9-4504-BA52-55A938607A21}" type="presParOf" srcId="{4B34241B-F17D-454F-B52C-83E81744A24D}" destId="{874AF512-6234-45EE-A659-1D2F0834AA91}" srcOrd="0" destOrd="0" presId="urn:microsoft.com/office/officeart/2005/8/layout/hierarchy6"/>
    <dgm:cxn modelId="{78F9A36E-663F-47E2-AA3A-EECB94F80AB5}" type="presParOf" srcId="{4B34241B-F17D-454F-B52C-83E81744A24D}" destId="{5ABBCF7A-9128-45F3-BAC2-4A3B18B810A1}" srcOrd="1" destOrd="0" presId="urn:microsoft.com/office/officeart/2005/8/layout/hierarchy6"/>
    <dgm:cxn modelId="{A7C35A0B-1E66-429D-8F37-0C1D6C7A528A}" type="presParOf" srcId="{5ABBCF7A-9128-45F3-BAC2-4A3B18B810A1}" destId="{717AC9D9-1AEC-4590-A660-057AAFA3B833}" srcOrd="0" destOrd="0" presId="urn:microsoft.com/office/officeart/2005/8/layout/hierarchy6"/>
    <dgm:cxn modelId="{710CA287-664F-469F-AC22-A23949F3783E}" type="presParOf" srcId="{5ABBCF7A-9128-45F3-BAC2-4A3B18B810A1}" destId="{26084A47-C146-4859-8600-6A7BB7FFED29}" srcOrd="1" destOrd="0" presId="urn:microsoft.com/office/officeart/2005/8/layout/hierarchy6"/>
    <dgm:cxn modelId="{559F7EC1-E018-4E08-AD43-530B3FC26C69}" type="presParOf" srcId="{4B34241B-F17D-454F-B52C-83E81744A24D}" destId="{AE8D7E0E-5DA6-479F-83DC-01CE3A96C6D7}" srcOrd="2" destOrd="0" presId="urn:microsoft.com/office/officeart/2005/8/layout/hierarchy6"/>
    <dgm:cxn modelId="{B15C4BCC-6666-4B9C-B334-0F00B965731B}" type="presParOf" srcId="{4B34241B-F17D-454F-B52C-83E81744A24D}" destId="{B4FDB396-9D2B-47F5-B222-A602CD762FDC}" srcOrd="3" destOrd="0" presId="urn:microsoft.com/office/officeart/2005/8/layout/hierarchy6"/>
    <dgm:cxn modelId="{90BCBCBE-3603-4027-81AD-1B3D0CC7CA82}" type="presParOf" srcId="{B4FDB396-9D2B-47F5-B222-A602CD762FDC}" destId="{9031A397-D346-4716-A0E3-B17B046E1929}" srcOrd="0" destOrd="0" presId="urn:microsoft.com/office/officeart/2005/8/layout/hierarchy6"/>
    <dgm:cxn modelId="{D48801E4-E138-4C0E-8D6D-48C7ED961B9D}" type="presParOf" srcId="{B4FDB396-9D2B-47F5-B222-A602CD762FDC}" destId="{652DFA11-8D90-4784-8FF8-3496C25F9751}" srcOrd="1" destOrd="0" presId="urn:microsoft.com/office/officeart/2005/8/layout/hierarchy6"/>
    <dgm:cxn modelId="{54B72034-8956-46A1-B5ED-2CA46409128D}" type="presParOf" srcId="{82FC322F-64D0-4DEB-967D-F7A84075C846}" destId="{31A1B950-9809-4983-B392-7B72264F637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C0B91-268B-40C9-A75E-5C4910AA51EB}">
      <dsp:nvSpPr>
        <dsp:cNvPr id="0" name=""/>
        <dsp:cNvSpPr/>
      </dsp:nvSpPr>
      <dsp:spPr>
        <a:xfrm>
          <a:off x="5118160" y="471167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Window</a:t>
          </a:r>
        </a:p>
      </dsp:txBody>
      <dsp:txXfrm>
        <a:off x="5137361" y="490368"/>
        <a:ext cx="944964" cy="617175"/>
      </dsp:txXfrm>
    </dsp:sp>
    <dsp:sp modelId="{AB3616F8-FEB3-4191-8CCE-CA28D73FB44A}">
      <dsp:nvSpPr>
        <dsp:cNvPr id="0" name=""/>
        <dsp:cNvSpPr/>
      </dsp:nvSpPr>
      <dsp:spPr>
        <a:xfrm>
          <a:off x="4331467" y="1126745"/>
          <a:ext cx="1278376" cy="262230"/>
        </a:xfrm>
        <a:custGeom>
          <a:avLst/>
          <a:gdLst/>
          <a:ahLst/>
          <a:cxnLst/>
          <a:rect l="0" t="0" r="0" b="0"/>
          <a:pathLst>
            <a:path>
              <a:moveTo>
                <a:pt x="1278376" y="0"/>
              </a:moveTo>
              <a:lnTo>
                <a:pt x="1278376" y="131115"/>
              </a:lnTo>
              <a:lnTo>
                <a:pt x="0" y="131115"/>
              </a:lnTo>
              <a:lnTo>
                <a:pt x="0" y="2622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BEA50-BA32-4ED8-A7DF-CF794A01A1CE}">
      <dsp:nvSpPr>
        <dsp:cNvPr id="0" name=""/>
        <dsp:cNvSpPr/>
      </dsp:nvSpPr>
      <dsp:spPr>
        <a:xfrm>
          <a:off x="3839784" y="1388976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History</a:t>
          </a:r>
        </a:p>
      </dsp:txBody>
      <dsp:txXfrm>
        <a:off x="3858985" y="1408177"/>
        <a:ext cx="944964" cy="617175"/>
      </dsp:txXfrm>
    </dsp:sp>
    <dsp:sp modelId="{FA7F9183-142A-48DC-BEBB-DE3BECC28D11}">
      <dsp:nvSpPr>
        <dsp:cNvPr id="0" name=""/>
        <dsp:cNvSpPr/>
      </dsp:nvSpPr>
      <dsp:spPr>
        <a:xfrm>
          <a:off x="5564124" y="1126745"/>
          <a:ext cx="91440" cy="262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2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D6FF8-80D5-4DD7-A833-D555C7CB0D74}">
      <dsp:nvSpPr>
        <dsp:cNvPr id="0" name=""/>
        <dsp:cNvSpPr/>
      </dsp:nvSpPr>
      <dsp:spPr>
        <a:xfrm>
          <a:off x="5118160" y="1388976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Document</a:t>
          </a:r>
        </a:p>
      </dsp:txBody>
      <dsp:txXfrm>
        <a:off x="5137361" y="1408177"/>
        <a:ext cx="944964" cy="617175"/>
      </dsp:txXfrm>
    </dsp:sp>
    <dsp:sp modelId="{AF900903-039F-4EB0-981A-12A6D3588E19}">
      <dsp:nvSpPr>
        <dsp:cNvPr id="0" name=""/>
        <dsp:cNvSpPr/>
      </dsp:nvSpPr>
      <dsp:spPr>
        <a:xfrm>
          <a:off x="4331467" y="2044553"/>
          <a:ext cx="1278376" cy="262230"/>
        </a:xfrm>
        <a:custGeom>
          <a:avLst/>
          <a:gdLst/>
          <a:ahLst/>
          <a:cxnLst/>
          <a:rect l="0" t="0" r="0" b="0"/>
          <a:pathLst>
            <a:path>
              <a:moveTo>
                <a:pt x="1278376" y="0"/>
              </a:moveTo>
              <a:lnTo>
                <a:pt x="1278376" y="131115"/>
              </a:lnTo>
              <a:lnTo>
                <a:pt x="0" y="131115"/>
              </a:lnTo>
              <a:lnTo>
                <a:pt x="0" y="26223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70FC0-59CA-4B2A-AF22-B503BB093FC0}">
      <dsp:nvSpPr>
        <dsp:cNvPr id="0" name=""/>
        <dsp:cNvSpPr/>
      </dsp:nvSpPr>
      <dsp:spPr>
        <a:xfrm>
          <a:off x="3839784" y="2306784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Link</a:t>
          </a:r>
        </a:p>
      </dsp:txBody>
      <dsp:txXfrm>
        <a:off x="3858985" y="2325985"/>
        <a:ext cx="944964" cy="617175"/>
      </dsp:txXfrm>
    </dsp:sp>
    <dsp:sp modelId="{0FEFE47D-EE30-4E5B-8542-EE76BAE8371D}">
      <dsp:nvSpPr>
        <dsp:cNvPr id="0" name=""/>
        <dsp:cNvSpPr/>
      </dsp:nvSpPr>
      <dsp:spPr>
        <a:xfrm>
          <a:off x="5564124" y="2044553"/>
          <a:ext cx="91440" cy="262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23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15A9D-20D7-481F-A773-CDA32A48C7DA}">
      <dsp:nvSpPr>
        <dsp:cNvPr id="0" name=""/>
        <dsp:cNvSpPr/>
      </dsp:nvSpPr>
      <dsp:spPr>
        <a:xfrm>
          <a:off x="5118160" y="2306784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</a:t>
          </a:r>
        </a:p>
      </dsp:txBody>
      <dsp:txXfrm>
        <a:off x="5137361" y="2325985"/>
        <a:ext cx="944964" cy="617175"/>
      </dsp:txXfrm>
    </dsp:sp>
    <dsp:sp modelId="{1BFB5F4C-46D7-4449-85AA-3C803B8D7D41}">
      <dsp:nvSpPr>
        <dsp:cNvPr id="0" name=""/>
        <dsp:cNvSpPr/>
      </dsp:nvSpPr>
      <dsp:spPr>
        <a:xfrm>
          <a:off x="496339" y="2962361"/>
          <a:ext cx="5113504" cy="262230"/>
        </a:xfrm>
        <a:custGeom>
          <a:avLst/>
          <a:gdLst/>
          <a:ahLst/>
          <a:cxnLst/>
          <a:rect l="0" t="0" r="0" b="0"/>
          <a:pathLst>
            <a:path>
              <a:moveTo>
                <a:pt x="5113504" y="0"/>
              </a:moveTo>
              <a:lnTo>
                <a:pt x="5113504" y="131115"/>
              </a:lnTo>
              <a:lnTo>
                <a:pt x="0" y="131115"/>
              </a:lnTo>
              <a:lnTo>
                <a:pt x="0" y="2622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E25EF-E381-4A68-9ADF-F77F6658A852}">
      <dsp:nvSpPr>
        <dsp:cNvPr id="0" name=""/>
        <dsp:cNvSpPr/>
      </dsp:nvSpPr>
      <dsp:spPr>
        <a:xfrm>
          <a:off x="4656" y="3224592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Text</a:t>
          </a:r>
        </a:p>
      </dsp:txBody>
      <dsp:txXfrm>
        <a:off x="23857" y="3243793"/>
        <a:ext cx="944964" cy="617175"/>
      </dsp:txXfrm>
    </dsp:sp>
    <dsp:sp modelId="{40E30199-7C64-4306-8D3A-BCE219C09C11}">
      <dsp:nvSpPr>
        <dsp:cNvPr id="0" name=""/>
        <dsp:cNvSpPr/>
      </dsp:nvSpPr>
      <dsp:spPr>
        <a:xfrm>
          <a:off x="1774715" y="2962361"/>
          <a:ext cx="3835128" cy="262230"/>
        </a:xfrm>
        <a:custGeom>
          <a:avLst/>
          <a:gdLst/>
          <a:ahLst/>
          <a:cxnLst/>
          <a:rect l="0" t="0" r="0" b="0"/>
          <a:pathLst>
            <a:path>
              <a:moveTo>
                <a:pt x="3835128" y="0"/>
              </a:moveTo>
              <a:lnTo>
                <a:pt x="3835128" y="131115"/>
              </a:lnTo>
              <a:lnTo>
                <a:pt x="0" y="131115"/>
              </a:lnTo>
              <a:lnTo>
                <a:pt x="0" y="2622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0E8BD-5205-4A3E-A072-EFD7223F529D}">
      <dsp:nvSpPr>
        <dsp:cNvPr id="0" name=""/>
        <dsp:cNvSpPr/>
      </dsp:nvSpPr>
      <dsp:spPr>
        <a:xfrm>
          <a:off x="1283032" y="3224592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Textarea</a:t>
          </a:r>
          <a:endParaRPr lang="en-US" sz="1500" kern="1200" dirty="0"/>
        </a:p>
      </dsp:txBody>
      <dsp:txXfrm>
        <a:off x="1302233" y="3243793"/>
        <a:ext cx="944964" cy="617175"/>
      </dsp:txXfrm>
    </dsp:sp>
    <dsp:sp modelId="{B3F83F45-8297-4934-BE1D-E73011655185}">
      <dsp:nvSpPr>
        <dsp:cNvPr id="0" name=""/>
        <dsp:cNvSpPr/>
      </dsp:nvSpPr>
      <dsp:spPr>
        <a:xfrm>
          <a:off x="3053091" y="2962361"/>
          <a:ext cx="2556752" cy="262230"/>
        </a:xfrm>
        <a:custGeom>
          <a:avLst/>
          <a:gdLst/>
          <a:ahLst/>
          <a:cxnLst/>
          <a:rect l="0" t="0" r="0" b="0"/>
          <a:pathLst>
            <a:path>
              <a:moveTo>
                <a:pt x="2556752" y="0"/>
              </a:moveTo>
              <a:lnTo>
                <a:pt x="2556752" y="131115"/>
              </a:lnTo>
              <a:lnTo>
                <a:pt x="0" y="131115"/>
              </a:lnTo>
              <a:lnTo>
                <a:pt x="0" y="2622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39B48-80DB-4AFE-B87F-43AECBEB3722}">
      <dsp:nvSpPr>
        <dsp:cNvPr id="0" name=""/>
        <dsp:cNvSpPr/>
      </dsp:nvSpPr>
      <dsp:spPr>
        <a:xfrm>
          <a:off x="2561408" y="3224592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Radio</a:t>
          </a:r>
        </a:p>
      </dsp:txBody>
      <dsp:txXfrm>
        <a:off x="2580609" y="3243793"/>
        <a:ext cx="944964" cy="617175"/>
      </dsp:txXfrm>
    </dsp:sp>
    <dsp:sp modelId="{D633C5D6-A874-4B6E-9A9F-D97F1AE15DF8}">
      <dsp:nvSpPr>
        <dsp:cNvPr id="0" name=""/>
        <dsp:cNvSpPr/>
      </dsp:nvSpPr>
      <dsp:spPr>
        <a:xfrm>
          <a:off x="4331467" y="2962361"/>
          <a:ext cx="1278376" cy="262230"/>
        </a:xfrm>
        <a:custGeom>
          <a:avLst/>
          <a:gdLst/>
          <a:ahLst/>
          <a:cxnLst/>
          <a:rect l="0" t="0" r="0" b="0"/>
          <a:pathLst>
            <a:path>
              <a:moveTo>
                <a:pt x="1278376" y="0"/>
              </a:moveTo>
              <a:lnTo>
                <a:pt x="1278376" y="131115"/>
              </a:lnTo>
              <a:lnTo>
                <a:pt x="0" y="131115"/>
              </a:lnTo>
              <a:lnTo>
                <a:pt x="0" y="2622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C73A0-8326-468B-AA5D-D5290E8078B4}">
      <dsp:nvSpPr>
        <dsp:cNvPr id="0" name=""/>
        <dsp:cNvSpPr/>
      </dsp:nvSpPr>
      <dsp:spPr>
        <a:xfrm>
          <a:off x="3839784" y="3224592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Checkbox</a:t>
          </a:r>
        </a:p>
      </dsp:txBody>
      <dsp:txXfrm>
        <a:off x="3858985" y="3243793"/>
        <a:ext cx="944964" cy="617175"/>
      </dsp:txXfrm>
    </dsp:sp>
    <dsp:sp modelId="{03879FAB-7450-4C0E-ADFC-1941A9C744E5}">
      <dsp:nvSpPr>
        <dsp:cNvPr id="0" name=""/>
        <dsp:cNvSpPr/>
      </dsp:nvSpPr>
      <dsp:spPr>
        <a:xfrm>
          <a:off x="5564123" y="2962361"/>
          <a:ext cx="91440" cy="262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22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E739A-37DD-437F-BE89-783E0E2C0189}">
      <dsp:nvSpPr>
        <dsp:cNvPr id="0" name=""/>
        <dsp:cNvSpPr/>
      </dsp:nvSpPr>
      <dsp:spPr>
        <a:xfrm>
          <a:off x="5118160" y="3224592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Button</a:t>
          </a:r>
        </a:p>
      </dsp:txBody>
      <dsp:txXfrm>
        <a:off x="5137361" y="3243793"/>
        <a:ext cx="944964" cy="617175"/>
      </dsp:txXfrm>
    </dsp:sp>
    <dsp:sp modelId="{E822A8E0-E045-41A6-B673-E58755D22B18}">
      <dsp:nvSpPr>
        <dsp:cNvPr id="0" name=""/>
        <dsp:cNvSpPr/>
      </dsp:nvSpPr>
      <dsp:spPr>
        <a:xfrm>
          <a:off x="5609844" y="2962361"/>
          <a:ext cx="1278376" cy="26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115"/>
              </a:lnTo>
              <a:lnTo>
                <a:pt x="1278376" y="131115"/>
              </a:lnTo>
              <a:lnTo>
                <a:pt x="1278376" y="2622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9466F1-382A-4F01-950E-F7E72AD10289}">
      <dsp:nvSpPr>
        <dsp:cNvPr id="0" name=""/>
        <dsp:cNvSpPr/>
      </dsp:nvSpPr>
      <dsp:spPr>
        <a:xfrm>
          <a:off x="6396536" y="3224592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Option</a:t>
          </a:r>
        </a:p>
      </dsp:txBody>
      <dsp:txXfrm>
        <a:off x="6415737" y="3243793"/>
        <a:ext cx="944964" cy="617175"/>
      </dsp:txXfrm>
    </dsp:sp>
    <dsp:sp modelId="{5771BE77-FB69-49A1-9170-B3ADFA13A507}">
      <dsp:nvSpPr>
        <dsp:cNvPr id="0" name=""/>
        <dsp:cNvSpPr/>
      </dsp:nvSpPr>
      <dsp:spPr>
        <a:xfrm>
          <a:off x="5609844" y="2962361"/>
          <a:ext cx="2556752" cy="26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115"/>
              </a:lnTo>
              <a:lnTo>
                <a:pt x="2556752" y="131115"/>
              </a:lnTo>
              <a:lnTo>
                <a:pt x="2556752" y="2622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44492-FA5A-4B61-BEE2-64CFA86ECDA9}">
      <dsp:nvSpPr>
        <dsp:cNvPr id="0" name=""/>
        <dsp:cNvSpPr/>
      </dsp:nvSpPr>
      <dsp:spPr>
        <a:xfrm>
          <a:off x="7674913" y="3224592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Reset</a:t>
          </a:r>
        </a:p>
      </dsp:txBody>
      <dsp:txXfrm>
        <a:off x="7694114" y="3243793"/>
        <a:ext cx="944964" cy="617175"/>
      </dsp:txXfrm>
    </dsp:sp>
    <dsp:sp modelId="{2AB9CFB3-5234-452F-B12F-3216D557D468}">
      <dsp:nvSpPr>
        <dsp:cNvPr id="0" name=""/>
        <dsp:cNvSpPr/>
      </dsp:nvSpPr>
      <dsp:spPr>
        <a:xfrm>
          <a:off x="5609844" y="2962361"/>
          <a:ext cx="3835128" cy="26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115"/>
              </a:lnTo>
              <a:lnTo>
                <a:pt x="3835128" y="131115"/>
              </a:lnTo>
              <a:lnTo>
                <a:pt x="3835128" y="2622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56CFD-D8D4-4F60-A80A-BDD8F669E0CA}">
      <dsp:nvSpPr>
        <dsp:cNvPr id="0" name=""/>
        <dsp:cNvSpPr/>
      </dsp:nvSpPr>
      <dsp:spPr>
        <a:xfrm>
          <a:off x="8953289" y="3224592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Submit</a:t>
          </a:r>
        </a:p>
      </dsp:txBody>
      <dsp:txXfrm>
        <a:off x="8972490" y="3243793"/>
        <a:ext cx="944964" cy="617175"/>
      </dsp:txXfrm>
    </dsp:sp>
    <dsp:sp modelId="{16136741-2829-4765-968C-62485234308D}">
      <dsp:nvSpPr>
        <dsp:cNvPr id="0" name=""/>
        <dsp:cNvSpPr/>
      </dsp:nvSpPr>
      <dsp:spPr>
        <a:xfrm>
          <a:off x="5609844" y="2962361"/>
          <a:ext cx="5113504" cy="26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115"/>
              </a:lnTo>
              <a:lnTo>
                <a:pt x="5113504" y="131115"/>
              </a:lnTo>
              <a:lnTo>
                <a:pt x="5113504" y="2622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AD8BD-EDEB-40E1-ACE1-7AA61E2DD7CE}">
      <dsp:nvSpPr>
        <dsp:cNvPr id="0" name=""/>
        <dsp:cNvSpPr/>
      </dsp:nvSpPr>
      <dsp:spPr>
        <a:xfrm>
          <a:off x="10231665" y="3224592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</a:t>
          </a:r>
        </a:p>
      </dsp:txBody>
      <dsp:txXfrm>
        <a:off x="10250866" y="3243793"/>
        <a:ext cx="944964" cy="617175"/>
      </dsp:txXfrm>
    </dsp:sp>
    <dsp:sp modelId="{5C6FD6CA-1C07-489D-892B-CB50A3E36722}">
      <dsp:nvSpPr>
        <dsp:cNvPr id="0" name=""/>
        <dsp:cNvSpPr/>
      </dsp:nvSpPr>
      <dsp:spPr>
        <a:xfrm>
          <a:off x="5609844" y="2044553"/>
          <a:ext cx="1278376" cy="26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115"/>
              </a:lnTo>
              <a:lnTo>
                <a:pt x="1278376" y="131115"/>
              </a:lnTo>
              <a:lnTo>
                <a:pt x="1278376" y="26223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9108E-CD52-4565-A57F-9054C89587A9}">
      <dsp:nvSpPr>
        <dsp:cNvPr id="0" name=""/>
        <dsp:cNvSpPr/>
      </dsp:nvSpPr>
      <dsp:spPr>
        <a:xfrm>
          <a:off x="6396536" y="2306784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Anchor</a:t>
          </a:r>
        </a:p>
      </dsp:txBody>
      <dsp:txXfrm>
        <a:off x="6415737" y="2325985"/>
        <a:ext cx="944964" cy="617175"/>
      </dsp:txXfrm>
    </dsp:sp>
    <dsp:sp modelId="{9D61EE17-9136-4918-934B-FDA65003C4B4}">
      <dsp:nvSpPr>
        <dsp:cNvPr id="0" name=""/>
        <dsp:cNvSpPr/>
      </dsp:nvSpPr>
      <dsp:spPr>
        <a:xfrm>
          <a:off x="5609844" y="1126745"/>
          <a:ext cx="1278376" cy="262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115"/>
              </a:lnTo>
              <a:lnTo>
                <a:pt x="1278376" y="131115"/>
              </a:lnTo>
              <a:lnTo>
                <a:pt x="1278376" y="2622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0D392-757A-4BE3-BF1D-867D4F4E9064}">
      <dsp:nvSpPr>
        <dsp:cNvPr id="0" name=""/>
        <dsp:cNvSpPr/>
      </dsp:nvSpPr>
      <dsp:spPr>
        <a:xfrm>
          <a:off x="6396536" y="1388976"/>
          <a:ext cx="983366" cy="6555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6415737" y="1408177"/>
        <a:ext cx="944964" cy="617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1C8CD-B39B-4440-8450-05AA46B135F8}">
      <dsp:nvSpPr>
        <dsp:cNvPr id="0" name=""/>
        <dsp:cNvSpPr/>
      </dsp:nvSpPr>
      <dsp:spPr>
        <a:xfrm>
          <a:off x="4014960" y="87407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文档：</a:t>
          </a:r>
          <a:r>
            <a:rPr lang="en-US" sz="1400" kern="1200"/>
            <a:t>Document</a:t>
          </a:r>
        </a:p>
      </dsp:txBody>
      <dsp:txXfrm>
        <a:off x="4033494" y="105941"/>
        <a:ext cx="912141" cy="595738"/>
      </dsp:txXfrm>
    </dsp:sp>
    <dsp:sp modelId="{FE4CE09A-0BA2-4D78-AAEE-190F8F68EC1D}">
      <dsp:nvSpPr>
        <dsp:cNvPr id="0" name=""/>
        <dsp:cNvSpPr/>
      </dsp:nvSpPr>
      <dsp:spPr>
        <a:xfrm>
          <a:off x="4443845" y="720213"/>
          <a:ext cx="91440" cy="253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1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78DC8-7D9F-4201-9BF4-8450B8C041F0}">
      <dsp:nvSpPr>
        <dsp:cNvPr id="0" name=""/>
        <dsp:cNvSpPr/>
      </dsp:nvSpPr>
      <dsp:spPr>
        <a:xfrm>
          <a:off x="4014960" y="973336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元素：</a:t>
          </a:r>
          <a:r>
            <a:rPr lang="en-US" sz="1400" kern="1200"/>
            <a:t>&lt;html&gt;</a:t>
          </a:r>
        </a:p>
      </dsp:txBody>
      <dsp:txXfrm>
        <a:off x="4033494" y="991870"/>
        <a:ext cx="912141" cy="595738"/>
      </dsp:txXfrm>
    </dsp:sp>
    <dsp:sp modelId="{3F50238D-F68A-4A76-BB1A-1737CCD7A06E}">
      <dsp:nvSpPr>
        <dsp:cNvPr id="0" name=""/>
        <dsp:cNvSpPr/>
      </dsp:nvSpPr>
      <dsp:spPr>
        <a:xfrm>
          <a:off x="2330112" y="1606143"/>
          <a:ext cx="2159452" cy="253122"/>
        </a:xfrm>
        <a:custGeom>
          <a:avLst/>
          <a:gdLst/>
          <a:ahLst/>
          <a:cxnLst/>
          <a:rect l="0" t="0" r="0" b="0"/>
          <a:pathLst>
            <a:path>
              <a:moveTo>
                <a:pt x="2159452" y="0"/>
              </a:moveTo>
              <a:lnTo>
                <a:pt x="2159452" y="126561"/>
              </a:lnTo>
              <a:lnTo>
                <a:pt x="0" y="126561"/>
              </a:lnTo>
              <a:lnTo>
                <a:pt x="0" y="2531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E3A7ED-FF8E-4A44-9EA5-E14C2104DCF3}">
      <dsp:nvSpPr>
        <dsp:cNvPr id="0" name=""/>
        <dsp:cNvSpPr/>
      </dsp:nvSpPr>
      <dsp:spPr>
        <a:xfrm>
          <a:off x="1855508" y="1859265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元素：</a:t>
          </a:r>
          <a:r>
            <a:rPr lang="en-US" sz="1400" kern="1200"/>
            <a:t>&lt;head&gt;</a:t>
          </a:r>
        </a:p>
      </dsp:txBody>
      <dsp:txXfrm>
        <a:off x="1874042" y="1877799"/>
        <a:ext cx="912141" cy="595738"/>
      </dsp:txXfrm>
    </dsp:sp>
    <dsp:sp modelId="{3CA0FB80-F7E2-4E68-9ABD-2FE580BAD72F}">
      <dsp:nvSpPr>
        <dsp:cNvPr id="0" name=""/>
        <dsp:cNvSpPr/>
      </dsp:nvSpPr>
      <dsp:spPr>
        <a:xfrm>
          <a:off x="1096140" y="2492072"/>
          <a:ext cx="1233972" cy="253122"/>
        </a:xfrm>
        <a:custGeom>
          <a:avLst/>
          <a:gdLst/>
          <a:ahLst/>
          <a:cxnLst/>
          <a:rect l="0" t="0" r="0" b="0"/>
          <a:pathLst>
            <a:path>
              <a:moveTo>
                <a:pt x="1233972" y="0"/>
              </a:moveTo>
              <a:lnTo>
                <a:pt x="1233972" y="126561"/>
              </a:lnTo>
              <a:lnTo>
                <a:pt x="0" y="126561"/>
              </a:lnTo>
              <a:lnTo>
                <a:pt x="0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12AE22-4166-4802-B21F-0B3894F26454}">
      <dsp:nvSpPr>
        <dsp:cNvPr id="0" name=""/>
        <dsp:cNvSpPr/>
      </dsp:nvSpPr>
      <dsp:spPr>
        <a:xfrm>
          <a:off x="621535" y="274519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元素：</a:t>
          </a:r>
          <a:r>
            <a:rPr lang="en-US" sz="1400" kern="1200"/>
            <a:t>&lt;meta&gt;</a:t>
          </a:r>
        </a:p>
      </dsp:txBody>
      <dsp:txXfrm>
        <a:off x="640069" y="2763728"/>
        <a:ext cx="912141" cy="595738"/>
      </dsp:txXfrm>
    </dsp:sp>
    <dsp:sp modelId="{2C1AD9EC-613F-4B80-9A5E-5DA0F0AD3C59}">
      <dsp:nvSpPr>
        <dsp:cNvPr id="0" name=""/>
        <dsp:cNvSpPr/>
      </dsp:nvSpPr>
      <dsp:spPr>
        <a:xfrm>
          <a:off x="479153" y="3378001"/>
          <a:ext cx="616986" cy="253122"/>
        </a:xfrm>
        <a:custGeom>
          <a:avLst/>
          <a:gdLst/>
          <a:ahLst/>
          <a:cxnLst/>
          <a:rect l="0" t="0" r="0" b="0"/>
          <a:pathLst>
            <a:path>
              <a:moveTo>
                <a:pt x="616986" y="0"/>
              </a:moveTo>
              <a:lnTo>
                <a:pt x="616986" y="126561"/>
              </a:lnTo>
              <a:lnTo>
                <a:pt x="0" y="126561"/>
              </a:lnTo>
              <a:lnTo>
                <a:pt x="0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42BFD-0121-464A-8FE2-F8C8390CF8CD}">
      <dsp:nvSpPr>
        <dsp:cNvPr id="0" name=""/>
        <dsp:cNvSpPr/>
      </dsp:nvSpPr>
      <dsp:spPr>
        <a:xfrm>
          <a:off x="4548" y="363112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属性：</a:t>
          </a:r>
          <a:r>
            <a:rPr lang="en-US" sz="1400" kern="1200"/>
            <a:t>http-equiv</a:t>
          </a:r>
        </a:p>
      </dsp:txBody>
      <dsp:txXfrm>
        <a:off x="23082" y="3649658"/>
        <a:ext cx="912141" cy="595738"/>
      </dsp:txXfrm>
    </dsp:sp>
    <dsp:sp modelId="{43404699-73A3-42F5-A018-6B7AEEB7DBCD}">
      <dsp:nvSpPr>
        <dsp:cNvPr id="0" name=""/>
        <dsp:cNvSpPr/>
      </dsp:nvSpPr>
      <dsp:spPr>
        <a:xfrm>
          <a:off x="1096140" y="3378001"/>
          <a:ext cx="616986" cy="253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61"/>
              </a:lnTo>
              <a:lnTo>
                <a:pt x="616986" y="126561"/>
              </a:lnTo>
              <a:lnTo>
                <a:pt x="616986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D08C5-AA3A-44CF-8936-CF6C9382428F}">
      <dsp:nvSpPr>
        <dsp:cNvPr id="0" name=""/>
        <dsp:cNvSpPr/>
      </dsp:nvSpPr>
      <dsp:spPr>
        <a:xfrm>
          <a:off x="1238521" y="363112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属性：</a:t>
          </a:r>
          <a:r>
            <a:rPr lang="en-US" sz="1400" kern="1200"/>
            <a:t>content</a:t>
          </a:r>
        </a:p>
      </dsp:txBody>
      <dsp:txXfrm>
        <a:off x="1257055" y="3649658"/>
        <a:ext cx="912141" cy="595738"/>
      </dsp:txXfrm>
    </dsp:sp>
    <dsp:sp modelId="{01B51C25-8FE6-426C-B39B-E061B5BA65B5}">
      <dsp:nvSpPr>
        <dsp:cNvPr id="0" name=""/>
        <dsp:cNvSpPr/>
      </dsp:nvSpPr>
      <dsp:spPr>
        <a:xfrm>
          <a:off x="2284392" y="2492072"/>
          <a:ext cx="91440" cy="253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32797-7E64-4E2C-9DA5-07BA239F7BD0}">
      <dsp:nvSpPr>
        <dsp:cNvPr id="0" name=""/>
        <dsp:cNvSpPr/>
      </dsp:nvSpPr>
      <dsp:spPr>
        <a:xfrm>
          <a:off x="1855508" y="274519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元素：</a:t>
          </a:r>
          <a:r>
            <a:rPr lang="en-US" sz="1400" kern="1200"/>
            <a:t>&lt;script&gt;</a:t>
          </a:r>
        </a:p>
      </dsp:txBody>
      <dsp:txXfrm>
        <a:off x="1874042" y="2763728"/>
        <a:ext cx="912141" cy="595738"/>
      </dsp:txXfrm>
    </dsp:sp>
    <dsp:sp modelId="{F9F2D1CD-A282-4CC1-831E-2265C83B09B3}">
      <dsp:nvSpPr>
        <dsp:cNvPr id="0" name=""/>
        <dsp:cNvSpPr/>
      </dsp:nvSpPr>
      <dsp:spPr>
        <a:xfrm>
          <a:off x="2330112" y="2492072"/>
          <a:ext cx="1233972" cy="253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61"/>
              </a:lnTo>
              <a:lnTo>
                <a:pt x="1233972" y="126561"/>
              </a:lnTo>
              <a:lnTo>
                <a:pt x="1233972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D56D6F-4281-48B0-817A-86D45B4B324D}">
      <dsp:nvSpPr>
        <dsp:cNvPr id="0" name=""/>
        <dsp:cNvSpPr/>
      </dsp:nvSpPr>
      <dsp:spPr>
        <a:xfrm>
          <a:off x="3089480" y="274519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元素：</a:t>
          </a:r>
          <a:r>
            <a:rPr lang="en-US" sz="1400" kern="1200"/>
            <a:t>&lt;title&gt;</a:t>
          </a:r>
        </a:p>
      </dsp:txBody>
      <dsp:txXfrm>
        <a:off x="3108014" y="2763728"/>
        <a:ext cx="912141" cy="595738"/>
      </dsp:txXfrm>
    </dsp:sp>
    <dsp:sp modelId="{4AFB71D9-670D-4F3D-92D2-61739919C262}">
      <dsp:nvSpPr>
        <dsp:cNvPr id="0" name=""/>
        <dsp:cNvSpPr/>
      </dsp:nvSpPr>
      <dsp:spPr>
        <a:xfrm>
          <a:off x="3518365" y="3378001"/>
          <a:ext cx="91440" cy="2531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C23FD3-4C40-4C7A-ADE7-7A2BF994CB22}">
      <dsp:nvSpPr>
        <dsp:cNvPr id="0" name=""/>
        <dsp:cNvSpPr/>
      </dsp:nvSpPr>
      <dsp:spPr>
        <a:xfrm>
          <a:off x="3089480" y="363112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文本：</a:t>
          </a:r>
          <a:r>
            <a:rPr lang="en-US" sz="1400" kern="1200"/>
            <a:t>DOM</a:t>
          </a:r>
          <a:r>
            <a:rPr lang="zh-CN" sz="1400" kern="1200"/>
            <a:t>结构</a:t>
          </a:r>
          <a:endParaRPr lang="en-US" sz="1400" kern="1200"/>
        </a:p>
      </dsp:txBody>
      <dsp:txXfrm>
        <a:off x="3108014" y="3649658"/>
        <a:ext cx="912141" cy="595738"/>
      </dsp:txXfrm>
    </dsp:sp>
    <dsp:sp modelId="{7565B3DE-85FD-492A-9A23-57361C396B59}">
      <dsp:nvSpPr>
        <dsp:cNvPr id="0" name=""/>
        <dsp:cNvSpPr/>
      </dsp:nvSpPr>
      <dsp:spPr>
        <a:xfrm>
          <a:off x="4489565" y="1606143"/>
          <a:ext cx="2159452" cy="253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61"/>
              </a:lnTo>
              <a:lnTo>
                <a:pt x="2159452" y="126561"/>
              </a:lnTo>
              <a:lnTo>
                <a:pt x="2159452" y="2531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89828-1C36-44E2-A38A-41872ED552D7}">
      <dsp:nvSpPr>
        <dsp:cNvPr id="0" name=""/>
        <dsp:cNvSpPr/>
      </dsp:nvSpPr>
      <dsp:spPr>
        <a:xfrm>
          <a:off x="6174413" y="1859265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元素：</a:t>
          </a:r>
          <a:r>
            <a:rPr lang="en-US" sz="1400" kern="1200"/>
            <a:t>&lt;body&gt;</a:t>
          </a:r>
        </a:p>
      </dsp:txBody>
      <dsp:txXfrm>
        <a:off x="6192947" y="1877799"/>
        <a:ext cx="912141" cy="595738"/>
      </dsp:txXfrm>
    </dsp:sp>
    <dsp:sp modelId="{D528F2D6-6AB1-4E6B-A80B-7ED5FF4217C6}">
      <dsp:nvSpPr>
        <dsp:cNvPr id="0" name=""/>
        <dsp:cNvSpPr/>
      </dsp:nvSpPr>
      <dsp:spPr>
        <a:xfrm>
          <a:off x="5415045" y="2492072"/>
          <a:ext cx="1233972" cy="253122"/>
        </a:xfrm>
        <a:custGeom>
          <a:avLst/>
          <a:gdLst/>
          <a:ahLst/>
          <a:cxnLst/>
          <a:rect l="0" t="0" r="0" b="0"/>
          <a:pathLst>
            <a:path>
              <a:moveTo>
                <a:pt x="1233972" y="0"/>
              </a:moveTo>
              <a:lnTo>
                <a:pt x="1233972" y="126561"/>
              </a:lnTo>
              <a:lnTo>
                <a:pt x="0" y="126561"/>
              </a:lnTo>
              <a:lnTo>
                <a:pt x="0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AD81C-7D41-437D-95F8-86964314C7DC}">
      <dsp:nvSpPr>
        <dsp:cNvPr id="0" name=""/>
        <dsp:cNvSpPr/>
      </dsp:nvSpPr>
      <dsp:spPr>
        <a:xfrm>
          <a:off x="4940440" y="274519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元素：</a:t>
          </a:r>
          <a:r>
            <a:rPr lang="en-US" sz="1400" kern="1200"/>
            <a:t>&lt;a&gt;</a:t>
          </a:r>
        </a:p>
      </dsp:txBody>
      <dsp:txXfrm>
        <a:off x="4958974" y="2763728"/>
        <a:ext cx="912141" cy="595738"/>
      </dsp:txXfrm>
    </dsp:sp>
    <dsp:sp modelId="{D652EC8F-E0B8-4E32-9215-D534EEEB7D96}">
      <dsp:nvSpPr>
        <dsp:cNvPr id="0" name=""/>
        <dsp:cNvSpPr/>
      </dsp:nvSpPr>
      <dsp:spPr>
        <a:xfrm>
          <a:off x="4798058" y="3378001"/>
          <a:ext cx="616986" cy="253122"/>
        </a:xfrm>
        <a:custGeom>
          <a:avLst/>
          <a:gdLst/>
          <a:ahLst/>
          <a:cxnLst/>
          <a:rect l="0" t="0" r="0" b="0"/>
          <a:pathLst>
            <a:path>
              <a:moveTo>
                <a:pt x="616986" y="0"/>
              </a:moveTo>
              <a:lnTo>
                <a:pt x="616986" y="126561"/>
              </a:lnTo>
              <a:lnTo>
                <a:pt x="0" y="126561"/>
              </a:lnTo>
              <a:lnTo>
                <a:pt x="0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B5F4F-B0E5-41D7-8645-11C819C6AD5B}">
      <dsp:nvSpPr>
        <dsp:cNvPr id="0" name=""/>
        <dsp:cNvSpPr/>
      </dsp:nvSpPr>
      <dsp:spPr>
        <a:xfrm>
          <a:off x="4323453" y="363112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属性：</a:t>
          </a:r>
          <a:r>
            <a:rPr lang="en-US" sz="1400" kern="1200" dirty="0" err="1"/>
            <a:t>href</a:t>
          </a:r>
          <a:endParaRPr lang="en-US" sz="1400" kern="1200" dirty="0"/>
        </a:p>
      </dsp:txBody>
      <dsp:txXfrm>
        <a:off x="4341987" y="3649658"/>
        <a:ext cx="912141" cy="595738"/>
      </dsp:txXfrm>
    </dsp:sp>
    <dsp:sp modelId="{6963A5A6-E56E-42D5-84C3-CBB27750C592}">
      <dsp:nvSpPr>
        <dsp:cNvPr id="0" name=""/>
        <dsp:cNvSpPr/>
      </dsp:nvSpPr>
      <dsp:spPr>
        <a:xfrm>
          <a:off x="5415045" y="3378001"/>
          <a:ext cx="616986" cy="253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61"/>
              </a:lnTo>
              <a:lnTo>
                <a:pt x="616986" y="126561"/>
              </a:lnTo>
              <a:lnTo>
                <a:pt x="616986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FF9DF-69EA-44AD-997D-1ECA6F72AF8C}">
      <dsp:nvSpPr>
        <dsp:cNvPr id="0" name=""/>
        <dsp:cNvSpPr/>
      </dsp:nvSpPr>
      <dsp:spPr>
        <a:xfrm>
          <a:off x="5557426" y="363112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文本：淘宝</a:t>
          </a:r>
          <a:endParaRPr lang="en-US" sz="1400" kern="1200" dirty="0"/>
        </a:p>
      </dsp:txBody>
      <dsp:txXfrm>
        <a:off x="5575960" y="3649658"/>
        <a:ext cx="912141" cy="595738"/>
      </dsp:txXfrm>
    </dsp:sp>
    <dsp:sp modelId="{4A880D81-2C67-4C65-AF4E-AC1823AAEB5F}">
      <dsp:nvSpPr>
        <dsp:cNvPr id="0" name=""/>
        <dsp:cNvSpPr/>
      </dsp:nvSpPr>
      <dsp:spPr>
        <a:xfrm>
          <a:off x="6649018" y="2492072"/>
          <a:ext cx="1233972" cy="253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61"/>
              </a:lnTo>
              <a:lnTo>
                <a:pt x="1233972" y="126561"/>
              </a:lnTo>
              <a:lnTo>
                <a:pt x="1233972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58266-4299-4649-BAD6-558368A541F4}">
      <dsp:nvSpPr>
        <dsp:cNvPr id="0" name=""/>
        <dsp:cNvSpPr/>
      </dsp:nvSpPr>
      <dsp:spPr>
        <a:xfrm>
          <a:off x="7408385" y="274519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元素：</a:t>
          </a:r>
          <a:r>
            <a:rPr lang="en-US" sz="1400" kern="1200"/>
            <a:t>input</a:t>
          </a:r>
        </a:p>
      </dsp:txBody>
      <dsp:txXfrm>
        <a:off x="7426919" y="2763728"/>
        <a:ext cx="912141" cy="595738"/>
      </dsp:txXfrm>
    </dsp:sp>
    <dsp:sp modelId="{874AF512-6234-45EE-A659-1D2F0834AA91}">
      <dsp:nvSpPr>
        <dsp:cNvPr id="0" name=""/>
        <dsp:cNvSpPr/>
      </dsp:nvSpPr>
      <dsp:spPr>
        <a:xfrm>
          <a:off x="7266004" y="3378001"/>
          <a:ext cx="616986" cy="253122"/>
        </a:xfrm>
        <a:custGeom>
          <a:avLst/>
          <a:gdLst/>
          <a:ahLst/>
          <a:cxnLst/>
          <a:rect l="0" t="0" r="0" b="0"/>
          <a:pathLst>
            <a:path>
              <a:moveTo>
                <a:pt x="616986" y="0"/>
              </a:moveTo>
              <a:lnTo>
                <a:pt x="616986" y="126561"/>
              </a:lnTo>
              <a:lnTo>
                <a:pt x="0" y="126561"/>
              </a:lnTo>
              <a:lnTo>
                <a:pt x="0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7AC9D9-1AEC-4590-A660-057AAFA3B833}">
      <dsp:nvSpPr>
        <dsp:cNvPr id="0" name=""/>
        <dsp:cNvSpPr/>
      </dsp:nvSpPr>
      <dsp:spPr>
        <a:xfrm>
          <a:off x="6791399" y="363112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属性：</a:t>
          </a:r>
          <a:r>
            <a:rPr lang="en-US" sz="1400" kern="1200" dirty="0"/>
            <a:t>onclick</a:t>
          </a:r>
        </a:p>
      </dsp:txBody>
      <dsp:txXfrm>
        <a:off x="6809933" y="3649658"/>
        <a:ext cx="912141" cy="595738"/>
      </dsp:txXfrm>
    </dsp:sp>
    <dsp:sp modelId="{AE8D7E0E-5DA6-479F-83DC-01CE3A96C6D7}">
      <dsp:nvSpPr>
        <dsp:cNvPr id="0" name=""/>
        <dsp:cNvSpPr/>
      </dsp:nvSpPr>
      <dsp:spPr>
        <a:xfrm>
          <a:off x="7882990" y="3378001"/>
          <a:ext cx="616986" cy="2531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561"/>
              </a:lnTo>
              <a:lnTo>
                <a:pt x="616986" y="126561"/>
              </a:lnTo>
              <a:lnTo>
                <a:pt x="616986" y="2531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1A397-D346-4716-A0E3-B17B046E1929}">
      <dsp:nvSpPr>
        <dsp:cNvPr id="0" name=""/>
        <dsp:cNvSpPr/>
      </dsp:nvSpPr>
      <dsp:spPr>
        <a:xfrm>
          <a:off x="8025372" y="3631124"/>
          <a:ext cx="949209" cy="6328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属性：</a:t>
          </a:r>
          <a:r>
            <a:rPr lang="en-US" altLang="zh-CN" sz="1400" kern="1200" dirty="0"/>
            <a:t>value</a:t>
          </a:r>
          <a:endParaRPr lang="en-US" sz="1400" kern="1200" dirty="0"/>
        </a:p>
      </dsp:txBody>
      <dsp:txXfrm>
        <a:off x="8043906" y="3649658"/>
        <a:ext cx="912141" cy="595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B3FE0-5A04-F388-E9EE-000A41183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398608-C555-8EC9-00D8-EA91C225E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39F63-18F7-550F-B037-1F809C9B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9C504-21B2-0275-086F-7DA025D7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14BF2-C3C9-624A-E0F5-781F4911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2B051-1B9F-87F3-0167-5C694332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7D18E-C412-FA91-2AFC-616C771C5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35637-2BCE-45BC-A22D-B000DBA5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C4BCB-B4AD-8240-7898-F8B7BD1D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C0AD3-2A10-70AC-8037-CCD90E60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3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1BCFD9-EB65-A0D4-0671-FB1BB55E4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E80971-23C0-D30F-8B9D-9C7C6CEA5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544E8-15C9-5D33-BAEA-AB369668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7B438-8BE1-1D7C-C3D8-856B5EEA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4346B-4AF9-7C61-51DF-55D0BC54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0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4CB2A-3C4F-91F9-C7BC-6FA5092E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84642-81D4-E88A-1064-366FE3CD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E2B4F-CA20-52A6-68F1-35CFA9E2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1C3F9-F9ED-F31C-8D0A-4401CC82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CB7C2-98F8-FC92-632C-D3453D44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38E6C-F57F-B749-AC66-57867102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78E72-F6C0-7941-42F9-F86AD1DD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2BD6E-1B82-1EB2-FA09-17A883F4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3849E-26AE-6D85-167E-E5B4F6DF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8C124-7DF5-FE3E-7393-79992097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1F72F-ECB2-EE71-AC85-10B9062C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06DA2-5521-99B1-1215-7F8AE7F7D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615B22-04CC-44CF-A916-1B2E248B5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BDFE1-C4D2-1C67-CEDA-8DC65F48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48C6D2-ECCE-767D-9196-2809A3F8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F24F3-760B-F6A1-ABFD-547545A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75AB0-9B0B-CA70-D935-0C91D002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CE237-49F7-1E38-A83D-808D79A7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8C5982-567F-46A9-DA21-41396527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8C13E-2C58-80B3-8E00-D5EEB064E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36267B-4F32-D5E1-7C62-BBF7885F3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546F69-22A4-8B58-C44C-3FD291B0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E29659-7B96-5498-511B-66D9BB7E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F949A8-9828-702A-AC30-FC644B9E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0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A94EF-9EF7-5020-A617-C0A79685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B33A9-D8D5-5DFE-DCF1-F2217720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87D53F-4350-CAA7-9622-4D935AD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4D7CEE-6F16-9194-8D9F-7DEF509A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8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4B01F5-9212-1E77-32EC-E2DA6C2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90FEA3-E9D6-BFE6-4720-A22DB5B9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F51EE9-3226-7E5C-4AD4-AD08AFB1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05F39-6CEF-6261-17BD-96A3474A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C77E7-A1B6-01B5-0F5D-E6BC8D06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5D25F-5B58-1162-E329-301695129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2DE9B-2401-1C39-5715-BF86A8795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AE5CCD-D60C-B31D-83BE-30094EB4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2B6A4-3438-4208-9A81-55FA64DA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EFF52-3CBB-4911-7083-D1B02688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8066B4-543E-DD92-0F78-AC807C0B1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063D4-E947-A587-BA2D-F7BD956D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53EDF-176B-5CCE-B25C-2189C3480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407D1-2360-FC60-8F52-5DA7C7B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9301F-1364-CDD7-A16A-19B41536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F059E3-AA09-11E1-5F73-0A4BA59E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E3F1D-7744-606E-670B-3E0BEB713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4E82C-5D8C-68D7-D1DB-1FBEA8EDF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CC56-A016-4828-BF18-462A26B7072C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3D54C-CDE4-665E-E7AB-62957F054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95B5F-7A45-223C-1575-BF0EF123E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7A37-D4F5-4A0F-96CA-6A19BC7F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D5AD863-6E75-4ECD-96FF-B5F4129C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050B3F2-2669-765E-2192-344E753AA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121129"/>
              </p:ext>
            </p:extLst>
          </p:nvPr>
        </p:nvGraphicFramePr>
        <p:xfrm>
          <a:off x="838200" y="1825625"/>
          <a:ext cx="1121968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352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3BBAD-3695-2C2A-2097-01FF3783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1A8C41-5DE0-A72D-CBFD-252980122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671122"/>
              </p:ext>
            </p:extLst>
          </p:nvPr>
        </p:nvGraphicFramePr>
        <p:xfrm>
          <a:off x="838200" y="1825625"/>
          <a:ext cx="897913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1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jianhua zhang</dc:creator>
  <cp:lastModifiedBy>jianhua zhang</cp:lastModifiedBy>
  <cp:revision>3</cp:revision>
  <dcterms:created xsi:type="dcterms:W3CDTF">2023-03-14T00:10:50Z</dcterms:created>
  <dcterms:modified xsi:type="dcterms:W3CDTF">2023-03-14T01:06:24Z</dcterms:modified>
</cp:coreProperties>
</file>