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085E-2C9F-4F4B-A078-B1E1E372A4B6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版本管理工具介绍</a:t>
            </a:r>
            <a:r>
              <a:rPr lang="en-US" altLang="zh-CN" b="1"/>
              <a:t>---</a:t>
            </a:r>
            <a:r>
              <a:rPr lang="en-US" b="1"/>
              <a:t>SVN</a:t>
            </a:r>
            <a:r>
              <a:rPr lang="zh-CN" altLang="en-US" b="1"/>
              <a:t>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课程介绍</a:t>
            </a:r>
          </a:p>
          <a:p>
            <a:r>
              <a:rPr lang="zh-CN" altLang="en-US"/>
              <a:t>多人协作开发是程序猿不可避免的话题，版本控制工具不可或缺，学会 </a:t>
            </a:r>
            <a:r>
              <a:rPr lang="en-US"/>
              <a:t>SVN ，</a:t>
            </a:r>
            <a:r>
              <a:rPr lang="zh-CN" altLang="en-US"/>
              <a:t>让初入公司的你与他人的合作不再尴尬！本课程主要介绍版本控制工具之一 </a:t>
            </a:r>
            <a:r>
              <a:rPr lang="en-US"/>
              <a:t>SVN </a:t>
            </a:r>
            <a:r>
              <a:rPr lang="zh-CN" altLang="en-US"/>
              <a:t>的安装、结合</a:t>
            </a:r>
            <a:r>
              <a:rPr lang="en-US"/>
              <a:t>Java</a:t>
            </a:r>
            <a:r>
              <a:rPr lang="zh-CN" altLang="en-US"/>
              <a:t>代码的简单操作及常见问题解决。版本控制的环境下才能共创程序猿梦想，大家代码都好才是真的好！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版本控制工具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两个疑问</a:t>
            </a:r>
            <a:endParaRPr lang="en-US" altLang="zh-CN" b="1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什么是版本控制？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为什么要用版本控制程序？</a:t>
            </a:r>
            <a:endParaRPr lang="en-US" altLang="zh-CN" smtClean="0"/>
          </a:p>
          <a:p>
            <a:r>
              <a:rPr lang="zh-CN" altLang="en-US" b="1"/>
              <a:t>银</a:t>
            </a:r>
            <a:r>
              <a:rPr lang="zh-CN" altLang="en-US" b="1" smtClean="0"/>
              <a:t>联卡的特征：</a:t>
            </a:r>
            <a:endParaRPr lang="en-US" altLang="zh-CN" b="1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受保护的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受约束的</a:t>
            </a:r>
            <a:endParaRPr lang="en-US" altLang="zh-CN" smtClean="0"/>
          </a:p>
          <a:p>
            <a:r>
              <a:rPr lang="zh-CN" altLang="en-US"/>
              <a:t>版</a:t>
            </a:r>
            <a:r>
              <a:rPr lang="zh-CN" altLang="en-US" smtClean="0"/>
              <a:t>本控制工具如何与银联卡对应？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版本控制工具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smtClean="0"/>
              <a:t>如何与银联卡对应？</a:t>
            </a:r>
            <a:endParaRPr lang="en-US" altLang="zh-CN" b="1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个人的代码</a:t>
            </a:r>
            <a:r>
              <a:rPr lang="en-US" altLang="zh-CN" smtClean="0"/>
              <a:t>—</a:t>
            </a:r>
            <a:r>
              <a:rPr lang="zh-CN" altLang="en-US" smtClean="0"/>
              <a:t>口袋里的钱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版本控制工具中的代码</a:t>
            </a:r>
            <a:r>
              <a:rPr lang="en-US" altLang="zh-CN" smtClean="0"/>
              <a:t>-</a:t>
            </a:r>
            <a:r>
              <a:rPr lang="zh-CN" altLang="en-US" smtClean="0"/>
              <a:t>银联卡里的钱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版本控制工具的客户端</a:t>
            </a:r>
            <a:r>
              <a:rPr lang="en-US" altLang="zh-CN" smtClean="0"/>
              <a:t>—</a:t>
            </a:r>
            <a:r>
              <a:rPr lang="zh-CN" altLang="en-US" smtClean="0"/>
              <a:t>银联卡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版本控制工具的服务端</a:t>
            </a:r>
            <a:r>
              <a:rPr lang="en-US" altLang="zh-CN" smtClean="0"/>
              <a:t>—</a:t>
            </a:r>
            <a:r>
              <a:rPr lang="zh-CN" altLang="en-US" smtClean="0"/>
              <a:t>银联系统</a:t>
            </a:r>
            <a:endParaRPr lang="en-US" altLang="zh-CN" smtClean="0"/>
          </a:p>
          <a:p>
            <a:r>
              <a:rPr lang="zh-CN" altLang="en-US" b="1"/>
              <a:t>版</a:t>
            </a:r>
            <a:r>
              <a:rPr lang="zh-CN" altLang="en-US" b="1" smtClean="0"/>
              <a:t>本控制工具</a:t>
            </a:r>
            <a:r>
              <a:rPr lang="en-US" altLang="zh-CN" b="1" smtClean="0"/>
              <a:t>—SVN</a:t>
            </a:r>
          </a:p>
          <a:p>
            <a:r>
              <a:rPr lang="en-US" altLang="zh-CN" smtClean="0"/>
              <a:t>SVN—</a:t>
            </a:r>
            <a:r>
              <a:rPr lang="zh-CN" altLang="en-US" smtClean="0"/>
              <a:t>客户端：</a:t>
            </a:r>
            <a:r>
              <a:rPr lang="en-US" altLang="zh-CN" smtClean="0"/>
              <a:t>TortoiseSVN</a:t>
            </a:r>
          </a:p>
          <a:p>
            <a:r>
              <a:rPr lang="en-US" altLang="zh-CN" smtClean="0"/>
              <a:t>SVN—</a:t>
            </a:r>
            <a:r>
              <a:rPr lang="zh-CN" altLang="en-US" smtClean="0"/>
              <a:t>服务端：</a:t>
            </a:r>
            <a:r>
              <a:rPr lang="en-US" altLang="zh-CN" smtClean="0"/>
              <a:t>VisualSVN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服务端的安装与配置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00174"/>
            <a:ext cx="5286412" cy="367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服务端的安装与配置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Repositories:</a:t>
            </a:r>
            <a:r>
              <a:rPr lang="zh-CN" altLang="en-US"/>
              <a:t>代</a:t>
            </a:r>
            <a:r>
              <a:rPr lang="zh-CN" altLang="en-US" smtClean="0"/>
              <a:t>码储存的位置，客户端的代码误删可以在服务端的此文件找回来的，如果这个文件夹丢失那么代码就找不回来了。</a:t>
            </a:r>
            <a:endParaRPr lang="en-US" altLang="zh-CN" smtClean="0"/>
          </a:p>
          <a:p>
            <a:r>
              <a:rPr lang="en-US" altLang="zh-CN" smtClean="0"/>
              <a:t>Server port</a:t>
            </a:r>
            <a:r>
              <a:rPr lang="zh-CN" altLang="en-US" smtClean="0"/>
              <a:t>：端口号，服务端与客户端相互联系的通道，安装客户端时需要填上服务端上的端口号。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服务端的安装与配置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</a:t>
            </a:r>
            <a:r>
              <a:rPr lang="zh-CN" altLang="en-US" smtClean="0"/>
              <a:t>装后打开软件右键</a:t>
            </a:r>
            <a:r>
              <a:rPr lang="en-US" altLang="zh-CN" smtClean="0"/>
              <a:t>repositories</a:t>
            </a:r>
            <a:r>
              <a:rPr lang="zh-CN" altLang="en-US" smtClean="0"/>
              <a:t>选择</a:t>
            </a:r>
            <a:r>
              <a:rPr lang="en-US" altLang="zh-CN" smtClean="0"/>
              <a:t>create new repositories </a:t>
            </a:r>
            <a:r>
              <a:rPr lang="zh-CN" altLang="en-US" smtClean="0"/>
              <a:t>建立一个新的仓库完成服务端仓库的配置</a:t>
            </a:r>
            <a:endParaRPr lang="en-US" altLang="zh-CN" smtClean="0"/>
          </a:p>
          <a:p>
            <a:r>
              <a:rPr lang="zh-CN" altLang="en-US"/>
              <a:t>右</a:t>
            </a:r>
            <a:r>
              <a:rPr lang="zh-CN" altLang="en-US" smtClean="0"/>
              <a:t>键</a:t>
            </a:r>
            <a:r>
              <a:rPr lang="en-US" altLang="zh-CN" smtClean="0"/>
              <a:t>users</a:t>
            </a:r>
            <a:r>
              <a:rPr lang="zh-CN" altLang="en-US" smtClean="0"/>
              <a:t>选择</a:t>
            </a:r>
            <a:r>
              <a:rPr lang="en-US" altLang="zh-CN" smtClean="0"/>
              <a:t>create  users</a:t>
            </a:r>
            <a:r>
              <a:rPr lang="zh-CN" altLang="en-US" smtClean="0"/>
              <a:t>创建用户名和密码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客户端的安装与配置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安装客户端后，在任何一个文件夹下右击鼠标点击</a:t>
            </a:r>
            <a:r>
              <a:rPr lang="en-US" altLang="zh-CN" smtClean="0"/>
              <a:t>SVN checkout</a:t>
            </a:r>
            <a:r>
              <a:rPr lang="zh-CN" altLang="en-US" smtClean="0"/>
              <a:t>，功能是第一次从仓库里下载是用到的，需要输入服务端仓库路径为</a:t>
            </a:r>
            <a:r>
              <a:rPr lang="en-US" altLang="zh-CN" smtClean="0"/>
              <a:t>IP</a:t>
            </a:r>
            <a:r>
              <a:rPr lang="zh-CN" altLang="en-US" smtClean="0"/>
              <a:t>地址</a:t>
            </a:r>
            <a:r>
              <a:rPr lang="en-US" altLang="zh-CN" smtClean="0"/>
              <a:t>+</a:t>
            </a:r>
            <a:r>
              <a:rPr lang="zh-CN" altLang="en-US" smtClean="0"/>
              <a:t>端口号</a:t>
            </a:r>
            <a:r>
              <a:rPr lang="en-US" altLang="zh-CN" smtClean="0"/>
              <a:t>+</a:t>
            </a:r>
            <a:r>
              <a:rPr lang="zh-CN" altLang="en-US" smtClean="0"/>
              <a:t>文件位置，然后需要输入用户和密码，即可将文件代码下载到你的电脑中。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的基本操作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新增一个文件上传到服务端：</a:t>
            </a:r>
            <a:r>
              <a:rPr lang="en-US" altLang="zh-CN" smtClean="0"/>
              <a:t>SVN  commit</a:t>
            </a:r>
          </a:p>
          <a:p>
            <a:r>
              <a:rPr lang="zh-CN" altLang="en-US" smtClean="0"/>
              <a:t>更新</a:t>
            </a:r>
            <a:r>
              <a:rPr lang="zh-CN" altLang="en-US"/>
              <a:t>工作目录</a:t>
            </a:r>
            <a:r>
              <a:rPr lang="zh-CN" altLang="en-US" smtClean="0"/>
              <a:t>：</a:t>
            </a:r>
            <a:r>
              <a:rPr lang="en-US"/>
              <a:t>SVN </a:t>
            </a:r>
            <a:r>
              <a:rPr lang="en-US" smtClean="0"/>
              <a:t>Update</a:t>
            </a:r>
          </a:p>
          <a:p>
            <a:r>
              <a:rPr lang="zh-CN" altLang="en-US"/>
              <a:t>建立库</a:t>
            </a:r>
            <a:r>
              <a:rPr lang="zh-CN" altLang="en-US" smtClean="0"/>
              <a:t>：</a:t>
            </a:r>
            <a:r>
              <a:rPr lang="en-US"/>
              <a:t>TortoiseSVN - Create repository </a:t>
            </a:r>
            <a:r>
              <a:rPr lang="en-US" smtClean="0"/>
              <a:t>here</a:t>
            </a:r>
          </a:p>
          <a:p>
            <a:r>
              <a:rPr lang="zh-CN" altLang="en-US"/>
              <a:t>导入项目</a:t>
            </a:r>
            <a:r>
              <a:rPr lang="zh-CN" altLang="en-US" smtClean="0"/>
              <a:t>：</a:t>
            </a:r>
            <a:r>
              <a:rPr lang="en-US"/>
              <a:t>TortoiseSVN </a:t>
            </a:r>
            <a:r>
              <a:rPr lang="en-US" smtClean="0"/>
              <a:t>– Import</a:t>
            </a:r>
          </a:p>
          <a:p>
            <a:r>
              <a:rPr lang="zh-CN" altLang="en-US" smtClean="0"/>
              <a:t>在本机上的操作最终都得通过</a:t>
            </a:r>
            <a:r>
              <a:rPr lang="en-US" altLang="zh-CN" smtClean="0"/>
              <a:t>svn commit</a:t>
            </a:r>
            <a:r>
              <a:rPr lang="zh-CN" altLang="en-US" smtClean="0"/>
              <a:t>来更新服务端的文件这样大家都可以看到你对代码的修改。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的好处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1. </a:t>
            </a:r>
            <a:r>
              <a:rPr lang="zh-CN" altLang="en-US" smtClean="0"/>
              <a:t>性能提高。</a:t>
            </a:r>
            <a:r>
              <a:rPr lang="en-US" altLang="zh-CN" smtClean="0"/>
              <a:t>svn</a:t>
            </a:r>
            <a:r>
              <a:rPr lang="zh-CN" altLang="en-US" smtClean="0"/>
              <a:t>不管文件是文本还是二进制类型，在内部都是以二进制差异比较算法来表示文件的更新部分。这表示所有的文件在文件库中都是以差异的形式储存。而且在网络上传输的，都是较小的文件差异部分。这也使创建分支、打标签、合并等操作可以非常快地完成</a:t>
            </a:r>
            <a:r>
              <a:rPr lang="en-US" altLang="zh-CN" smtClean="0"/>
              <a:t>.</a:t>
            </a:r>
            <a:br>
              <a:rPr lang="en-US" altLang="zh-CN" smtClean="0"/>
            </a:br>
            <a:r>
              <a:rPr lang="en-US" altLang="zh-CN" smtClean="0"/>
              <a:t>2. </a:t>
            </a:r>
            <a:r>
              <a:rPr lang="zh-CN" altLang="en-US" smtClean="0"/>
              <a:t>对目录的组织的管理更加方便。</a:t>
            </a:r>
            <a:r>
              <a:rPr lang="en-US" altLang="zh-CN" smtClean="0"/>
              <a:t>svn</a:t>
            </a:r>
            <a:r>
              <a:rPr lang="zh-CN" altLang="en-US" smtClean="0"/>
              <a:t>不光对文件做版本跟踪，也会对目录做版本跟踪。因此可以根据项目的需要，对目录结构随时进行修改，可以把现有的目录移动到新的地方。</a:t>
            </a:r>
            <a:br>
              <a:rPr lang="zh-CN" altLang="en-US" smtClean="0"/>
            </a:br>
            <a:r>
              <a:rPr lang="en-US" altLang="zh-CN" smtClean="0"/>
              <a:t>3. </a:t>
            </a:r>
            <a:r>
              <a:rPr lang="zh-CN" altLang="en-US" smtClean="0"/>
              <a:t>保证提交操作的完整性。</a:t>
            </a:r>
            <a:r>
              <a:rPr lang="en-US" altLang="zh-CN" smtClean="0"/>
              <a:t>svn</a:t>
            </a:r>
            <a:r>
              <a:rPr lang="zh-CN" altLang="en-US" smtClean="0"/>
              <a:t>对提交操作的处理方式类似数据库的事务处理，要么全部成功，要么全部无效，保证了原子性。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519</Words>
  <Application>Microsoft Office PowerPoint</Application>
  <PresentationFormat>全屏显示(4:3)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</vt:lpstr>
      <vt:lpstr>版本管理工具介绍---SVN篇</vt:lpstr>
      <vt:lpstr>版本控制工具</vt:lpstr>
      <vt:lpstr>版本控制工具</vt:lpstr>
      <vt:lpstr>SVN服务端的安装与配置</vt:lpstr>
      <vt:lpstr>SVN服务端的安装与配置</vt:lpstr>
      <vt:lpstr>SVN服务端的安装与配置</vt:lpstr>
      <vt:lpstr>SVN客户端的安装与配置</vt:lpstr>
      <vt:lpstr>SVN的基本操作</vt:lpstr>
      <vt:lpstr>SVN的好处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User</cp:lastModifiedBy>
  <cp:revision>10</cp:revision>
  <dcterms:created xsi:type="dcterms:W3CDTF">2015-09-15T10:29:17Z</dcterms:created>
  <dcterms:modified xsi:type="dcterms:W3CDTF">2015-10-13T17:24:33Z</dcterms:modified>
</cp:coreProperties>
</file>