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4" r:id="rId7"/>
    <p:sldId id="415" r:id="rId8"/>
    <p:sldId id="416" r:id="rId9"/>
    <p:sldId id="417" r:id="rId10"/>
    <p:sldId id="418" r:id="rId11"/>
    <p:sldId id="41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image" Target="../media/image9.png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字节码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541655"/>
            <a:ext cx="9799320" cy="4491355"/>
          </a:xfrm>
        </p:spPr>
        <p:txBody>
          <a:bodyPr/>
          <a:p>
            <a:pPr algn="l"/>
            <a:r>
              <a:rPr lang="zh-CN" altLang="en-US"/>
              <a:t>方法表：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66875"/>
            <a:ext cx="10782300" cy="3524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2300" y="480695"/>
            <a:ext cx="11298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一次编写 到处运行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1409700"/>
            <a:ext cx="4657725" cy="421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927100"/>
            <a:ext cx="4105275" cy="5478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18540" y="239395"/>
            <a:ext cx="9799320" cy="725805"/>
          </a:xfrm>
        </p:spPr>
        <p:txBody>
          <a:bodyPr>
            <a:normAutofit fontScale="90000"/>
          </a:bodyPr>
          <a:p>
            <a:pPr algn="ctr"/>
            <a:r>
              <a:rPr lang="zh-CN" altLang="zh-CN" sz="4445"/>
              <a:t>字节码规范</a:t>
            </a:r>
            <a:endParaRPr lang="zh-CN" altLang="zh-CN" sz="4445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" y="965200"/>
            <a:ext cx="9749155" cy="53422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340" y="374650"/>
            <a:ext cx="9799320" cy="5760720"/>
          </a:xfrm>
        </p:spPr>
        <p:txBody>
          <a:bodyPr/>
          <a:p>
            <a:pPr algn="l"/>
            <a:r>
              <a:rPr lang="zh-CN" altLang="en-US"/>
              <a:t>魔数：</a:t>
            </a:r>
            <a:r>
              <a:rPr lang="zh-CN" altLang="en-US" sz="1600"/>
              <a:t>开头固定四个字节，0xCAFEBABE，JVM 可以根据文件的开头来判断这个文件是否</a:t>
            </a:r>
            <a:r>
              <a:rPr lang="en-US" altLang="zh-CN" sz="1600"/>
              <a:t>	</a:t>
            </a:r>
            <a:r>
              <a:rPr lang="zh-CN" altLang="en-US" sz="1600"/>
              <a:t>可能是一个字节码文件，如果是，才会进行之后的操作</a:t>
            </a:r>
            <a:endParaRPr lang="zh-CN" altLang="en-US" sz="1600"/>
          </a:p>
          <a:p>
            <a:pPr algn="l"/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版本号</a:t>
            </a:r>
            <a:r>
              <a:rPr lang="zh-CN" altLang="en-US" sz="2400"/>
              <a:t>：</a:t>
            </a:r>
            <a:r>
              <a:rPr lang="zh-CN" altLang="en-US" sz="1600"/>
              <a:t>版本号为魔数之后的 4 个字节，前两个字节表示次版本号（Minor Version），后两个字节表示主版本号（Major Version）</a:t>
            </a:r>
            <a:endParaRPr lang="zh-CN" altLang="en-US" sz="1600"/>
          </a:p>
          <a:p>
            <a:pPr algn="l"/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常量池：</a:t>
            </a:r>
            <a:r>
              <a:rPr lang="zh-CN" altLang="en-US" sz="1600"/>
              <a:t>存放字面量（如文本字符串、final的常量值等）和符号引用（类和接口的全限定名、字段的名称和描述符、方法的名称和描述符）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398780"/>
            <a:ext cx="10839450" cy="3019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" y="236220"/>
            <a:ext cx="11371580" cy="2171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900045"/>
            <a:ext cx="11906250" cy="3095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1198880" y="468630"/>
            <a:ext cx="9799320" cy="4564380"/>
          </a:xfrm>
        </p:spPr>
        <p:txBody>
          <a:bodyPr/>
          <a:p>
            <a:pPr algn="l"/>
            <a:r>
              <a:rPr lang="zh-CN" altLang="en-US"/>
              <a:t>访问标识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类索引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父类索引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接口索引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/>
          <p:nvPr>
            <p:ph type="subTitle" idx="1"/>
          </p:nvPr>
        </p:nvSpPr>
        <p:spPr>
          <a:xfrm>
            <a:off x="1198880" y="727710"/>
            <a:ext cx="9799320" cy="4953635"/>
          </a:xfrm>
        </p:spPr>
        <p:txBody>
          <a:bodyPr>
            <a:normAutofit/>
          </a:bodyPr>
          <a:p>
            <a:pPr algn="l"/>
            <a:r>
              <a:rPr lang="zh-CN" altLang="en-US"/>
              <a:t>字段表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zh-CN" altLang="en-US" sz="1600"/>
              <a:t>字段表用于描述类和接口中声明的变量，包含类级别的变量以及实例变量，但是不包含方法内部声明的局部变量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字段表也分为两部分，第一部分为两个字节，描述字段个数；第二部分是每个字段的详细信息fields_info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3362325"/>
            <a:ext cx="11250295" cy="2660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835" y="1496695"/>
            <a:ext cx="7217410" cy="2590165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1"/>
          </p:nvPr>
        </p:nvSpPr>
        <p:spPr>
          <a:xfrm>
            <a:off x="1196260" y="4681810"/>
            <a:ext cx="9799200" cy="1472400"/>
          </a:xfrm>
        </p:spPr>
        <p:txBody>
          <a:bodyPr/>
          <a:p>
            <a:r>
              <a:rPr lang="en-US" altLang="zh-CN"/>
              <a:t>private int a;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宽屏</PresentationFormat>
  <Paragraphs>34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字节码</vt:lpstr>
      <vt:lpstr>PowerPoint 演示文稿</vt:lpstr>
      <vt:lpstr>字节码规范</vt:lpstr>
      <vt:lpstr>PowerPoint 演示文稿</vt:lpstr>
      <vt:lpstr>空白演示</vt:lpstr>
      <vt:lpstr>空白演示</vt:lpstr>
      <vt:lpstr>空白演示</vt:lpstr>
      <vt:lpstr>空白演示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十四</cp:lastModifiedBy>
  <cp:revision>175</cp:revision>
  <dcterms:created xsi:type="dcterms:W3CDTF">2019-06-19T02:08:00Z</dcterms:created>
  <dcterms:modified xsi:type="dcterms:W3CDTF">2021-09-02T00:45:07Z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