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6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3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9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2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1037-2116-45B9-86CD-1B71D1906108}" type="datetimeFigureOut">
              <a:rPr lang="en-IN" smtClean="0"/>
              <a:t>30-03-2017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31CD-0E73-4086-BC98-E036356DD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4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Xamarin?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37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Xamarin is a Microsoft-owned San-Francisco, California based Software company founded in May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Development Environments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Xamarin.iOS</a:t>
            </a:r>
          </a:p>
          <a:p>
            <a:pPr algn="just"/>
            <a:r>
              <a:rPr lang="en-IN" sz="2400" dirty="0" smtClean="0"/>
              <a:t>Xamarin.Android</a:t>
            </a:r>
          </a:p>
          <a:p>
            <a:pPr algn="just"/>
            <a:r>
              <a:rPr lang="en-IN" sz="2400" dirty="0" smtClean="0"/>
              <a:t>Xamarin.Forms</a:t>
            </a:r>
          </a:p>
          <a:p>
            <a:pPr algn="just"/>
            <a:r>
              <a:rPr lang="en-IN" sz="2400" dirty="0"/>
              <a:t>Xamarin.Mac</a:t>
            </a:r>
          </a:p>
        </p:txBody>
      </p:sp>
    </p:spTree>
    <p:extLst>
      <p:ext uri="{BB962C8B-B14F-4D97-AF65-F5344CB8AC3E}">
        <p14:creationId xmlns:p14="http://schemas.microsoft.com/office/powerpoint/2010/main" val="32856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</a:t>
            </a:r>
            <a:r>
              <a:rPr lang="en-IN" dirty="0" err="1"/>
              <a:t>Xamarin</a:t>
            </a:r>
            <a:r>
              <a:rPr lang="en-IN" dirty="0"/>
              <a:t> Work?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MonoTouch.dll and </a:t>
            </a:r>
            <a:r>
              <a:rPr lang="en-IN" sz="2400" dirty="0" smtClean="0"/>
              <a:t>Mono.Android.dll</a:t>
            </a:r>
          </a:p>
          <a:p>
            <a:r>
              <a:rPr lang="en-IN" sz="2400" dirty="0" smtClean="0"/>
              <a:t>Application </a:t>
            </a:r>
            <a:r>
              <a:rPr lang="en-IN" sz="2400" dirty="0"/>
              <a:t>Output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Mobile Development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Inception </a:t>
            </a:r>
            <a:endParaRPr lang="en-IN" sz="2400" dirty="0" smtClean="0"/>
          </a:p>
          <a:p>
            <a:r>
              <a:rPr lang="en-IN" sz="2400" dirty="0"/>
              <a:t>Design </a:t>
            </a:r>
            <a:endParaRPr lang="en-IN" sz="2400" dirty="0" smtClean="0"/>
          </a:p>
          <a:p>
            <a:r>
              <a:rPr lang="en-IN" sz="2400" dirty="0"/>
              <a:t>Development </a:t>
            </a:r>
            <a:endParaRPr lang="en-IN" sz="2400" dirty="0" smtClean="0"/>
          </a:p>
          <a:p>
            <a:r>
              <a:rPr lang="en-IN" sz="2400" dirty="0"/>
              <a:t>Stabilization </a:t>
            </a:r>
            <a:endParaRPr lang="en-IN" sz="2400" dirty="0" smtClean="0"/>
          </a:p>
          <a:p>
            <a:r>
              <a:rPr lang="en-IN" sz="2400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7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Xamarin?</vt:lpstr>
      <vt:lpstr>Development Environments</vt:lpstr>
      <vt:lpstr>How Does Xamarin Work? </vt:lpstr>
      <vt:lpstr>Mobile Development SDLC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Xamarin?</dc:title>
  <dc:creator>slk</dc:creator>
  <cp:lastModifiedBy>slk</cp:lastModifiedBy>
  <cp:revision>12</cp:revision>
  <dcterms:created xsi:type="dcterms:W3CDTF">2017-03-22T06:50:08Z</dcterms:created>
  <dcterms:modified xsi:type="dcterms:W3CDTF">2017-03-30T07:17:46Z</dcterms:modified>
</cp:coreProperties>
</file>