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09F3-3411-4173-82E6-8F94ED7205C9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A0CB-E2B4-4EDD-A9EE-51CFDC3D2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9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09F3-3411-4173-82E6-8F94ED7205C9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A0CB-E2B4-4EDD-A9EE-51CFDC3D2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7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09F3-3411-4173-82E6-8F94ED7205C9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A0CB-E2B4-4EDD-A9EE-51CFDC3D2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1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09F3-3411-4173-82E6-8F94ED7205C9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A0CB-E2B4-4EDD-A9EE-51CFDC3D2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09F3-3411-4173-82E6-8F94ED7205C9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A0CB-E2B4-4EDD-A9EE-51CFDC3D2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8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09F3-3411-4173-82E6-8F94ED7205C9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A0CB-E2B4-4EDD-A9EE-51CFDC3D2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2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09F3-3411-4173-82E6-8F94ED7205C9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A0CB-E2B4-4EDD-A9EE-51CFDC3D2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09F3-3411-4173-82E6-8F94ED7205C9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A0CB-E2B4-4EDD-A9EE-51CFDC3D2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80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09F3-3411-4173-82E6-8F94ED7205C9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A0CB-E2B4-4EDD-A9EE-51CFDC3D2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7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09F3-3411-4173-82E6-8F94ED7205C9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A0CB-E2B4-4EDD-A9EE-51CFDC3D2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1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09F3-3411-4173-82E6-8F94ED7205C9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A0CB-E2B4-4EDD-A9EE-51CFDC3D2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7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609F3-3411-4173-82E6-8F94ED7205C9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A0CB-E2B4-4EDD-A9EE-51CFDC3D2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8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Application Development using Android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8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Course Contents</a:t>
            </a:r>
            <a:br>
              <a:rPr lang="en-US" u="sng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35940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1. Android Overview</a:t>
            </a:r>
          </a:p>
          <a:p>
            <a:pPr marL="457200" lvl="1" indent="0">
              <a:buNone/>
            </a:pPr>
            <a:r>
              <a:rPr lang="en-US" dirty="0" smtClean="0"/>
              <a:t>2. Android Architecture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</a:t>
            </a:r>
            <a:r>
              <a:rPr lang="en-US" dirty="0"/>
              <a:t>.</a:t>
            </a:r>
            <a:r>
              <a:rPr lang="en-US" dirty="0" smtClean="0"/>
              <a:t> Application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b. Application Framework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c. Libraries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d. Linux kernel</a:t>
            </a:r>
          </a:p>
          <a:p>
            <a:pPr marL="457200" lvl="1" indent="0">
              <a:buNone/>
            </a:pPr>
            <a:r>
              <a:rPr lang="en-US" dirty="0" smtClean="0"/>
              <a:t>3. Introduction to DVM</a:t>
            </a:r>
          </a:p>
          <a:p>
            <a:pPr marL="457200" lvl="1" indent="0">
              <a:buNone/>
            </a:pPr>
            <a:r>
              <a:rPr lang="en-US" dirty="0" smtClean="0"/>
              <a:t>4. Features of Android</a:t>
            </a:r>
          </a:p>
          <a:p>
            <a:pPr marL="457200" lvl="1" indent="0">
              <a:buNone/>
            </a:pPr>
            <a:r>
              <a:rPr lang="en-US" dirty="0" smtClean="0"/>
              <a:t>5. Android Components</a:t>
            </a:r>
          </a:p>
          <a:p>
            <a:pPr marL="457200" lvl="1" indent="0">
              <a:buNone/>
            </a:pPr>
            <a:r>
              <a:rPr lang="en-US" dirty="0" smtClean="0"/>
              <a:t>6. Android Environment Set up</a:t>
            </a:r>
          </a:p>
          <a:p>
            <a:pPr marL="457200" lvl="1" indent="0">
              <a:buNone/>
            </a:pPr>
            <a:r>
              <a:rPr lang="en-US" dirty="0" smtClean="0"/>
              <a:t>7. File Structure in Android Project</a:t>
            </a:r>
          </a:p>
          <a:p>
            <a:pPr marL="457200" lvl="1" indent="0">
              <a:buNone/>
            </a:pPr>
            <a:r>
              <a:rPr lang="en-US" dirty="0" smtClean="0"/>
              <a:t>8. Android XML Layout File</a:t>
            </a:r>
          </a:p>
          <a:p>
            <a:pPr marL="457200" lvl="1" indent="0">
              <a:buNone/>
            </a:pPr>
            <a:r>
              <a:rPr lang="en-US" dirty="0" smtClean="0"/>
              <a:t>9. Activity Life Cycle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0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/>
              <a:t>1. Android Overview</a:t>
            </a:r>
            <a:br>
              <a:rPr lang="en-US" sz="2800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Android is an open source Linux based operating system and some set of </a:t>
            </a:r>
            <a:r>
              <a:rPr lang="en-US" sz="2400" dirty="0" err="1" smtClean="0"/>
              <a:t>os</a:t>
            </a:r>
            <a:r>
              <a:rPr lang="en-US" sz="2400" dirty="0" smtClean="0"/>
              <a:t> specific software which helps to develop and run android applications.</a:t>
            </a:r>
          </a:p>
          <a:p>
            <a:pPr marL="0" indent="0">
              <a:buNone/>
            </a:pPr>
            <a:r>
              <a:rPr lang="en-US" sz="2400" dirty="0" smtClean="0"/>
              <a:t>-&gt; It is developed by some four member group company named as</a:t>
            </a:r>
          </a:p>
          <a:p>
            <a:pPr marL="0" indent="0">
              <a:buNone/>
            </a:pPr>
            <a:r>
              <a:rPr lang="en-US" sz="2400" dirty="0" smtClean="0"/>
              <a:t>    Android and later it is absorbed in Google.</a:t>
            </a:r>
          </a:p>
          <a:p>
            <a:pPr marL="0" indent="0">
              <a:buNone/>
            </a:pPr>
            <a:r>
              <a:rPr lang="en-US" sz="2400" dirty="0" smtClean="0"/>
              <a:t>-&gt; In 2009 major version of Android is launched in the market</a:t>
            </a:r>
          </a:p>
          <a:p>
            <a:pPr marL="0" indent="0">
              <a:buNone/>
            </a:pPr>
            <a:r>
              <a:rPr lang="en-US" sz="2400" dirty="0" smtClean="0"/>
              <a:t>-&gt; Android apps can be developed in various languages like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java, C/C++, </a:t>
            </a:r>
            <a:r>
              <a:rPr lang="en-US" sz="2400" dirty="0" err="1" smtClean="0"/>
              <a:t>.Net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-&gt; Android is multiuser Linux system in which each application runs in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a separate process.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29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15925"/>
            <a:ext cx="10515600" cy="1325563"/>
          </a:xfrm>
        </p:spPr>
        <p:txBody>
          <a:bodyPr>
            <a:normAutofit/>
          </a:bodyPr>
          <a:lstStyle/>
          <a:p>
            <a:pPr marL="457200" lvl="1" indent="0"/>
            <a:r>
              <a:rPr lang="en-US" sz="2800" dirty="0" smtClean="0"/>
              <a:t>2. Android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17624"/>
            <a:ext cx="10325100" cy="5133976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u="sng" dirty="0" smtClean="0"/>
              <a:t>a. Application( System apps)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2000" dirty="0" smtClean="0"/>
              <a:t>Android comes with some set of system apps like contacts, calendar , message, gallery etc.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When you launch your android powered system then you see these system apps </a:t>
            </a:r>
            <a:r>
              <a:rPr lang="en-US" sz="2000" smtClean="0"/>
              <a:t>Application </a:t>
            </a:r>
            <a:r>
              <a:rPr lang="en-US" sz="2000" smtClean="0"/>
              <a:t>layer </a:t>
            </a:r>
            <a:r>
              <a:rPr lang="en-US" sz="2000" dirty="0" smtClean="0"/>
              <a:t>of android software stack. And any android application you develop it sits in the this </a:t>
            </a:r>
            <a:r>
              <a:rPr lang="en-US" sz="2000" dirty="0" smtClean="0"/>
              <a:t>layer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u="sng" dirty="0"/>
              <a:t>b. Application </a:t>
            </a:r>
            <a:r>
              <a:rPr lang="en-US" sz="2400" u="sng" dirty="0" smtClean="0"/>
              <a:t>Framework</a:t>
            </a:r>
          </a:p>
          <a:p>
            <a:pPr marL="0" indent="0">
              <a:buNone/>
            </a:pPr>
            <a:r>
              <a:rPr lang="en-US" sz="2000" dirty="0" smtClean="0"/>
              <a:t>	This android software stack consist the Java APIs which helps to build the customized 	application as well as it provide support for it. These APIs provide the building blocks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to create your apps. Those APIs are following.</a:t>
            </a:r>
          </a:p>
          <a:p>
            <a:pPr marL="0" indent="0">
              <a:buNone/>
            </a:pPr>
            <a:r>
              <a:rPr lang="en-US" sz="2000" dirty="0" smtClean="0"/>
              <a:t> 		</a:t>
            </a:r>
            <a:r>
              <a:rPr lang="en-US" sz="2000" u="sng" dirty="0" smtClean="0"/>
              <a:t>a. View System</a:t>
            </a:r>
            <a:r>
              <a:rPr lang="en-US" sz="2000" dirty="0" smtClean="0"/>
              <a:t> : This helps to build App’s UI like list grid, button, check boxes 			etc.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u="sng" dirty="0" smtClean="0"/>
              <a:t>b. Content Provider</a:t>
            </a:r>
            <a:r>
              <a:rPr lang="en-US" sz="2000" dirty="0" smtClean="0"/>
              <a:t> : It enables apps to access data from another app or share 			their  own  data.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262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65100"/>
            <a:ext cx="10515600" cy="55546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000" u="sng" dirty="0" smtClean="0"/>
              <a:t>c. Resource Manager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dirty="0" smtClean="0"/>
              <a:t>It provide the access to the non code resources such as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localized strings, graphics, layout filter, ram </a:t>
            </a:r>
            <a:r>
              <a:rPr lang="en-US" sz="2000" dirty="0"/>
              <a:t>	</a:t>
            </a:r>
            <a:r>
              <a:rPr lang="en-US" sz="2000" dirty="0" smtClean="0"/>
              <a:t>etc.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u="sng" dirty="0"/>
              <a:t>d</a:t>
            </a:r>
            <a:r>
              <a:rPr lang="en-US" sz="2000" u="sng" dirty="0" smtClean="0"/>
              <a:t>. Notification Manager </a:t>
            </a:r>
            <a:r>
              <a:rPr lang="en-US" sz="2000" dirty="0" smtClean="0"/>
              <a:t>: It enables all apps to display custom alert specific to the 			corresponding apps in status bar 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u="sng" dirty="0"/>
              <a:t>e</a:t>
            </a:r>
            <a:r>
              <a:rPr lang="en-US" sz="2000" u="sng" dirty="0" smtClean="0"/>
              <a:t>. Activity Manager</a:t>
            </a:r>
            <a:r>
              <a:rPr lang="en-US" sz="2000" dirty="0" smtClean="0"/>
              <a:t> : It manages the Life cycle of apps and provides common 				navigation back stack .</a:t>
            </a:r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r>
              <a:rPr lang="en-US" u="sng" dirty="0" smtClean="0"/>
              <a:t>C. Libraries</a:t>
            </a:r>
            <a:r>
              <a:rPr lang="en-US" sz="2000" u="sng" dirty="0" smtClean="0"/>
              <a:t>  </a:t>
            </a:r>
          </a:p>
          <a:p>
            <a:pPr marL="0" indent="0">
              <a:buNone/>
            </a:pPr>
            <a:r>
              <a:rPr lang="en-US" sz="2000" dirty="0" smtClean="0"/>
              <a:t>	This layer is abstraction between Linux Kernel (core part of android OS) and rest of the  	android software stack. Many android system apps are build on native languages C/C++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some libraries are following: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surface manager, Open </a:t>
            </a:r>
            <a:r>
              <a:rPr lang="en-US" sz="2000" dirty="0" err="1" smtClean="0"/>
              <a:t>Gl</a:t>
            </a:r>
            <a:r>
              <a:rPr lang="en-US" sz="2000" dirty="0" smtClean="0"/>
              <a:t>/ES, SSL, </a:t>
            </a:r>
            <a:r>
              <a:rPr lang="en-US" sz="2000" dirty="0" err="1" smtClean="0"/>
              <a:t>Libc</a:t>
            </a:r>
            <a:r>
              <a:rPr lang="en-US" sz="2000" dirty="0" smtClean="0"/>
              <a:t>, Free Type, </a:t>
            </a:r>
            <a:r>
              <a:rPr lang="en-US" sz="2000" dirty="0" err="1" smtClean="0"/>
              <a:t>WebKit</a:t>
            </a:r>
            <a:r>
              <a:rPr lang="en-US" sz="2000" dirty="0" smtClean="0"/>
              <a:t>, SQLite, Media framework etc.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6399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263524"/>
            <a:ext cx="10515600" cy="6061075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u="sng" dirty="0" smtClean="0"/>
              <a:t>d. </a:t>
            </a:r>
            <a:r>
              <a:rPr lang="en-US" u="sng" dirty="0"/>
              <a:t>Linux </a:t>
            </a:r>
            <a:r>
              <a:rPr lang="en-US" u="sng" dirty="0" smtClean="0"/>
              <a:t>kernel </a:t>
            </a:r>
            <a:r>
              <a:rPr lang="en-US" dirty="0" smtClean="0"/>
              <a:t>: </a:t>
            </a:r>
            <a:endParaRPr lang="en-US" u="sng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The core level of Android system is Linux Kernel. This is abstraction between your hardware 	and software build on these frameworks.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u="sng" dirty="0" smtClean="0"/>
              <a:t>Introduction to DVM</a:t>
            </a:r>
          </a:p>
          <a:p>
            <a:r>
              <a:rPr lang="en-US" sz="2000" dirty="0" smtClean="0"/>
              <a:t>It stands for </a:t>
            </a:r>
            <a:r>
              <a:rPr lang="en-US" sz="2000" dirty="0" err="1" smtClean="0"/>
              <a:t>Dalvik</a:t>
            </a:r>
            <a:r>
              <a:rPr lang="en-US" sz="2000" dirty="0" smtClean="0"/>
              <a:t> Virtual machine.</a:t>
            </a:r>
          </a:p>
          <a:p>
            <a:r>
              <a:rPr lang="en-US" sz="2000" dirty="0" smtClean="0"/>
              <a:t>It runs multiple VMs efficiently.</a:t>
            </a:r>
          </a:p>
          <a:p>
            <a:r>
              <a:rPr lang="en-US" sz="2000" dirty="0" smtClean="0"/>
              <a:t>Each app has its own VM.</a:t>
            </a:r>
          </a:p>
          <a:p>
            <a:r>
              <a:rPr lang="en-US" sz="2000" dirty="0" smtClean="0"/>
              <a:t>It compresses the byte code generated by java compiler (.class file) to some compressed form(.</a:t>
            </a:r>
            <a:r>
              <a:rPr lang="en-US" sz="2000" dirty="0" err="1" smtClean="0"/>
              <a:t>dex</a:t>
            </a:r>
            <a:r>
              <a:rPr lang="en-US" sz="2000" dirty="0" smtClean="0"/>
              <a:t> file).</a:t>
            </a:r>
          </a:p>
          <a:p>
            <a:r>
              <a:rPr lang="en-US" sz="2000" dirty="0" smtClean="0"/>
              <a:t>It is optimized for mobile application.</a:t>
            </a:r>
          </a:p>
          <a:p>
            <a:r>
              <a:rPr lang="en-US" sz="2000" dirty="0" smtClean="0"/>
              <a:t>Generated compressed form of byte code </a:t>
            </a:r>
            <a:r>
              <a:rPr lang="en-US" sz="2000" dirty="0" err="1" smtClean="0"/>
              <a:t>i.e</a:t>
            </a:r>
            <a:r>
              <a:rPr lang="en-US" sz="2000" dirty="0" smtClean="0"/>
              <a:t> .</a:t>
            </a:r>
            <a:r>
              <a:rPr lang="en-US" sz="2000" dirty="0" err="1" smtClean="0"/>
              <a:t>dex</a:t>
            </a:r>
            <a:r>
              <a:rPr lang="en-US" sz="2000" dirty="0" smtClean="0"/>
              <a:t> file is very light weight optimized for limited resource.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2414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0"/>
            <a:ext cx="10756900" cy="68580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4. Features of Android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u="sng" dirty="0" smtClean="0"/>
              <a:t>5. Android Components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android component helps to build building blocks for android application. Some android 	components are following: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u="sng" dirty="0" smtClean="0"/>
              <a:t>a. Activity </a:t>
            </a:r>
            <a:r>
              <a:rPr lang="en-US" sz="2000" dirty="0" smtClean="0"/>
              <a:t>: Every single screen appears in the app is called as one activity. Every activity 	requires two file (one java file and one xml file).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u="sng" dirty="0" smtClean="0"/>
              <a:t>b. Service </a:t>
            </a:r>
            <a:r>
              <a:rPr lang="en-US" sz="2000" dirty="0" smtClean="0"/>
              <a:t>: Long running background process without user interaction. </a:t>
            </a:r>
            <a:r>
              <a:rPr lang="en-US" sz="2000" dirty="0" err="1" smtClean="0"/>
              <a:t>Eg</a:t>
            </a:r>
            <a:r>
              <a:rPr lang="en-US" sz="2000" dirty="0" smtClean="0"/>
              <a:t> : Wi-Fi searching,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media player etc.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u="sng" dirty="0" smtClean="0"/>
              <a:t>c. Broadcast Receiver</a:t>
            </a:r>
            <a:r>
              <a:rPr lang="en-US" sz="2000" dirty="0" smtClean="0"/>
              <a:t> :  Broadcast receivers are registers for system announcement. 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u="sng" dirty="0" smtClean="0"/>
              <a:t>d. Content Provider </a:t>
            </a:r>
            <a:r>
              <a:rPr lang="en-US" sz="2000" dirty="0" smtClean="0"/>
              <a:t>: It is used to share data with multiple application.</a:t>
            </a:r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8579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14300"/>
            <a:ext cx="10515600" cy="654049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Loaders</a:t>
            </a:r>
            <a:r>
              <a:rPr lang="en-US" dirty="0" smtClean="0"/>
              <a:t> :</a:t>
            </a:r>
            <a:endParaRPr lang="en-IN" sz="1600" dirty="0" smtClean="0"/>
          </a:p>
          <a:p>
            <a:pPr marL="0" indent="0">
              <a:buNone/>
            </a:pPr>
            <a:r>
              <a:rPr lang="en-US" sz="2000" dirty="0" smtClean="0"/>
              <a:t>	Loader API lets you load data from a content provider or other data source for displaying in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an activity or fragment.</a:t>
            </a:r>
          </a:p>
          <a:p>
            <a:pPr marL="0" indent="0">
              <a:buNone/>
            </a:pPr>
            <a:r>
              <a:rPr lang="en-US" u="sng" dirty="0" smtClean="0"/>
              <a:t>Intents</a:t>
            </a:r>
            <a:r>
              <a:rPr lang="en-US" dirty="0" smtClean="0"/>
              <a:t> </a:t>
            </a:r>
            <a:r>
              <a:rPr lang="en-US" dirty="0"/>
              <a:t>:</a:t>
            </a:r>
            <a:endParaRPr lang="en-IN" dirty="0"/>
          </a:p>
          <a:p>
            <a:pPr marL="0" indent="0">
              <a:buNone/>
            </a:pPr>
            <a:r>
              <a:rPr lang="en-US" sz="2000" dirty="0" smtClean="0"/>
              <a:t>	An intent is a messaging object. You can use this object to request an action from another 	app content.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-&gt; It helps to travel one activity t another activity.</a:t>
            </a:r>
          </a:p>
          <a:p>
            <a:pPr marL="0" indent="0">
              <a:buNone/>
            </a:pPr>
            <a:r>
              <a:rPr lang="en-US" u="sng" dirty="0" smtClean="0"/>
              <a:t>Fragment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A fragment represents the behavior or a portion of UI in </a:t>
            </a:r>
            <a:r>
              <a:rPr lang="en-US" sz="2000" smtClean="0"/>
              <a:t>an activity.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838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136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Mobile Application Development using Android</vt:lpstr>
      <vt:lpstr>Course Contents </vt:lpstr>
      <vt:lpstr>1. Android Overview </vt:lpstr>
      <vt:lpstr>2. Android Architecture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 using Android</dc:title>
  <dc:creator>slk</dc:creator>
  <cp:lastModifiedBy>slk</cp:lastModifiedBy>
  <cp:revision>24</cp:revision>
  <dcterms:created xsi:type="dcterms:W3CDTF">2017-03-21T12:49:13Z</dcterms:created>
  <dcterms:modified xsi:type="dcterms:W3CDTF">2017-03-30T08:51:38Z</dcterms:modified>
</cp:coreProperties>
</file>