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p:sldMasterIdLst>
    <p:sldMasterId id="2147483649" r:id="rId1"/>
  </p:sldMasterIdLst>
  <p:notesMasterIdLst>
    <p:notesMasterId r:id="rId6"/>
  </p:notesMasterIdLst>
  <p:sldIdLst>
    <p:sldId id="292" r:id="rId2"/>
    <p:sldId id="305" r:id="rId3"/>
    <p:sldId id="304" r:id="rId4"/>
    <p:sldId id="294" r:id="rId5"/>
  </p:sldIdLst>
  <p:sldSz cx="12192000" cy="6858000"/>
  <p:notesSz cx="6858000" cy="9144000"/>
  <p:defaultTextStyle>
    <a:defPPr>
      <a:defRPr lang="zh-CN"/>
    </a:defPPr>
    <a:lvl1pPr algn="ctr" defTabSz="412750" rtl="0" fontAlgn="base" hangingPunct="0">
      <a:spcBef>
        <a:spcPct val="0"/>
      </a:spcBef>
      <a:spcAft>
        <a:spcPct val="0"/>
      </a:spcAft>
      <a:defRPr sz="2400" kern="1200">
        <a:solidFill>
          <a:srgbClr val="000000"/>
        </a:solidFill>
        <a:latin typeface="Helvetica Light" charset="0"/>
        <a:ea typeface="Helvetica Light" charset="0"/>
        <a:cs typeface="Helvetica Light" charset="0"/>
        <a:sym typeface="Helvetica Light" charset="0"/>
      </a:defRPr>
    </a:lvl1pPr>
    <a:lvl2pPr algn="ctr" defTabSz="412750" rtl="0" fontAlgn="base" hangingPunct="0">
      <a:spcBef>
        <a:spcPct val="0"/>
      </a:spcBef>
      <a:spcAft>
        <a:spcPct val="0"/>
      </a:spcAft>
      <a:defRPr sz="2400" kern="1200">
        <a:solidFill>
          <a:srgbClr val="000000"/>
        </a:solidFill>
        <a:latin typeface="Helvetica Light" charset="0"/>
        <a:ea typeface="Helvetica Light" charset="0"/>
        <a:cs typeface="Helvetica Light" charset="0"/>
        <a:sym typeface="Helvetica Light" charset="0"/>
      </a:defRPr>
    </a:lvl2pPr>
    <a:lvl3pPr algn="ctr" defTabSz="412750" rtl="0" fontAlgn="base" hangingPunct="0">
      <a:spcBef>
        <a:spcPct val="0"/>
      </a:spcBef>
      <a:spcAft>
        <a:spcPct val="0"/>
      </a:spcAft>
      <a:defRPr sz="2400" kern="1200">
        <a:solidFill>
          <a:srgbClr val="000000"/>
        </a:solidFill>
        <a:latin typeface="Helvetica Light" charset="0"/>
        <a:ea typeface="Helvetica Light" charset="0"/>
        <a:cs typeface="Helvetica Light" charset="0"/>
        <a:sym typeface="Helvetica Light" charset="0"/>
      </a:defRPr>
    </a:lvl3pPr>
    <a:lvl4pPr algn="ctr" defTabSz="412750" rtl="0" fontAlgn="base" hangingPunct="0">
      <a:spcBef>
        <a:spcPct val="0"/>
      </a:spcBef>
      <a:spcAft>
        <a:spcPct val="0"/>
      </a:spcAft>
      <a:defRPr sz="2400" kern="1200">
        <a:solidFill>
          <a:srgbClr val="000000"/>
        </a:solidFill>
        <a:latin typeface="Helvetica Light" charset="0"/>
        <a:ea typeface="Helvetica Light" charset="0"/>
        <a:cs typeface="Helvetica Light" charset="0"/>
        <a:sym typeface="Helvetica Light" charset="0"/>
      </a:defRPr>
    </a:lvl4pPr>
    <a:lvl5pPr algn="ctr" defTabSz="412750" rtl="0" fontAlgn="base" hangingPunct="0">
      <a:spcBef>
        <a:spcPct val="0"/>
      </a:spcBef>
      <a:spcAft>
        <a:spcPct val="0"/>
      </a:spcAft>
      <a:defRPr sz="24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24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24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24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24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CEFF"/>
    <a:srgbClr val="7295BF"/>
    <a:srgbClr val="ECBB73"/>
    <a:srgbClr val="A9FDBD"/>
    <a:srgbClr val="BDFFFE"/>
    <a:srgbClr val="37A46A"/>
    <a:srgbClr val="D64A01"/>
    <a:srgbClr val="BDFFC3"/>
    <a:srgbClr val="2990D0"/>
    <a:srgbClr val="1898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7B6999-BD96-499C-99F6-EDD29D345D26}" v="8" dt="2019-01-10T13:41:10.51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34" autoAdjust="0"/>
  </p:normalViewPr>
  <p:slideViewPr>
    <p:cSldViewPr>
      <p:cViewPr varScale="1">
        <p:scale>
          <a:sx n="104" d="100"/>
          <a:sy n="104" d="100"/>
        </p:scale>
        <p:origin x="114" y="222"/>
      </p:cViewPr>
      <p:guideLst>
        <p:guide orient="horz" pos="2160"/>
        <p:guide pos="3840"/>
        <p:guide orient="horz" pos="22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ls315" userId="a3f91353-034b-4d73-b44a-fb5798c24f26" providerId="ADAL" clId="{777B6999-BD96-499C-99F6-EDD29D345D26}"/>
    <pc:docChg chg="undo custSel addSld delSld modSld sldOrd delMainMaster">
      <pc:chgData name="xls315" userId="a3f91353-034b-4d73-b44a-fb5798c24f26" providerId="ADAL" clId="{777B6999-BD96-499C-99F6-EDD29D345D26}" dt="2019-01-10T13:41:10.519" v="44"/>
      <pc:docMkLst>
        <pc:docMk/>
      </pc:docMkLst>
      <pc:sldChg chg="del">
        <pc:chgData name="xls315" userId="a3f91353-034b-4d73-b44a-fb5798c24f26" providerId="ADAL" clId="{777B6999-BD96-499C-99F6-EDD29D345D26}" dt="2019-01-10T13:35:45.530" v="27" actId="2696"/>
        <pc:sldMkLst>
          <pc:docMk/>
          <pc:sldMk cId="0" sldId="258"/>
        </pc:sldMkLst>
      </pc:sldChg>
      <pc:sldChg chg="del">
        <pc:chgData name="xls315" userId="a3f91353-034b-4d73-b44a-fb5798c24f26" providerId="ADAL" clId="{777B6999-BD96-499C-99F6-EDD29D345D26}" dt="2019-01-10T13:35:44.947" v="26" actId="2696"/>
        <pc:sldMkLst>
          <pc:docMk/>
          <pc:sldMk cId="488417698" sldId="260"/>
        </pc:sldMkLst>
      </pc:sldChg>
      <pc:sldChg chg="addSp modSp">
        <pc:chgData name="xls315" userId="a3f91353-034b-4d73-b44a-fb5798c24f26" providerId="ADAL" clId="{777B6999-BD96-499C-99F6-EDD29D345D26}" dt="2019-01-10T12:16:52.452" v="24" actId="1076"/>
        <pc:sldMkLst>
          <pc:docMk/>
          <pc:sldMk cId="2089756177" sldId="298"/>
        </pc:sldMkLst>
        <pc:spChg chg="mod">
          <ac:chgData name="xls315" userId="a3f91353-034b-4d73-b44a-fb5798c24f26" providerId="ADAL" clId="{777B6999-BD96-499C-99F6-EDD29D345D26}" dt="2019-01-10T12:15:31.840" v="10" actId="164"/>
          <ac:spMkLst>
            <pc:docMk/>
            <pc:sldMk cId="2089756177" sldId="298"/>
            <ac:spMk id="26" creationId="{57EE468E-F800-4493-87FA-E0A953503B43}"/>
          </ac:spMkLst>
        </pc:spChg>
        <pc:spChg chg="mod">
          <ac:chgData name="xls315" userId="a3f91353-034b-4d73-b44a-fb5798c24f26" providerId="ADAL" clId="{777B6999-BD96-499C-99F6-EDD29D345D26}" dt="2019-01-10T12:15:31.840" v="10" actId="164"/>
          <ac:spMkLst>
            <pc:docMk/>
            <pc:sldMk cId="2089756177" sldId="298"/>
            <ac:spMk id="43" creationId="{4C48EBBD-093B-48EE-AF12-51298A1E944E}"/>
          </ac:spMkLst>
        </pc:spChg>
        <pc:spChg chg="mod">
          <ac:chgData name="xls315" userId="a3f91353-034b-4d73-b44a-fb5798c24f26" providerId="ADAL" clId="{777B6999-BD96-499C-99F6-EDD29D345D26}" dt="2019-01-10T12:15:07.552" v="7" actId="164"/>
          <ac:spMkLst>
            <pc:docMk/>
            <pc:sldMk cId="2089756177" sldId="298"/>
            <ac:spMk id="47" creationId="{6C4231F9-03BA-487C-B48C-369801A4A0B9}"/>
          </ac:spMkLst>
        </pc:spChg>
        <pc:spChg chg="mod">
          <ac:chgData name="xls315" userId="a3f91353-034b-4d73-b44a-fb5798c24f26" providerId="ADAL" clId="{777B6999-BD96-499C-99F6-EDD29D345D26}" dt="2019-01-10T12:15:07.552" v="7" actId="164"/>
          <ac:spMkLst>
            <pc:docMk/>
            <pc:sldMk cId="2089756177" sldId="298"/>
            <ac:spMk id="48" creationId="{046B579E-2E8A-4B79-BDEB-7DB00187FEDC}"/>
          </ac:spMkLst>
        </pc:spChg>
        <pc:spChg chg="mod">
          <ac:chgData name="xls315" userId="a3f91353-034b-4d73-b44a-fb5798c24f26" providerId="ADAL" clId="{777B6999-BD96-499C-99F6-EDD29D345D26}" dt="2019-01-10T12:15:31.840" v="10" actId="164"/>
          <ac:spMkLst>
            <pc:docMk/>
            <pc:sldMk cId="2089756177" sldId="298"/>
            <ac:spMk id="68" creationId="{3EEF5728-F1A3-4F10-A459-3C1A6EDA44EC}"/>
          </ac:spMkLst>
        </pc:spChg>
        <pc:spChg chg="mod">
          <ac:chgData name="xls315" userId="a3f91353-034b-4d73-b44a-fb5798c24f26" providerId="ADAL" clId="{777B6999-BD96-499C-99F6-EDD29D345D26}" dt="2019-01-10T12:15:31.840" v="10" actId="164"/>
          <ac:spMkLst>
            <pc:docMk/>
            <pc:sldMk cId="2089756177" sldId="298"/>
            <ac:spMk id="69" creationId="{DC303622-62CC-4608-8E4C-41958456E896}"/>
          </ac:spMkLst>
        </pc:spChg>
        <pc:spChg chg="mod">
          <ac:chgData name="xls315" userId="a3f91353-034b-4d73-b44a-fb5798c24f26" providerId="ADAL" clId="{777B6999-BD96-499C-99F6-EDD29D345D26}" dt="2019-01-10T12:15:31.840" v="10" actId="164"/>
          <ac:spMkLst>
            <pc:docMk/>
            <pc:sldMk cId="2089756177" sldId="298"/>
            <ac:spMk id="74" creationId="{A323BA8F-D8CD-4961-B9E3-DEBAA895460D}"/>
          </ac:spMkLst>
        </pc:spChg>
        <pc:spChg chg="mod">
          <ac:chgData name="xls315" userId="a3f91353-034b-4d73-b44a-fb5798c24f26" providerId="ADAL" clId="{777B6999-BD96-499C-99F6-EDD29D345D26}" dt="2019-01-10T12:15:31.840" v="10" actId="164"/>
          <ac:spMkLst>
            <pc:docMk/>
            <pc:sldMk cId="2089756177" sldId="298"/>
            <ac:spMk id="75" creationId="{C7BE8014-2EBF-4C8C-A658-3AF2D903C816}"/>
          </ac:spMkLst>
        </pc:spChg>
        <pc:spChg chg="mod">
          <ac:chgData name="xls315" userId="a3f91353-034b-4d73-b44a-fb5798c24f26" providerId="ADAL" clId="{777B6999-BD96-499C-99F6-EDD29D345D26}" dt="2019-01-10T12:15:31.840" v="10" actId="164"/>
          <ac:spMkLst>
            <pc:docMk/>
            <pc:sldMk cId="2089756177" sldId="298"/>
            <ac:spMk id="79" creationId="{05FB2A87-D9D8-4D06-83A0-604865A307DA}"/>
          </ac:spMkLst>
        </pc:spChg>
        <pc:spChg chg="mod">
          <ac:chgData name="xls315" userId="a3f91353-034b-4d73-b44a-fb5798c24f26" providerId="ADAL" clId="{777B6999-BD96-499C-99F6-EDD29D345D26}" dt="2019-01-10T12:16:52.452" v="24" actId="1076"/>
          <ac:spMkLst>
            <pc:docMk/>
            <pc:sldMk cId="2089756177" sldId="298"/>
            <ac:spMk id="80" creationId="{D45A6B4A-87DB-4458-948A-81A453C4973D}"/>
          </ac:spMkLst>
        </pc:spChg>
        <pc:spChg chg="mod">
          <ac:chgData name="xls315" userId="a3f91353-034b-4d73-b44a-fb5798c24f26" providerId="ADAL" clId="{777B6999-BD96-499C-99F6-EDD29D345D26}" dt="2019-01-10T12:16:52.452" v="24" actId="1076"/>
          <ac:spMkLst>
            <pc:docMk/>
            <pc:sldMk cId="2089756177" sldId="298"/>
            <ac:spMk id="81" creationId="{9136BACA-9CA6-494D-B4E7-3C2A1381DC60}"/>
          </ac:spMkLst>
        </pc:spChg>
        <pc:spChg chg="mod">
          <ac:chgData name="xls315" userId="a3f91353-034b-4d73-b44a-fb5798c24f26" providerId="ADAL" clId="{777B6999-BD96-499C-99F6-EDD29D345D26}" dt="2019-01-10T12:16:52.452" v="24" actId="1076"/>
          <ac:spMkLst>
            <pc:docMk/>
            <pc:sldMk cId="2089756177" sldId="298"/>
            <ac:spMk id="82" creationId="{5DD9366B-EDE1-4043-9A06-7B63AF571347}"/>
          </ac:spMkLst>
        </pc:spChg>
        <pc:spChg chg="mod">
          <ac:chgData name="xls315" userId="a3f91353-034b-4d73-b44a-fb5798c24f26" providerId="ADAL" clId="{777B6999-BD96-499C-99F6-EDD29D345D26}" dt="2019-01-10T12:16:52.452" v="24" actId="1076"/>
          <ac:spMkLst>
            <pc:docMk/>
            <pc:sldMk cId="2089756177" sldId="298"/>
            <ac:spMk id="83" creationId="{AB417382-CF8B-4641-A0A8-29F2FC6FC7EA}"/>
          </ac:spMkLst>
        </pc:spChg>
        <pc:spChg chg="mod">
          <ac:chgData name="xls315" userId="a3f91353-034b-4d73-b44a-fb5798c24f26" providerId="ADAL" clId="{777B6999-BD96-499C-99F6-EDD29D345D26}" dt="2019-01-10T12:16:52.452" v="24" actId="1076"/>
          <ac:spMkLst>
            <pc:docMk/>
            <pc:sldMk cId="2089756177" sldId="298"/>
            <ac:spMk id="102" creationId="{0F4838D4-65FA-4038-A8D6-457A122202D2}"/>
          </ac:spMkLst>
        </pc:spChg>
        <pc:spChg chg="mod">
          <ac:chgData name="xls315" userId="a3f91353-034b-4d73-b44a-fb5798c24f26" providerId="ADAL" clId="{777B6999-BD96-499C-99F6-EDD29D345D26}" dt="2019-01-10T12:16:52.452" v="24" actId="1076"/>
          <ac:spMkLst>
            <pc:docMk/>
            <pc:sldMk cId="2089756177" sldId="298"/>
            <ac:spMk id="105" creationId="{4E6C9D35-F33F-4E73-9F94-A9BA9EDD1112}"/>
          </ac:spMkLst>
        </pc:spChg>
        <pc:spChg chg="mod">
          <ac:chgData name="xls315" userId="a3f91353-034b-4d73-b44a-fb5798c24f26" providerId="ADAL" clId="{777B6999-BD96-499C-99F6-EDD29D345D26}" dt="2019-01-10T12:16:52.452" v="24" actId="1076"/>
          <ac:spMkLst>
            <pc:docMk/>
            <pc:sldMk cId="2089756177" sldId="298"/>
            <ac:spMk id="107" creationId="{F467E4D3-41A2-4CE4-9DA8-A7B19DA16760}"/>
          </ac:spMkLst>
        </pc:spChg>
        <pc:spChg chg="mod">
          <ac:chgData name="xls315" userId="a3f91353-034b-4d73-b44a-fb5798c24f26" providerId="ADAL" clId="{777B6999-BD96-499C-99F6-EDD29D345D26}" dt="2019-01-10T12:16:52.452" v="24" actId="1076"/>
          <ac:spMkLst>
            <pc:docMk/>
            <pc:sldMk cId="2089756177" sldId="298"/>
            <ac:spMk id="108" creationId="{4D4AA7FF-C94C-4CEC-A0DA-12586708227B}"/>
          </ac:spMkLst>
        </pc:spChg>
        <pc:grpChg chg="add mod">
          <ac:chgData name="xls315" userId="a3f91353-034b-4d73-b44a-fb5798c24f26" providerId="ADAL" clId="{777B6999-BD96-499C-99F6-EDD29D345D26}" dt="2019-01-10T12:16:52.452" v="24" actId="1076"/>
          <ac:grpSpMkLst>
            <pc:docMk/>
            <pc:sldMk cId="2089756177" sldId="298"/>
            <ac:grpSpMk id="3" creationId="{13A80A33-D7CC-4901-A2AA-8CA50B49D904}"/>
          </ac:grpSpMkLst>
        </pc:grpChg>
        <pc:grpChg chg="add mod">
          <ac:chgData name="xls315" userId="a3f91353-034b-4d73-b44a-fb5798c24f26" providerId="ADAL" clId="{777B6999-BD96-499C-99F6-EDD29D345D26}" dt="2019-01-10T12:16:52.452" v="24" actId="1076"/>
          <ac:grpSpMkLst>
            <pc:docMk/>
            <pc:sldMk cId="2089756177" sldId="298"/>
            <ac:grpSpMk id="4" creationId="{8EEA738E-5D2A-41FE-B023-B8E2E752AFC4}"/>
          </ac:grpSpMkLst>
        </pc:grpChg>
        <pc:picChg chg="mod">
          <ac:chgData name="xls315" userId="a3f91353-034b-4d73-b44a-fb5798c24f26" providerId="ADAL" clId="{777B6999-BD96-499C-99F6-EDD29D345D26}" dt="2019-01-10T12:16:52.452" v="24" actId="1076"/>
          <ac:picMkLst>
            <pc:docMk/>
            <pc:sldMk cId="2089756177" sldId="298"/>
            <ac:picMk id="92" creationId="{DDA1166F-6ECE-49D6-89AC-488AD4EC9036}"/>
          </ac:picMkLst>
        </pc:picChg>
        <pc:cxnChg chg="mod">
          <ac:chgData name="xls315" userId="a3f91353-034b-4d73-b44a-fb5798c24f26" providerId="ADAL" clId="{777B6999-BD96-499C-99F6-EDD29D345D26}" dt="2019-01-10T12:16:52.452" v="24" actId="1076"/>
          <ac:cxnSpMkLst>
            <pc:docMk/>
            <pc:sldMk cId="2089756177" sldId="298"/>
            <ac:cxnSpMk id="59" creationId="{B8AD6AAA-FF37-4568-BD0A-D9A8781A2683}"/>
          </ac:cxnSpMkLst>
        </pc:cxnChg>
        <pc:cxnChg chg="mod">
          <ac:chgData name="xls315" userId="a3f91353-034b-4d73-b44a-fb5798c24f26" providerId="ADAL" clId="{777B6999-BD96-499C-99F6-EDD29D345D26}" dt="2019-01-10T12:16:52.452" v="24" actId="1076"/>
          <ac:cxnSpMkLst>
            <pc:docMk/>
            <pc:sldMk cId="2089756177" sldId="298"/>
            <ac:cxnSpMk id="89" creationId="{225248D0-8B3E-4965-AEBE-F9023EB564F4}"/>
          </ac:cxnSpMkLst>
        </pc:cxnChg>
        <pc:cxnChg chg="mod">
          <ac:chgData name="xls315" userId="a3f91353-034b-4d73-b44a-fb5798c24f26" providerId="ADAL" clId="{777B6999-BD96-499C-99F6-EDD29D345D26}" dt="2019-01-10T12:16:52.452" v="24" actId="1076"/>
          <ac:cxnSpMkLst>
            <pc:docMk/>
            <pc:sldMk cId="2089756177" sldId="298"/>
            <ac:cxnSpMk id="90" creationId="{1DC89B5B-7C81-4895-92B7-2C13A9CA23A2}"/>
          </ac:cxnSpMkLst>
        </pc:cxnChg>
        <pc:cxnChg chg="mod">
          <ac:chgData name="xls315" userId="a3f91353-034b-4d73-b44a-fb5798c24f26" providerId="ADAL" clId="{777B6999-BD96-499C-99F6-EDD29D345D26}" dt="2019-01-10T12:16:52.452" v="24" actId="1076"/>
          <ac:cxnSpMkLst>
            <pc:docMk/>
            <pc:sldMk cId="2089756177" sldId="298"/>
            <ac:cxnSpMk id="91" creationId="{E196C7ED-5100-4EAD-8FD6-668F459EA8D6}"/>
          </ac:cxnSpMkLst>
        </pc:cxnChg>
      </pc:sldChg>
      <pc:sldChg chg="del">
        <pc:chgData name="xls315" userId="a3f91353-034b-4d73-b44a-fb5798c24f26" providerId="ADAL" clId="{777B6999-BD96-499C-99F6-EDD29D345D26}" dt="2019-01-10T13:35:41.680" v="25" actId="2696"/>
        <pc:sldMkLst>
          <pc:docMk/>
          <pc:sldMk cId="2469872762" sldId="299"/>
        </pc:sldMkLst>
      </pc:sldChg>
      <pc:sldChg chg="addSp delSp modSp add">
        <pc:chgData name="xls315" userId="a3f91353-034b-4d73-b44a-fb5798c24f26" providerId="ADAL" clId="{777B6999-BD96-499C-99F6-EDD29D345D26}" dt="2019-01-10T12:14:29.726" v="2"/>
        <pc:sldMkLst>
          <pc:docMk/>
          <pc:sldMk cId="752043614" sldId="300"/>
        </pc:sldMkLst>
        <pc:spChg chg="add">
          <ac:chgData name="xls315" userId="a3f91353-034b-4d73-b44a-fb5798c24f26" providerId="ADAL" clId="{777B6999-BD96-499C-99F6-EDD29D345D26}" dt="2019-01-10T12:14:29.726" v="2"/>
          <ac:spMkLst>
            <pc:docMk/>
            <pc:sldMk cId="752043614" sldId="300"/>
            <ac:spMk id="25" creationId="{8FC45D22-1729-4B1F-B08F-51669DC8FF4C}"/>
          </ac:spMkLst>
        </pc:spChg>
        <pc:spChg chg="del">
          <ac:chgData name="xls315" userId="a3f91353-034b-4d73-b44a-fb5798c24f26" providerId="ADAL" clId="{777B6999-BD96-499C-99F6-EDD29D345D26}" dt="2019-01-10T12:14:28.701" v="1" actId="478"/>
          <ac:spMkLst>
            <pc:docMk/>
            <pc:sldMk cId="752043614" sldId="300"/>
            <ac:spMk id="26" creationId="{57EE468E-F800-4493-87FA-E0A953503B43}"/>
          </ac:spMkLst>
        </pc:spChg>
        <pc:spChg chg="add">
          <ac:chgData name="xls315" userId="a3f91353-034b-4d73-b44a-fb5798c24f26" providerId="ADAL" clId="{777B6999-BD96-499C-99F6-EDD29D345D26}" dt="2019-01-10T12:14:29.726" v="2"/>
          <ac:spMkLst>
            <pc:docMk/>
            <pc:sldMk cId="752043614" sldId="300"/>
            <ac:spMk id="27" creationId="{730E011D-7AD1-490F-B1D0-BDB3856AF29C}"/>
          </ac:spMkLst>
        </pc:spChg>
        <pc:spChg chg="add">
          <ac:chgData name="xls315" userId="a3f91353-034b-4d73-b44a-fb5798c24f26" providerId="ADAL" clId="{777B6999-BD96-499C-99F6-EDD29D345D26}" dt="2019-01-10T12:14:29.726" v="2"/>
          <ac:spMkLst>
            <pc:docMk/>
            <pc:sldMk cId="752043614" sldId="300"/>
            <ac:spMk id="28" creationId="{423E0E89-4B16-4BFE-B84D-8FA61DC8DE30}"/>
          </ac:spMkLst>
        </pc:spChg>
        <pc:spChg chg="add">
          <ac:chgData name="xls315" userId="a3f91353-034b-4d73-b44a-fb5798c24f26" providerId="ADAL" clId="{777B6999-BD96-499C-99F6-EDD29D345D26}" dt="2019-01-10T12:14:29.726" v="2"/>
          <ac:spMkLst>
            <pc:docMk/>
            <pc:sldMk cId="752043614" sldId="300"/>
            <ac:spMk id="29" creationId="{69D0F175-0520-42FD-86E7-AA578B09E54E}"/>
          </ac:spMkLst>
        </pc:spChg>
        <pc:spChg chg="add">
          <ac:chgData name="xls315" userId="a3f91353-034b-4d73-b44a-fb5798c24f26" providerId="ADAL" clId="{777B6999-BD96-499C-99F6-EDD29D345D26}" dt="2019-01-10T12:14:29.726" v="2"/>
          <ac:spMkLst>
            <pc:docMk/>
            <pc:sldMk cId="752043614" sldId="300"/>
            <ac:spMk id="30" creationId="{CBCC2610-FA2C-4B0D-AD5C-FBEC69743EF2}"/>
          </ac:spMkLst>
        </pc:spChg>
        <pc:spChg chg="add">
          <ac:chgData name="xls315" userId="a3f91353-034b-4d73-b44a-fb5798c24f26" providerId="ADAL" clId="{777B6999-BD96-499C-99F6-EDD29D345D26}" dt="2019-01-10T12:14:29.726" v="2"/>
          <ac:spMkLst>
            <pc:docMk/>
            <pc:sldMk cId="752043614" sldId="300"/>
            <ac:spMk id="33" creationId="{85F00C11-852E-42D4-82F6-C4C267D57769}"/>
          </ac:spMkLst>
        </pc:spChg>
        <pc:spChg chg="add">
          <ac:chgData name="xls315" userId="a3f91353-034b-4d73-b44a-fb5798c24f26" providerId="ADAL" clId="{777B6999-BD96-499C-99F6-EDD29D345D26}" dt="2019-01-10T12:14:29.726" v="2"/>
          <ac:spMkLst>
            <pc:docMk/>
            <pc:sldMk cId="752043614" sldId="300"/>
            <ac:spMk id="34" creationId="{71868421-BFB1-4181-9422-C1A7D2D3BFE9}"/>
          </ac:spMkLst>
        </pc:spChg>
        <pc:spChg chg="add">
          <ac:chgData name="xls315" userId="a3f91353-034b-4d73-b44a-fb5798c24f26" providerId="ADAL" clId="{777B6999-BD96-499C-99F6-EDD29D345D26}" dt="2019-01-10T12:14:29.726" v="2"/>
          <ac:spMkLst>
            <pc:docMk/>
            <pc:sldMk cId="752043614" sldId="300"/>
            <ac:spMk id="35" creationId="{F2318353-6370-44A1-89F3-C581082D3458}"/>
          </ac:spMkLst>
        </pc:spChg>
        <pc:spChg chg="add">
          <ac:chgData name="xls315" userId="a3f91353-034b-4d73-b44a-fb5798c24f26" providerId="ADAL" clId="{777B6999-BD96-499C-99F6-EDD29D345D26}" dt="2019-01-10T12:14:29.726" v="2"/>
          <ac:spMkLst>
            <pc:docMk/>
            <pc:sldMk cId="752043614" sldId="300"/>
            <ac:spMk id="38" creationId="{B138957C-9097-41A2-BDE5-C092C70577D0}"/>
          </ac:spMkLst>
        </pc:spChg>
        <pc:spChg chg="add">
          <ac:chgData name="xls315" userId="a3f91353-034b-4d73-b44a-fb5798c24f26" providerId="ADAL" clId="{777B6999-BD96-499C-99F6-EDD29D345D26}" dt="2019-01-10T12:14:29.726" v="2"/>
          <ac:spMkLst>
            <pc:docMk/>
            <pc:sldMk cId="752043614" sldId="300"/>
            <ac:spMk id="39" creationId="{D5BD21C6-013A-4BC7-AC4D-500D1AC571B4}"/>
          </ac:spMkLst>
        </pc:spChg>
        <pc:spChg chg="add">
          <ac:chgData name="xls315" userId="a3f91353-034b-4d73-b44a-fb5798c24f26" providerId="ADAL" clId="{777B6999-BD96-499C-99F6-EDD29D345D26}" dt="2019-01-10T12:14:29.726" v="2"/>
          <ac:spMkLst>
            <pc:docMk/>
            <pc:sldMk cId="752043614" sldId="300"/>
            <ac:spMk id="40" creationId="{C1D2B0AD-C5B5-47C2-A82E-37C15BB6E468}"/>
          </ac:spMkLst>
        </pc:spChg>
        <pc:spChg chg="del">
          <ac:chgData name="xls315" userId="a3f91353-034b-4d73-b44a-fb5798c24f26" providerId="ADAL" clId="{777B6999-BD96-499C-99F6-EDD29D345D26}" dt="2019-01-10T12:14:28.701" v="1" actId="478"/>
          <ac:spMkLst>
            <pc:docMk/>
            <pc:sldMk cId="752043614" sldId="300"/>
            <ac:spMk id="43" creationId="{4C48EBBD-093B-48EE-AF12-51298A1E944E}"/>
          </ac:spMkLst>
        </pc:spChg>
        <pc:spChg chg="del">
          <ac:chgData name="xls315" userId="a3f91353-034b-4d73-b44a-fb5798c24f26" providerId="ADAL" clId="{777B6999-BD96-499C-99F6-EDD29D345D26}" dt="2019-01-10T12:14:28.701" v="1" actId="478"/>
          <ac:spMkLst>
            <pc:docMk/>
            <pc:sldMk cId="752043614" sldId="300"/>
            <ac:spMk id="47" creationId="{6C4231F9-03BA-487C-B48C-369801A4A0B9}"/>
          </ac:spMkLst>
        </pc:spChg>
        <pc:spChg chg="del">
          <ac:chgData name="xls315" userId="a3f91353-034b-4d73-b44a-fb5798c24f26" providerId="ADAL" clId="{777B6999-BD96-499C-99F6-EDD29D345D26}" dt="2019-01-10T12:14:28.701" v="1" actId="478"/>
          <ac:spMkLst>
            <pc:docMk/>
            <pc:sldMk cId="752043614" sldId="300"/>
            <ac:spMk id="48" creationId="{046B579E-2E8A-4B79-BDEB-7DB00187FEDC}"/>
          </ac:spMkLst>
        </pc:spChg>
        <pc:spChg chg="del">
          <ac:chgData name="xls315" userId="a3f91353-034b-4d73-b44a-fb5798c24f26" providerId="ADAL" clId="{777B6999-BD96-499C-99F6-EDD29D345D26}" dt="2019-01-10T12:14:28.701" v="1" actId="478"/>
          <ac:spMkLst>
            <pc:docMk/>
            <pc:sldMk cId="752043614" sldId="300"/>
            <ac:spMk id="68" creationId="{3EEF5728-F1A3-4F10-A459-3C1A6EDA44EC}"/>
          </ac:spMkLst>
        </pc:spChg>
        <pc:spChg chg="del">
          <ac:chgData name="xls315" userId="a3f91353-034b-4d73-b44a-fb5798c24f26" providerId="ADAL" clId="{777B6999-BD96-499C-99F6-EDD29D345D26}" dt="2019-01-10T12:14:28.701" v="1" actId="478"/>
          <ac:spMkLst>
            <pc:docMk/>
            <pc:sldMk cId="752043614" sldId="300"/>
            <ac:spMk id="69" creationId="{DC303622-62CC-4608-8E4C-41958456E896}"/>
          </ac:spMkLst>
        </pc:spChg>
        <pc:spChg chg="del">
          <ac:chgData name="xls315" userId="a3f91353-034b-4d73-b44a-fb5798c24f26" providerId="ADAL" clId="{777B6999-BD96-499C-99F6-EDD29D345D26}" dt="2019-01-10T12:14:28.701" v="1" actId="478"/>
          <ac:spMkLst>
            <pc:docMk/>
            <pc:sldMk cId="752043614" sldId="300"/>
            <ac:spMk id="74" creationId="{A323BA8F-D8CD-4961-B9E3-DEBAA895460D}"/>
          </ac:spMkLst>
        </pc:spChg>
        <pc:spChg chg="del">
          <ac:chgData name="xls315" userId="a3f91353-034b-4d73-b44a-fb5798c24f26" providerId="ADAL" clId="{777B6999-BD96-499C-99F6-EDD29D345D26}" dt="2019-01-10T12:14:28.701" v="1" actId="478"/>
          <ac:spMkLst>
            <pc:docMk/>
            <pc:sldMk cId="752043614" sldId="300"/>
            <ac:spMk id="75" creationId="{C7BE8014-2EBF-4C8C-A658-3AF2D903C816}"/>
          </ac:spMkLst>
        </pc:spChg>
        <pc:spChg chg="del">
          <ac:chgData name="xls315" userId="a3f91353-034b-4d73-b44a-fb5798c24f26" providerId="ADAL" clId="{777B6999-BD96-499C-99F6-EDD29D345D26}" dt="2019-01-10T12:14:28.701" v="1" actId="478"/>
          <ac:spMkLst>
            <pc:docMk/>
            <pc:sldMk cId="752043614" sldId="300"/>
            <ac:spMk id="79" creationId="{05FB2A87-D9D8-4D06-83A0-604865A307DA}"/>
          </ac:spMkLst>
        </pc:spChg>
        <pc:spChg chg="del">
          <ac:chgData name="xls315" userId="a3f91353-034b-4d73-b44a-fb5798c24f26" providerId="ADAL" clId="{777B6999-BD96-499C-99F6-EDD29D345D26}" dt="2019-01-10T12:14:28.701" v="1" actId="478"/>
          <ac:spMkLst>
            <pc:docMk/>
            <pc:sldMk cId="752043614" sldId="300"/>
            <ac:spMk id="80" creationId="{D45A6B4A-87DB-4458-948A-81A453C4973D}"/>
          </ac:spMkLst>
        </pc:spChg>
        <pc:spChg chg="del">
          <ac:chgData name="xls315" userId="a3f91353-034b-4d73-b44a-fb5798c24f26" providerId="ADAL" clId="{777B6999-BD96-499C-99F6-EDD29D345D26}" dt="2019-01-10T12:14:28.701" v="1" actId="478"/>
          <ac:spMkLst>
            <pc:docMk/>
            <pc:sldMk cId="752043614" sldId="300"/>
            <ac:spMk id="81" creationId="{9136BACA-9CA6-494D-B4E7-3C2A1381DC60}"/>
          </ac:spMkLst>
        </pc:spChg>
        <pc:spChg chg="del">
          <ac:chgData name="xls315" userId="a3f91353-034b-4d73-b44a-fb5798c24f26" providerId="ADAL" clId="{777B6999-BD96-499C-99F6-EDD29D345D26}" dt="2019-01-10T12:14:28.701" v="1" actId="478"/>
          <ac:spMkLst>
            <pc:docMk/>
            <pc:sldMk cId="752043614" sldId="300"/>
            <ac:spMk id="82" creationId="{5DD9366B-EDE1-4043-9A06-7B63AF571347}"/>
          </ac:spMkLst>
        </pc:spChg>
        <pc:spChg chg="del">
          <ac:chgData name="xls315" userId="a3f91353-034b-4d73-b44a-fb5798c24f26" providerId="ADAL" clId="{777B6999-BD96-499C-99F6-EDD29D345D26}" dt="2019-01-10T12:14:28.701" v="1" actId="478"/>
          <ac:spMkLst>
            <pc:docMk/>
            <pc:sldMk cId="752043614" sldId="300"/>
            <ac:spMk id="83" creationId="{AB417382-CF8B-4641-A0A8-29F2FC6FC7EA}"/>
          </ac:spMkLst>
        </pc:spChg>
        <pc:spChg chg="del">
          <ac:chgData name="xls315" userId="a3f91353-034b-4d73-b44a-fb5798c24f26" providerId="ADAL" clId="{777B6999-BD96-499C-99F6-EDD29D345D26}" dt="2019-01-10T12:14:28.701" v="1" actId="478"/>
          <ac:spMkLst>
            <pc:docMk/>
            <pc:sldMk cId="752043614" sldId="300"/>
            <ac:spMk id="102" creationId="{0F4838D4-65FA-4038-A8D6-457A122202D2}"/>
          </ac:spMkLst>
        </pc:spChg>
        <pc:spChg chg="del">
          <ac:chgData name="xls315" userId="a3f91353-034b-4d73-b44a-fb5798c24f26" providerId="ADAL" clId="{777B6999-BD96-499C-99F6-EDD29D345D26}" dt="2019-01-10T12:14:28.701" v="1" actId="478"/>
          <ac:spMkLst>
            <pc:docMk/>
            <pc:sldMk cId="752043614" sldId="300"/>
            <ac:spMk id="105" creationId="{4E6C9D35-F33F-4E73-9F94-A9BA9EDD1112}"/>
          </ac:spMkLst>
        </pc:spChg>
        <pc:spChg chg="del">
          <ac:chgData name="xls315" userId="a3f91353-034b-4d73-b44a-fb5798c24f26" providerId="ADAL" clId="{777B6999-BD96-499C-99F6-EDD29D345D26}" dt="2019-01-10T12:14:28.701" v="1" actId="478"/>
          <ac:spMkLst>
            <pc:docMk/>
            <pc:sldMk cId="752043614" sldId="300"/>
            <ac:spMk id="107" creationId="{F467E4D3-41A2-4CE4-9DA8-A7B19DA16760}"/>
          </ac:spMkLst>
        </pc:spChg>
        <pc:spChg chg="del">
          <ac:chgData name="xls315" userId="a3f91353-034b-4d73-b44a-fb5798c24f26" providerId="ADAL" clId="{777B6999-BD96-499C-99F6-EDD29D345D26}" dt="2019-01-10T12:14:28.701" v="1" actId="478"/>
          <ac:spMkLst>
            <pc:docMk/>
            <pc:sldMk cId="752043614" sldId="300"/>
            <ac:spMk id="108" creationId="{4D4AA7FF-C94C-4CEC-A0DA-12586708227B}"/>
          </ac:spMkLst>
        </pc:spChg>
        <pc:picChg chg="add">
          <ac:chgData name="xls315" userId="a3f91353-034b-4d73-b44a-fb5798c24f26" providerId="ADAL" clId="{777B6999-BD96-499C-99F6-EDD29D345D26}" dt="2019-01-10T12:14:29.726" v="2"/>
          <ac:picMkLst>
            <pc:docMk/>
            <pc:sldMk cId="752043614" sldId="300"/>
            <ac:picMk id="24" creationId="{D436711B-7035-4FF3-AD8D-917D50B34174}"/>
          </ac:picMkLst>
        </pc:picChg>
        <pc:picChg chg="del">
          <ac:chgData name="xls315" userId="a3f91353-034b-4d73-b44a-fb5798c24f26" providerId="ADAL" clId="{777B6999-BD96-499C-99F6-EDD29D345D26}" dt="2019-01-10T12:14:28.701" v="1" actId="478"/>
          <ac:picMkLst>
            <pc:docMk/>
            <pc:sldMk cId="752043614" sldId="300"/>
            <ac:picMk id="92" creationId="{DDA1166F-6ECE-49D6-89AC-488AD4EC9036}"/>
          </ac:picMkLst>
        </pc:picChg>
        <pc:cxnChg chg="add">
          <ac:chgData name="xls315" userId="a3f91353-034b-4d73-b44a-fb5798c24f26" providerId="ADAL" clId="{777B6999-BD96-499C-99F6-EDD29D345D26}" dt="2019-01-10T12:14:29.726" v="2"/>
          <ac:cxnSpMkLst>
            <pc:docMk/>
            <pc:sldMk cId="752043614" sldId="300"/>
            <ac:cxnSpMk id="31" creationId="{3E21B74D-CB90-4CA8-B7D7-0D5C96C4A3D8}"/>
          </ac:cxnSpMkLst>
        </pc:cxnChg>
        <pc:cxnChg chg="add">
          <ac:chgData name="xls315" userId="a3f91353-034b-4d73-b44a-fb5798c24f26" providerId="ADAL" clId="{777B6999-BD96-499C-99F6-EDD29D345D26}" dt="2019-01-10T12:14:29.726" v="2"/>
          <ac:cxnSpMkLst>
            <pc:docMk/>
            <pc:sldMk cId="752043614" sldId="300"/>
            <ac:cxnSpMk id="32" creationId="{D5A90411-F4FD-4196-904C-9966046EB56D}"/>
          </ac:cxnSpMkLst>
        </pc:cxnChg>
        <pc:cxnChg chg="add">
          <ac:chgData name="xls315" userId="a3f91353-034b-4d73-b44a-fb5798c24f26" providerId="ADAL" clId="{777B6999-BD96-499C-99F6-EDD29D345D26}" dt="2019-01-10T12:14:29.726" v="2"/>
          <ac:cxnSpMkLst>
            <pc:docMk/>
            <pc:sldMk cId="752043614" sldId="300"/>
            <ac:cxnSpMk id="36" creationId="{9360A7F5-037C-4E6E-8708-BEC5C3534C0C}"/>
          </ac:cxnSpMkLst>
        </pc:cxnChg>
        <pc:cxnChg chg="add">
          <ac:chgData name="xls315" userId="a3f91353-034b-4d73-b44a-fb5798c24f26" providerId="ADAL" clId="{777B6999-BD96-499C-99F6-EDD29D345D26}" dt="2019-01-10T12:14:29.726" v="2"/>
          <ac:cxnSpMkLst>
            <pc:docMk/>
            <pc:sldMk cId="752043614" sldId="300"/>
            <ac:cxnSpMk id="37" creationId="{25C21462-C9F6-43BB-9959-77A3FCD7DA5B}"/>
          </ac:cxnSpMkLst>
        </pc:cxnChg>
        <pc:cxnChg chg="del mod">
          <ac:chgData name="xls315" userId="a3f91353-034b-4d73-b44a-fb5798c24f26" providerId="ADAL" clId="{777B6999-BD96-499C-99F6-EDD29D345D26}" dt="2019-01-10T12:14:28.701" v="1" actId="478"/>
          <ac:cxnSpMkLst>
            <pc:docMk/>
            <pc:sldMk cId="752043614" sldId="300"/>
            <ac:cxnSpMk id="59" creationId="{B8AD6AAA-FF37-4568-BD0A-D9A8781A2683}"/>
          </ac:cxnSpMkLst>
        </pc:cxnChg>
        <pc:cxnChg chg="del">
          <ac:chgData name="xls315" userId="a3f91353-034b-4d73-b44a-fb5798c24f26" providerId="ADAL" clId="{777B6999-BD96-499C-99F6-EDD29D345D26}" dt="2019-01-10T12:14:28.701" v="1" actId="478"/>
          <ac:cxnSpMkLst>
            <pc:docMk/>
            <pc:sldMk cId="752043614" sldId="300"/>
            <ac:cxnSpMk id="89" creationId="{225248D0-8B3E-4965-AEBE-F9023EB564F4}"/>
          </ac:cxnSpMkLst>
        </pc:cxnChg>
        <pc:cxnChg chg="del">
          <ac:chgData name="xls315" userId="a3f91353-034b-4d73-b44a-fb5798c24f26" providerId="ADAL" clId="{777B6999-BD96-499C-99F6-EDD29D345D26}" dt="2019-01-10T12:14:28.701" v="1" actId="478"/>
          <ac:cxnSpMkLst>
            <pc:docMk/>
            <pc:sldMk cId="752043614" sldId="300"/>
            <ac:cxnSpMk id="90" creationId="{1DC89B5B-7C81-4895-92B7-2C13A9CA23A2}"/>
          </ac:cxnSpMkLst>
        </pc:cxnChg>
        <pc:cxnChg chg="del">
          <ac:chgData name="xls315" userId="a3f91353-034b-4d73-b44a-fb5798c24f26" providerId="ADAL" clId="{777B6999-BD96-499C-99F6-EDD29D345D26}" dt="2019-01-10T12:14:28.701" v="1" actId="478"/>
          <ac:cxnSpMkLst>
            <pc:docMk/>
            <pc:sldMk cId="752043614" sldId="300"/>
            <ac:cxnSpMk id="91" creationId="{E196C7ED-5100-4EAD-8FD6-668F459EA8D6}"/>
          </ac:cxnSpMkLst>
        </pc:cxnChg>
      </pc:sldChg>
      <pc:sldChg chg="addSp delSp modSp add ord">
        <pc:chgData name="xls315" userId="a3f91353-034b-4d73-b44a-fb5798c24f26" providerId="ADAL" clId="{777B6999-BD96-499C-99F6-EDD29D345D26}" dt="2019-01-10T13:41:10.519" v="44"/>
        <pc:sldMkLst>
          <pc:docMk/>
          <pc:sldMk cId="3297825277" sldId="301"/>
        </pc:sldMkLst>
        <pc:spChg chg="add">
          <ac:chgData name="xls315" userId="a3f91353-034b-4d73-b44a-fb5798c24f26" providerId="ADAL" clId="{777B6999-BD96-499C-99F6-EDD29D345D26}" dt="2019-01-10T13:39:15.963" v="42"/>
          <ac:spMkLst>
            <pc:docMk/>
            <pc:sldMk cId="3297825277" sldId="301"/>
            <ac:spMk id="20" creationId="{42A33839-B058-4889-B7DA-F6AE32C34A19}"/>
          </ac:spMkLst>
        </pc:spChg>
        <pc:spChg chg="add">
          <ac:chgData name="xls315" userId="a3f91353-034b-4d73-b44a-fb5798c24f26" providerId="ADAL" clId="{777B6999-BD96-499C-99F6-EDD29D345D26}" dt="2019-01-10T13:39:15.963" v="42"/>
          <ac:spMkLst>
            <pc:docMk/>
            <pc:sldMk cId="3297825277" sldId="301"/>
            <ac:spMk id="21" creationId="{10E98290-B6EA-4BA7-AE98-BC0CE982D39E}"/>
          </ac:spMkLst>
        </pc:spChg>
        <pc:spChg chg="add">
          <ac:chgData name="xls315" userId="a3f91353-034b-4d73-b44a-fb5798c24f26" providerId="ADAL" clId="{777B6999-BD96-499C-99F6-EDD29D345D26}" dt="2019-01-10T13:39:15.963" v="42"/>
          <ac:spMkLst>
            <pc:docMk/>
            <pc:sldMk cId="3297825277" sldId="301"/>
            <ac:spMk id="22" creationId="{CC4F717A-FE82-4BF3-BF17-CBC5794909F5}"/>
          </ac:spMkLst>
        </pc:spChg>
        <pc:spChg chg="add">
          <ac:chgData name="xls315" userId="a3f91353-034b-4d73-b44a-fb5798c24f26" providerId="ADAL" clId="{777B6999-BD96-499C-99F6-EDD29D345D26}" dt="2019-01-10T13:39:15.963" v="42"/>
          <ac:spMkLst>
            <pc:docMk/>
            <pc:sldMk cId="3297825277" sldId="301"/>
            <ac:spMk id="23" creationId="{9F8730E2-3BE8-456B-865F-76FC1484E5B5}"/>
          </ac:spMkLst>
        </pc:spChg>
        <pc:spChg chg="del">
          <ac:chgData name="xls315" userId="a3f91353-034b-4d73-b44a-fb5798c24f26" providerId="ADAL" clId="{777B6999-BD96-499C-99F6-EDD29D345D26}" dt="2019-01-10T13:39:15.099" v="41" actId="478"/>
          <ac:spMkLst>
            <pc:docMk/>
            <pc:sldMk cId="3297825277" sldId="301"/>
            <ac:spMk id="25" creationId="{8FC45D22-1729-4B1F-B08F-51669DC8FF4C}"/>
          </ac:spMkLst>
        </pc:spChg>
        <pc:spChg chg="add">
          <ac:chgData name="xls315" userId="a3f91353-034b-4d73-b44a-fb5798c24f26" providerId="ADAL" clId="{777B6999-BD96-499C-99F6-EDD29D345D26}" dt="2019-01-10T13:39:15.963" v="42"/>
          <ac:spMkLst>
            <pc:docMk/>
            <pc:sldMk cId="3297825277" sldId="301"/>
            <ac:spMk id="26" creationId="{CCEA269A-963F-4EF0-AF0D-EA5E7D338865}"/>
          </ac:spMkLst>
        </pc:spChg>
        <pc:spChg chg="del">
          <ac:chgData name="xls315" userId="a3f91353-034b-4d73-b44a-fb5798c24f26" providerId="ADAL" clId="{777B6999-BD96-499C-99F6-EDD29D345D26}" dt="2019-01-10T13:39:15.099" v="41" actId="478"/>
          <ac:spMkLst>
            <pc:docMk/>
            <pc:sldMk cId="3297825277" sldId="301"/>
            <ac:spMk id="27" creationId="{730E011D-7AD1-490F-B1D0-BDB3856AF29C}"/>
          </ac:spMkLst>
        </pc:spChg>
        <pc:spChg chg="del">
          <ac:chgData name="xls315" userId="a3f91353-034b-4d73-b44a-fb5798c24f26" providerId="ADAL" clId="{777B6999-BD96-499C-99F6-EDD29D345D26}" dt="2019-01-10T13:39:15.099" v="41" actId="478"/>
          <ac:spMkLst>
            <pc:docMk/>
            <pc:sldMk cId="3297825277" sldId="301"/>
            <ac:spMk id="28" creationId="{423E0E89-4B16-4BFE-B84D-8FA61DC8DE30}"/>
          </ac:spMkLst>
        </pc:spChg>
        <pc:spChg chg="del">
          <ac:chgData name="xls315" userId="a3f91353-034b-4d73-b44a-fb5798c24f26" providerId="ADAL" clId="{777B6999-BD96-499C-99F6-EDD29D345D26}" dt="2019-01-10T13:39:15.099" v="41" actId="478"/>
          <ac:spMkLst>
            <pc:docMk/>
            <pc:sldMk cId="3297825277" sldId="301"/>
            <ac:spMk id="29" creationId="{69D0F175-0520-42FD-86E7-AA578B09E54E}"/>
          </ac:spMkLst>
        </pc:spChg>
        <pc:spChg chg="del">
          <ac:chgData name="xls315" userId="a3f91353-034b-4d73-b44a-fb5798c24f26" providerId="ADAL" clId="{777B6999-BD96-499C-99F6-EDD29D345D26}" dt="2019-01-10T13:39:15.099" v="41" actId="478"/>
          <ac:spMkLst>
            <pc:docMk/>
            <pc:sldMk cId="3297825277" sldId="301"/>
            <ac:spMk id="30" creationId="{CBCC2610-FA2C-4B0D-AD5C-FBEC69743EF2}"/>
          </ac:spMkLst>
        </pc:spChg>
        <pc:spChg chg="del">
          <ac:chgData name="xls315" userId="a3f91353-034b-4d73-b44a-fb5798c24f26" providerId="ADAL" clId="{777B6999-BD96-499C-99F6-EDD29D345D26}" dt="2019-01-10T13:39:15.099" v="41" actId="478"/>
          <ac:spMkLst>
            <pc:docMk/>
            <pc:sldMk cId="3297825277" sldId="301"/>
            <ac:spMk id="33" creationId="{85F00C11-852E-42D4-82F6-C4C267D57769}"/>
          </ac:spMkLst>
        </pc:spChg>
        <pc:spChg chg="del">
          <ac:chgData name="xls315" userId="a3f91353-034b-4d73-b44a-fb5798c24f26" providerId="ADAL" clId="{777B6999-BD96-499C-99F6-EDD29D345D26}" dt="2019-01-10T13:39:15.099" v="41" actId="478"/>
          <ac:spMkLst>
            <pc:docMk/>
            <pc:sldMk cId="3297825277" sldId="301"/>
            <ac:spMk id="34" creationId="{71868421-BFB1-4181-9422-C1A7D2D3BFE9}"/>
          </ac:spMkLst>
        </pc:spChg>
        <pc:spChg chg="del">
          <ac:chgData name="xls315" userId="a3f91353-034b-4d73-b44a-fb5798c24f26" providerId="ADAL" clId="{777B6999-BD96-499C-99F6-EDD29D345D26}" dt="2019-01-10T13:39:15.099" v="41" actId="478"/>
          <ac:spMkLst>
            <pc:docMk/>
            <pc:sldMk cId="3297825277" sldId="301"/>
            <ac:spMk id="35" creationId="{F2318353-6370-44A1-89F3-C581082D3458}"/>
          </ac:spMkLst>
        </pc:spChg>
        <pc:spChg chg="del">
          <ac:chgData name="xls315" userId="a3f91353-034b-4d73-b44a-fb5798c24f26" providerId="ADAL" clId="{777B6999-BD96-499C-99F6-EDD29D345D26}" dt="2019-01-10T13:39:15.099" v="41" actId="478"/>
          <ac:spMkLst>
            <pc:docMk/>
            <pc:sldMk cId="3297825277" sldId="301"/>
            <ac:spMk id="38" creationId="{B138957C-9097-41A2-BDE5-C092C70577D0}"/>
          </ac:spMkLst>
        </pc:spChg>
        <pc:spChg chg="del">
          <ac:chgData name="xls315" userId="a3f91353-034b-4d73-b44a-fb5798c24f26" providerId="ADAL" clId="{777B6999-BD96-499C-99F6-EDD29D345D26}" dt="2019-01-10T13:39:15.099" v="41" actId="478"/>
          <ac:spMkLst>
            <pc:docMk/>
            <pc:sldMk cId="3297825277" sldId="301"/>
            <ac:spMk id="39" creationId="{D5BD21C6-013A-4BC7-AC4D-500D1AC571B4}"/>
          </ac:spMkLst>
        </pc:spChg>
        <pc:spChg chg="del">
          <ac:chgData name="xls315" userId="a3f91353-034b-4d73-b44a-fb5798c24f26" providerId="ADAL" clId="{777B6999-BD96-499C-99F6-EDD29D345D26}" dt="2019-01-10T13:39:15.099" v="41" actId="478"/>
          <ac:spMkLst>
            <pc:docMk/>
            <pc:sldMk cId="3297825277" sldId="301"/>
            <ac:spMk id="40" creationId="{C1D2B0AD-C5B5-47C2-A82E-37C15BB6E468}"/>
          </ac:spMkLst>
        </pc:spChg>
        <pc:spChg chg="add">
          <ac:chgData name="xls315" userId="a3f91353-034b-4d73-b44a-fb5798c24f26" providerId="ADAL" clId="{777B6999-BD96-499C-99F6-EDD29D345D26}" dt="2019-01-10T13:39:15.963" v="42"/>
          <ac:spMkLst>
            <pc:docMk/>
            <pc:sldMk cId="3297825277" sldId="301"/>
            <ac:spMk id="41" creationId="{9EFE61AF-441F-4126-B922-F1EDDD1B77F7}"/>
          </ac:spMkLst>
        </pc:spChg>
        <pc:spChg chg="add">
          <ac:chgData name="xls315" userId="a3f91353-034b-4d73-b44a-fb5798c24f26" providerId="ADAL" clId="{777B6999-BD96-499C-99F6-EDD29D345D26}" dt="2019-01-10T13:39:15.963" v="42"/>
          <ac:spMkLst>
            <pc:docMk/>
            <pc:sldMk cId="3297825277" sldId="301"/>
            <ac:spMk id="42" creationId="{5FB339DD-2B4E-4EB4-AA1F-114565B2EA8B}"/>
          </ac:spMkLst>
        </pc:spChg>
        <pc:spChg chg="add">
          <ac:chgData name="xls315" userId="a3f91353-034b-4d73-b44a-fb5798c24f26" providerId="ADAL" clId="{777B6999-BD96-499C-99F6-EDD29D345D26}" dt="2019-01-10T13:39:15.963" v="42"/>
          <ac:spMkLst>
            <pc:docMk/>
            <pc:sldMk cId="3297825277" sldId="301"/>
            <ac:spMk id="43" creationId="{5BD98536-0D0F-4C52-BA60-519924C38E26}"/>
          </ac:spMkLst>
        </pc:spChg>
        <pc:spChg chg="add">
          <ac:chgData name="xls315" userId="a3f91353-034b-4d73-b44a-fb5798c24f26" providerId="ADAL" clId="{777B6999-BD96-499C-99F6-EDD29D345D26}" dt="2019-01-10T13:39:15.963" v="42"/>
          <ac:spMkLst>
            <pc:docMk/>
            <pc:sldMk cId="3297825277" sldId="301"/>
            <ac:spMk id="51" creationId="{21D56544-B8BC-4B0B-B3D0-E65F539C8DDD}"/>
          </ac:spMkLst>
        </pc:spChg>
        <pc:spChg chg="add">
          <ac:chgData name="xls315" userId="a3f91353-034b-4d73-b44a-fb5798c24f26" providerId="ADAL" clId="{777B6999-BD96-499C-99F6-EDD29D345D26}" dt="2019-01-10T13:39:15.963" v="42"/>
          <ac:spMkLst>
            <pc:docMk/>
            <pc:sldMk cId="3297825277" sldId="301"/>
            <ac:spMk id="52" creationId="{BEACDB61-6BE7-4B4B-B4E5-EF72E9202BB4}"/>
          </ac:spMkLst>
        </pc:spChg>
        <pc:spChg chg="add">
          <ac:chgData name="xls315" userId="a3f91353-034b-4d73-b44a-fb5798c24f26" providerId="ADAL" clId="{777B6999-BD96-499C-99F6-EDD29D345D26}" dt="2019-01-10T13:39:15.963" v="42"/>
          <ac:spMkLst>
            <pc:docMk/>
            <pc:sldMk cId="3297825277" sldId="301"/>
            <ac:spMk id="53" creationId="{16460E2F-AB48-4E86-ABBC-EC71A15805E1}"/>
          </ac:spMkLst>
        </pc:spChg>
        <pc:grpChg chg="add">
          <ac:chgData name="xls315" userId="a3f91353-034b-4d73-b44a-fb5798c24f26" providerId="ADAL" clId="{777B6999-BD96-499C-99F6-EDD29D345D26}" dt="2019-01-10T13:39:15.963" v="42"/>
          <ac:grpSpMkLst>
            <pc:docMk/>
            <pc:sldMk cId="3297825277" sldId="301"/>
            <ac:grpSpMk id="44" creationId="{FC6559BE-FCF7-4CB2-A590-BDA7BF6191EA}"/>
          </ac:grpSpMkLst>
        </pc:grpChg>
        <pc:picChg chg="add">
          <ac:chgData name="xls315" userId="a3f91353-034b-4d73-b44a-fb5798c24f26" providerId="ADAL" clId="{777B6999-BD96-499C-99F6-EDD29D345D26}" dt="2019-01-10T13:39:15.963" v="42"/>
          <ac:picMkLst>
            <pc:docMk/>
            <pc:sldMk cId="3297825277" sldId="301"/>
            <ac:picMk id="18" creationId="{207C2245-CEF0-49C8-A919-57C1DB6461ED}"/>
          </ac:picMkLst>
        </pc:picChg>
        <pc:picChg chg="del">
          <ac:chgData name="xls315" userId="a3f91353-034b-4d73-b44a-fb5798c24f26" providerId="ADAL" clId="{777B6999-BD96-499C-99F6-EDD29D345D26}" dt="2019-01-10T13:39:15.099" v="41" actId="478"/>
          <ac:picMkLst>
            <pc:docMk/>
            <pc:sldMk cId="3297825277" sldId="301"/>
            <ac:picMk id="24" creationId="{D436711B-7035-4FF3-AD8D-917D50B34174}"/>
          </ac:picMkLst>
        </pc:picChg>
        <pc:cxnChg chg="add">
          <ac:chgData name="xls315" userId="a3f91353-034b-4d73-b44a-fb5798c24f26" providerId="ADAL" clId="{777B6999-BD96-499C-99F6-EDD29D345D26}" dt="2019-01-10T13:39:15.963" v="42"/>
          <ac:cxnSpMkLst>
            <pc:docMk/>
            <pc:sldMk cId="3297825277" sldId="301"/>
            <ac:cxnSpMk id="19" creationId="{18E8142B-4561-4858-AE37-0B2ED553B677}"/>
          </ac:cxnSpMkLst>
        </pc:cxnChg>
        <pc:cxnChg chg="del mod">
          <ac:chgData name="xls315" userId="a3f91353-034b-4d73-b44a-fb5798c24f26" providerId="ADAL" clId="{777B6999-BD96-499C-99F6-EDD29D345D26}" dt="2019-01-10T13:39:15.099" v="41" actId="478"/>
          <ac:cxnSpMkLst>
            <pc:docMk/>
            <pc:sldMk cId="3297825277" sldId="301"/>
            <ac:cxnSpMk id="31" creationId="{3E21B74D-CB90-4CA8-B7D7-0D5C96C4A3D8}"/>
          </ac:cxnSpMkLst>
        </pc:cxnChg>
        <pc:cxnChg chg="del mod">
          <ac:chgData name="xls315" userId="a3f91353-034b-4d73-b44a-fb5798c24f26" providerId="ADAL" clId="{777B6999-BD96-499C-99F6-EDD29D345D26}" dt="2019-01-10T13:39:15.099" v="41" actId="478"/>
          <ac:cxnSpMkLst>
            <pc:docMk/>
            <pc:sldMk cId="3297825277" sldId="301"/>
            <ac:cxnSpMk id="32" creationId="{D5A90411-F4FD-4196-904C-9966046EB56D}"/>
          </ac:cxnSpMkLst>
        </pc:cxnChg>
        <pc:cxnChg chg="del mod">
          <ac:chgData name="xls315" userId="a3f91353-034b-4d73-b44a-fb5798c24f26" providerId="ADAL" clId="{777B6999-BD96-499C-99F6-EDD29D345D26}" dt="2019-01-10T13:39:15.099" v="41" actId="478"/>
          <ac:cxnSpMkLst>
            <pc:docMk/>
            <pc:sldMk cId="3297825277" sldId="301"/>
            <ac:cxnSpMk id="36" creationId="{9360A7F5-037C-4E6E-8708-BEC5C3534C0C}"/>
          </ac:cxnSpMkLst>
        </pc:cxnChg>
        <pc:cxnChg chg="del mod">
          <ac:chgData name="xls315" userId="a3f91353-034b-4d73-b44a-fb5798c24f26" providerId="ADAL" clId="{777B6999-BD96-499C-99F6-EDD29D345D26}" dt="2019-01-10T13:39:15.099" v="41" actId="478"/>
          <ac:cxnSpMkLst>
            <pc:docMk/>
            <pc:sldMk cId="3297825277" sldId="301"/>
            <ac:cxnSpMk id="37" creationId="{25C21462-C9F6-43BB-9959-77A3FCD7DA5B}"/>
          </ac:cxnSpMkLst>
        </pc:cxnChg>
        <pc:cxnChg chg="add">
          <ac:chgData name="xls315" userId="a3f91353-034b-4d73-b44a-fb5798c24f26" providerId="ADAL" clId="{777B6999-BD96-499C-99F6-EDD29D345D26}" dt="2019-01-10T13:39:15.963" v="42"/>
          <ac:cxnSpMkLst>
            <pc:docMk/>
            <pc:sldMk cId="3297825277" sldId="301"/>
            <ac:cxnSpMk id="50" creationId="{1C747D68-1CEA-4286-A454-44C725BC12DC}"/>
          </ac:cxnSpMkLst>
        </pc:cxnChg>
      </pc:sldChg>
      <pc:sldMasterChg chg="del delSldLayout">
        <pc:chgData name="xls315" userId="a3f91353-034b-4d73-b44a-fb5798c24f26" providerId="ADAL" clId="{777B6999-BD96-499C-99F6-EDD29D345D26}" dt="2019-01-10T13:35:45.546" v="39" actId="2696"/>
        <pc:sldMasterMkLst>
          <pc:docMk/>
          <pc:sldMasterMk cId="0" sldId="2147483650"/>
        </pc:sldMasterMkLst>
        <pc:sldLayoutChg chg="del">
          <pc:chgData name="xls315" userId="a3f91353-034b-4d73-b44a-fb5798c24f26" providerId="ADAL" clId="{777B6999-BD96-499C-99F6-EDD29D345D26}" dt="2019-01-10T13:35:45.531" v="28" actId="2696"/>
          <pc:sldLayoutMkLst>
            <pc:docMk/>
            <pc:sldMasterMk cId="0" sldId="2147483650"/>
            <pc:sldLayoutMk cId="3726603605" sldId="2147483673"/>
          </pc:sldLayoutMkLst>
        </pc:sldLayoutChg>
        <pc:sldLayoutChg chg="del">
          <pc:chgData name="xls315" userId="a3f91353-034b-4d73-b44a-fb5798c24f26" providerId="ADAL" clId="{777B6999-BD96-499C-99F6-EDD29D345D26}" dt="2019-01-10T13:35:45.533" v="29" actId="2696"/>
          <pc:sldLayoutMkLst>
            <pc:docMk/>
            <pc:sldMasterMk cId="0" sldId="2147483650"/>
            <pc:sldLayoutMk cId="3053639406" sldId="2147483674"/>
          </pc:sldLayoutMkLst>
        </pc:sldLayoutChg>
        <pc:sldLayoutChg chg="del">
          <pc:chgData name="xls315" userId="a3f91353-034b-4d73-b44a-fb5798c24f26" providerId="ADAL" clId="{777B6999-BD96-499C-99F6-EDD29D345D26}" dt="2019-01-10T13:35:45.535" v="30" actId="2696"/>
          <pc:sldLayoutMkLst>
            <pc:docMk/>
            <pc:sldMasterMk cId="0" sldId="2147483650"/>
            <pc:sldLayoutMk cId="3273621081" sldId="2147483675"/>
          </pc:sldLayoutMkLst>
        </pc:sldLayoutChg>
        <pc:sldLayoutChg chg="del">
          <pc:chgData name="xls315" userId="a3f91353-034b-4d73-b44a-fb5798c24f26" providerId="ADAL" clId="{777B6999-BD96-499C-99F6-EDD29D345D26}" dt="2019-01-10T13:35:45.536" v="31" actId="2696"/>
          <pc:sldLayoutMkLst>
            <pc:docMk/>
            <pc:sldMasterMk cId="0" sldId="2147483650"/>
            <pc:sldLayoutMk cId="2164477875" sldId="2147483676"/>
          </pc:sldLayoutMkLst>
        </pc:sldLayoutChg>
        <pc:sldLayoutChg chg="del">
          <pc:chgData name="xls315" userId="a3f91353-034b-4d73-b44a-fb5798c24f26" providerId="ADAL" clId="{777B6999-BD96-499C-99F6-EDD29D345D26}" dt="2019-01-10T13:35:45.538" v="32" actId="2696"/>
          <pc:sldLayoutMkLst>
            <pc:docMk/>
            <pc:sldMasterMk cId="0" sldId="2147483650"/>
            <pc:sldLayoutMk cId="1190674720" sldId="2147483677"/>
          </pc:sldLayoutMkLst>
        </pc:sldLayoutChg>
        <pc:sldLayoutChg chg="del">
          <pc:chgData name="xls315" userId="a3f91353-034b-4d73-b44a-fb5798c24f26" providerId="ADAL" clId="{777B6999-BD96-499C-99F6-EDD29D345D26}" dt="2019-01-10T13:35:45.539" v="33" actId="2696"/>
          <pc:sldLayoutMkLst>
            <pc:docMk/>
            <pc:sldMasterMk cId="0" sldId="2147483650"/>
            <pc:sldLayoutMk cId="272496689" sldId="2147483678"/>
          </pc:sldLayoutMkLst>
        </pc:sldLayoutChg>
        <pc:sldLayoutChg chg="del">
          <pc:chgData name="xls315" userId="a3f91353-034b-4d73-b44a-fb5798c24f26" providerId="ADAL" clId="{777B6999-BD96-499C-99F6-EDD29D345D26}" dt="2019-01-10T13:35:45.540" v="34" actId="2696"/>
          <pc:sldLayoutMkLst>
            <pc:docMk/>
            <pc:sldMasterMk cId="0" sldId="2147483650"/>
            <pc:sldLayoutMk cId="2087267444" sldId="2147483679"/>
          </pc:sldLayoutMkLst>
        </pc:sldLayoutChg>
        <pc:sldLayoutChg chg="del">
          <pc:chgData name="xls315" userId="a3f91353-034b-4d73-b44a-fb5798c24f26" providerId="ADAL" clId="{777B6999-BD96-499C-99F6-EDD29D345D26}" dt="2019-01-10T13:35:45.541" v="35" actId="2696"/>
          <pc:sldLayoutMkLst>
            <pc:docMk/>
            <pc:sldMasterMk cId="0" sldId="2147483650"/>
            <pc:sldLayoutMk cId="3849630116" sldId="2147483680"/>
          </pc:sldLayoutMkLst>
        </pc:sldLayoutChg>
        <pc:sldLayoutChg chg="del">
          <pc:chgData name="xls315" userId="a3f91353-034b-4d73-b44a-fb5798c24f26" providerId="ADAL" clId="{777B6999-BD96-499C-99F6-EDD29D345D26}" dt="2019-01-10T13:35:45.542" v="36" actId="2696"/>
          <pc:sldLayoutMkLst>
            <pc:docMk/>
            <pc:sldMasterMk cId="0" sldId="2147483650"/>
            <pc:sldLayoutMk cId="3530324546" sldId="2147483681"/>
          </pc:sldLayoutMkLst>
        </pc:sldLayoutChg>
        <pc:sldLayoutChg chg="del">
          <pc:chgData name="xls315" userId="a3f91353-034b-4d73-b44a-fb5798c24f26" providerId="ADAL" clId="{777B6999-BD96-499C-99F6-EDD29D345D26}" dt="2019-01-10T13:35:45.543" v="37" actId="2696"/>
          <pc:sldLayoutMkLst>
            <pc:docMk/>
            <pc:sldMasterMk cId="0" sldId="2147483650"/>
            <pc:sldLayoutMk cId="1747446675" sldId="2147483682"/>
          </pc:sldLayoutMkLst>
        </pc:sldLayoutChg>
        <pc:sldLayoutChg chg="del">
          <pc:chgData name="xls315" userId="a3f91353-034b-4d73-b44a-fb5798c24f26" providerId="ADAL" clId="{777B6999-BD96-499C-99F6-EDD29D345D26}" dt="2019-01-10T13:35:45.544" v="38" actId="2696"/>
          <pc:sldLayoutMkLst>
            <pc:docMk/>
            <pc:sldMasterMk cId="0" sldId="2147483650"/>
            <pc:sldLayoutMk cId="1919294589" sldId="2147483683"/>
          </pc:sldLayoutMkLst>
        </pc:sldLayoutChg>
      </pc:sldMasterChg>
    </pc:docChg>
  </pc:docChgLst>
  <pc:docChgLst>
    <pc:chgData name="xls 315" userId="a3f91353-034b-4d73-b44a-fb5798c24f26" providerId="ADAL" clId="{CF475F7E-B08E-461E-AD11-9462FC3DC059}"/>
    <pc:docChg chg="undo custSel addSld delSld modSld sldOrd">
      <pc:chgData name="xls 315" userId="a3f91353-034b-4d73-b44a-fb5798c24f26" providerId="ADAL" clId="{CF475F7E-B08E-461E-AD11-9462FC3DC059}" dt="2018-11-18T07:38:39.897" v="1105" actId="1076"/>
      <pc:docMkLst>
        <pc:docMk/>
      </pc:docMkLst>
      <pc:sldChg chg="addSp delSp modSp">
        <pc:chgData name="xls 315" userId="a3f91353-034b-4d73-b44a-fb5798c24f26" providerId="ADAL" clId="{CF475F7E-B08E-461E-AD11-9462FC3DC059}" dt="2018-11-04T13:32:33.485" v="103" actId="1076"/>
        <pc:sldMkLst>
          <pc:docMk/>
          <pc:sldMk cId="2960034649" sldId="292"/>
        </pc:sldMkLst>
        <pc:spChg chg="mod">
          <ac:chgData name="xls 315" userId="a3f91353-034b-4d73-b44a-fb5798c24f26" providerId="ADAL" clId="{CF475F7E-B08E-461E-AD11-9462FC3DC059}" dt="2018-11-04T13:16:42.803" v="78" actId="1076"/>
          <ac:spMkLst>
            <pc:docMk/>
            <pc:sldMk cId="2960034649" sldId="292"/>
            <ac:spMk id="7" creationId="{663AD687-7579-40AA-9173-F2A7EE7C467E}"/>
          </ac:spMkLst>
        </pc:spChg>
        <pc:spChg chg="mod">
          <ac:chgData name="xls 315" userId="a3f91353-034b-4d73-b44a-fb5798c24f26" providerId="ADAL" clId="{CF475F7E-B08E-461E-AD11-9462FC3DC059}" dt="2018-11-04T13:15:46.996" v="67" actId="108"/>
          <ac:spMkLst>
            <pc:docMk/>
            <pc:sldMk cId="2960034649" sldId="292"/>
            <ac:spMk id="8" creationId="{145FB6FD-E893-4C49-B33B-E7B178CAAAFE}"/>
          </ac:spMkLst>
        </pc:spChg>
        <pc:spChg chg="mod">
          <ac:chgData name="xls 315" userId="a3f91353-034b-4d73-b44a-fb5798c24f26" providerId="ADAL" clId="{CF475F7E-B08E-461E-AD11-9462FC3DC059}" dt="2018-11-04T13:16:22.411" v="71" actId="207"/>
          <ac:spMkLst>
            <pc:docMk/>
            <pc:sldMk cId="2960034649" sldId="292"/>
            <ac:spMk id="9" creationId="{2AA69AA0-7750-426D-BB6B-5BC0C4CBD7A3}"/>
          </ac:spMkLst>
        </pc:spChg>
        <pc:spChg chg="mod topLvl">
          <ac:chgData name="xls 315" userId="a3f91353-034b-4d73-b44a-fb5798c24f26" providerId="ADAL" clId="{CF475F7E-B08E-461E-AD11-9462FC3DC059}" dt="2018-11-04T13:32:01.682" v="95" actId="692"/>
          <ac:spMkLst>
            <pc:docMk/>
            <pc:sldMk cId="2960034649" sldId="292"/>
            <ac:spMk id="11" creationId="{8DC2F90B-414A-46B0-ADC5-8F186ED93C43}"/>
          </ac:spMkLst>
        </pc:spChg>
        <pc:spChg chg="del">
          <ac:chgData name="xls 315" userId="a3f91353-034b-4d73-b44a-fb5798c24f26" providerId="ADAL" clId="{CF475F7E-B08E-461E-AD11-9462FC3DC059}" dt="2018-11-04T13:12:53.453" v="23" actId="478"/>
          <ac:spMkLst>
            <pc:docMk/>
            <pc:sldMk cId="2960034649" sldId="292"/>
            <ac:spMk id="12" creationId="{60354167-E0D1-4D77-B9C9-CA4FC51EF914}"/>
          </ac:spMkLst>
        </pc:spChg>
        <pc:spChg chg="del topLvl">
          <ac:chgData name="xls 315" userId="a3f91353-034b-4d73-b44a-fb5798c24f26" providerId="ADAL" clId="{CF475F7E-B08E-461E-AD11-9462FC3DC059}" dt="2018-11-04T13:12:57.486" v="24" actId="478"/>
          <ac:spMkLst>
            <pc:docMk/>
            <pc:sldMk cId="2960034649" sldId="292"/>
            <ac:spMk id="13" creationId="{EDF8C252-CD1F-4DCC-A2AF-47D78AA15AD1}"/>
          </ac:spMkLst>
        </pc:spChg>
        <pc:spChg chg="add mod">
          <ac:chgData name="xls 315" userId="a3f91353-034b-4d73-b44a-fb5798c24f26" providerId="ADAL" clId="{CF475F7E-B08E-461E-AD11-9462FC3DC059}" dt="2018-11-04T13:15:45.389" v="66" actId="108"/>
          <ac:spMkLst>
            <pc:docMk/>
            <pc:sldMk cId="2960034649" sldId="292"/>
            <ac:spMk id="14" creationId="{2C5AB2A2-A64F-45BF-9D98-CB110C3A7C55}"/>
          </ac:spMkLst>
        </pc:spChg>
        <pc:spChg chg="add mod">
          <ac:chgData name="xls 315" userId="a3f91353-034b-4d73-b44a-fb5798c24f26" providerId="ADAL" clId="{CF475F7E-B08E-461E-AD11-9462FC3DC059}" dt="2018-11-04T13:15:19.774" v="63" actId="1076"/>
          <ac:spMkLst>
            <pc:docMk/>
            <pc:sldMk cId="2960034649" sldId="292"/>
            <ac:spMk id="22" creationId="{3C576737-23F7-4E59-B1AD-4038FE252772}"/>
          </ac:spMkLst>
        </pc:spChg>
        <pc:spChg chg="add mod">
          <ac:chgData name="xls 315" userId="a3f91353-034b-4d73-b44a-fb5798c24f26" providerId="ADAL" clId="{CF475F7E-B08E-461E-AD11-9462FC3DC059}" dt="2018-11-04T13:31:51.785" v="94" actId="1076"/>
          <ac:spMkLst>
            <pc:docMk/>
            <pc:sldMk cId="2960034649" sldId="292"/>
            <ac:spMk id="31" creationId="{5E77FD9F-9065-430D-949E-8503309C12C4}"/>
          </ac:spMkLst>
        </pc:spChg>
        <pc:grpChg chg="add mod">
          <ac:chgData name="xls 315" userId="a3f91353-034b-4d73-b44a-fb5798c24f26" providerId="ADAL" clId="{CF475F7E-B08E-461E-AD11-9462FC3DC059}" dt="2018-11-04T13:15:19.774" v="63" actId="1076"/>
          <ac:grpSpMkLst>
            <pc:docMk/>
            <pc:sldMk cId="2960034649" sldId="292"/>
            <ac:grpSpMk id="6" creationId="{EAD47412-11A7-4394-B74A-7635BD0BD8AC}"/>
          </ac:grpSpMkLst>
        </pc:grpChg>
        <pc:grpChg chg="add del mod">
          <ac:chgData name="xls 315" userId="a3f91353-034b-4d73-b44a-fb5798c24f26" providerId="ADAL" clId="{CF475F7E-B08E-461E-AD11-9462FC3DC059}" dt="2018-11-04T13:12:57.486" v="24" actId="478"/>
          <ac:grpSpMkLst>
            <pc:docMk/>
            <pc:sldMk cId="2960034649" sldId="292"/>
            <ac:grpSpMk id="10" creationId="{AA785CF5-DDC9-4A65-927C-C543D823153F}"/>
          </ac:grpSpMkLst>
        </pc:grpChg>
        <pc:picChg chg="add del mod">
          <ac:chgData name="xls 315" userId="a3f91353-034b-4d73-b44a-fb5798c24f26" providerId="ADAL" clId="{CF475F7E-B08E-461E-AD11-9462FC3DC059}" dt="2018-11-04T13:12:12.342" v="8" actId="478"/>
          <ac:picMkLst>
            <pc:docMk/>
            <pc:sldMk cId="2960034649" sldId="292"/>
            <ac:picMk id="3" creationId="{955ED241-226B-4D8F-832C-EE78ACBE4FEE}"/>
          </ac:picMkLst>
        </pc:picChg>
        <pc:picChg chg="add del mod">
          <ac:chgData name="xls 315" userId="a3f91353-034b-4d73-b44a-fb5798c24f26" providerId="ADAL" clId="{CF475F7E-B08E-461E-AD11-9462FC3DC059}" dt="2018-11-04T13:12:11.102" v="7" actId="478"/>
          <ac:picMkLst>
            <pc:docMk/>
            <pc:sldMk cId="2960034649" sldId="292"/>
            <ac:picMk id="5" creationId="{AACDBE94-A3CB-4FBF-80E8-AE37D2D7065F}"/>
          </ac:picMkLst>
        </pc:picChg>
        <pc:picChg chg="add mod ord">
          <ac:chgData name="xls 315" userId="a3f91353-034b-4d73-b44a-fb5798c24f26" providerId="ADAL" clId="{CF475F7E-B08E-461E-AD11-9462FC3DC059}" dt="2018-11-04T13:32:33.485" v="103" actId="1076"/>
          <ac:picMkLst>
            <pc:docMk/>
            <pc:sldMk cId="2960034649" sldId="292"/>
            <ac:picMk id="32" creationId="{7CAACC20-7B22-416F-8746-0B73C7A6663D}"/>
          </ac:picMkLst>
        </pc:picChg>
        <pc:cxnChg chg="add mod">
          <ac:chgData name="xls 315" userId="a3f91353-034b-4d73-b44a-fb5798c24f26" providerId="ADAL" clId="{CF475F7E-B08E-461E-AD11-9462FC3DC059}" dt="2018-11-04T13:17:11.267" v="81" actId="108"/>
          <ac:cxnSpMkLst>
            <pc:docMk/>
            <pc:sldMk cId="2960034649" sldId="292"/>
            <ac:cxnSpMk id="15" creationId="{606AE05D-E14B-4EAF-A01D-44A74C238D47}"/>
          </ac:cxnSpMkLst>
        </pc:cxnChg>
        <pc:cxnChg chg="add mod">
          <ac:chgData name="xls 315" userId="a3f91353-034b-4d73-b44a-fb5798c24f26" providerId="ADAL" clId="{CF475F7E-B08E-461E-AD11-9462FC3DC059}" dt="2018-11-04T13:17:06.339" v="80" actId="692"/>
          <ac:cxnSpMkLst>
            <pc:docMk/>
            <pc:sldMk cId="2960034649" sldId="292"/>
            <ac:cxnSpMk id="18" creationId="{E2D1BF92-05FD-4BDF-B1EC-21E2AC53FEB7}"/>
          </ac:cxnSpMkLst>
        </pc:cxnChg>
      </pc:sldChg>
      <pc:sldChg chg="modSp">
        <pc:chgData name="xls 315" userId="a3f91353-034b-4d73-b44a-fb5798c24f26" providerId="ADAL" clId="{CF475F7E-B08E-461E-AD11-9462FC3DC059}" dt="2018-11-15T15:32:46.890" v="676" actId="1076"/>
        <pc:sldMkLst>
          <pc:docMk/>
          <pc:sldMk cId="894294673" sldId="295"/>
        </pc:sldMkLst>
        <pc:spChg chg="mod">
          <ac:chgData name="xls 315" userId="a3f91353-034b-4d73-b44a-fb5798c24f26" providerId="ADAL" clId="{CF475F7E-B08E-461E-AD11-9462FC3DC059}" dt="2018-11-15T15:32:46.890" v="676" actId="1076"/>
          <ac:spMkLst>
            <pc:docMk/>
            <pc:sldMk cId="894294673" sldId="295"/>
            <ac:spMk id="70" creationId="{8DC2F90B-414A-46B0-ADC5-8F186ED93C43}"/>
          </ac:spMkLst>
        </pc:spChg>
        <pc:spChg chg="mod">
          <ac:chgData name="xls 315" userId="a3f91353-034b-4d73-b44a-fb5798c24f26" providerId="ADAL" clId="{CF475F7E-B08E-461E-AD11-9462FC3DC059}" dt="2018-11-15T15:32:46.890" v="676" actId="1076"/>
          <ac:spMkLst>
            <pc:docMk/>
            <pc:sldMk cId="894294673" sldId="295"/>
            <ac:spMk id="71" creationId="{8DC2F90B-414A-46B0-ADC5-8F186ED93C43}"/>
          </ac:spMkLst>
        </pc:spChg>
        <pc:spChg chg="mod">
          <ac:chgData name="xls 315" userId="a3f91353-034b-4d73-b44a-fb5798c24f26" providerId="ADAL" clId="{CF475F7E-B08E-461E-AD11-9462FC3DC059}" dt="2018-11-15T15:32:46.890" v="676" actId="1076"/>
          <ac:spMkLst>
            <pc:docMk/>
            <pc:sldMk cId="894294673" sldId="295"/>
            <ac:spMk id="72" creationId="{8DC2F90B-414A-46B0-ADC5-8F186ED93C43}"/>
          </ac:spMkLst>
        </pc:spChg>
        <pc:cxnChg chg="mod">
          <ac:chgData name="xls 315" userId="a3f91353-034b-4d73-b44a-fb5798c24f26" providerId="ADAL" clId="{CF475F7E-B08E-461E-AD11-9462FC3DC059}" dt="2018-11-15T15:32:46.890" v="676" actId="1076"/>
          <ac:cxnSpMkLst>
            <pc:docMk/>
            <pc:sldMk cId="894294673" sldId="295"/>
            <ac:cxnSpMk id="73" creationId="{606AE05D-E14B-4EAF-A01D-44A74C238D47}"/>
          </ac:cxnSpMkLst>
        </pc:cxnChg>
        <pc:cxnChg chg="mod">
          <ac:chgData name="xls 315" userId="a3f91353-034b-4d73-b44a-fb5798c24f26" providerId="ADAL" clId="{CF475F7E-B08E-461E-AD11-9462FC3DC059}" dt="2018-11-15T15:32:46.890" v="676" actId="1076"/>
          <ac:cxnSpMkLst>
            <pc:docMk/>
            <pc:sldMk cId="894294673" sldId="295"/>
            <ac:cxnSpMk id="74" creationId="{606AE05D-E14B-4EAF-A01D-44A74C238D47}"/>
          </ac:cxnSpMkLst>
        </pc:cxnChg>
      </pc:sldChg>
      <pc:sldChg chg="addSp delSp modSp add">
        <pc:chgData name="xls 315" userId="a3f91353-034b-4d73-b44a-fb5798c24f26" providerId="ADAL" clId="{CF475F7E-B08E-461E-AD11-9462FC3DC059}" dt="2018-11-11T12:56:06.257" v="301" actId="1076"/>
        <pc:sldMkLst>
          <pc:docMk/>
          <pc:sldMk cId="3646445227" sldId="297"/>
        </pc:sldMkLst>
        <pc:spChg chg="del">
          <ac:chgData name="xls 315" userId="a3f91353-034b-4d73-b44a-fb5798c24f26" providerId="ADAL" clId="{CF475F7E-B08E-461E-AD11-9462FC3DC059}" dt="2018-11-11T12:20:48.119" v="105" actId="478"/>
          <ac:spMkLst>
            <pc:docMk/>
            <pc:sldMk cId="3646445227" sldId="297"/>
            <ac:spMk id="30" creationId="{8DC2F90B-414A-46B0-ADC5-8F186ED93C43}"/>
          </ac:spMkLst>
        </pc:spChg>
        <pc:spChg chg="del">
          <ac:chgData name="xls 315" userId="a3f91353-034b-4d73-b44a-fb5798c24f26" providerId="ADAL" clId="{CF475F7E-B08E-461E-AD11-9462FC3DC059}" dt="2018-11-11T12:20:48.119" v="105" actId="478"/>
          <ac:spMkLst>
            <pc:docMk/>
            <pc:sldMk cId="3646445227" sldId="297"/>
            <ac:spMk id="32" creationId="{8DC2F90B-414A-46B0-ADC5-8F186ED93C43}"/>
          </ac:spMkLst>
        </pc:spChg>
        <pc:spChg chg="add del">
          <ac:chgData name="xls 315" userId="a3f91353-034b-4d73-b44a-fb5798c24f26" providerId="ADAL" clId="{CF475F7E-B08E-461E-AD11-9462FC3DC059}" dt="2018-11-11T12:22:45.787" v="144" actId="478"/>
          <ac:spMkLst>
            <pc:docMk/>
            <pc:sldMk cId="3646445227" sldId="297"/>
            <ac:spMk id="39" creationId="{C81EF9E2-D9C3-4D50-AEAB-978CF72C130F}"/>
          </ac:spMkLst>
        </pc:spChg>
        <pc:spChg chg="add mod">
          <ac:chgData name="xls 315" userId="a3f91353-034b-4d73-b44a-fb5798c24f26" providerId="ADAL" clId="{CF475F7E-B08E-461E-AD11-9462FC3DC059}" dt="2018-11-11T12:56:06.257" v="301" actId="1076"/>
          <ac:spMkLst>
            <pc:docMk/>
            <pc:sldMk cId="3646445227" sldId="297"/>
            <ac:spMk id="40" creationId="{E7214BAC-58D1-4C9F-9CF0-62F6E9B2D445}"/>
          </ac:spMkLst>
        </pc:spChg>
        <pc:spChg chg="del">
          <ac:chgData name="xls 315" userId="a3f91353-034b-4d73-b44a-fb5798c24f26" providerId="ADAL" clId="{CF475F7E-B08E-461E-AD11-9462FC3DC059}" dt="2018-11-11T12:20:48.119" v="105" actId="478"/>
          <ac:spMkLst>
            <pc:docMk/>
            <pc:sldMk cId="3646445227" sldId="297"/>
            <ac:spMk id="42" creationId="{8DC2F90B-414A-46B0-ADC5-8F186ED93C43}"/>
          </ac:spMkLst>
        </pc:spChg>
        <pc:spChg chg="add mod">
          <ac:chgData name="xls 315" userId="a3f91353-034b-4d73-b44a-fb5798c24f26" providerId="ADAL" clId="{CF475F7E-B08E-461E-AD11-9462FC3DC059}" dt="2018-11-11T12:56:06.257" v="301" actId="1076"/>
          <ac:spMkLst>
            <pc:docMk/>
            <pc:sldMk cId="3646445227" sldId="297"/>
            <ac:spMk id="43" creationId="{4C48EBBD-093B-48EE-AF12-51298A1E944E}"/>
          </ac:spMkLst>
        </pc:spChg>
        <pc:spChg chg="add del">
          <ac:chgData name="xls 315" userId="a3f91353-034b-4d73-b44a-fb5798c24f26" providerId="ADAL" clId="{CF475F7E-B08E-461E-AD11-9462FC3DC059}" dt="2018-11-11T12:22:45.787" v="144" actId="478"/>
          <ac:spMkLst>
            <pc:docMk/>
            <pc:sldMk cId="3646445227" sldId="297"/>
            <ac:spMk id="50" creationId="{BF30B77D-1222-436E-BC36-C87C30D8623A}"/>
          </ac:spMkLst>
        </pc:spChg>
        <pc:spChg chg="mod topLvl">
          <ac:chgData name="xls 315" userId="a3f91353-034b-4d73-b44a-fb5798c24f26" providerId="ADAL" clId="{CF475F7E-B08E-461E-AD11-9462FC3DC059}" dt="2018-11-11T12:31:36.593" v="248" actId="164"/>
          <ac:spMkLst>
            <pc:docMk/>
            <pc:sldMk cId="3646445227" sldId="297"/>
            <ac:spMk id="53" creationId="{AD8556F9-B0AE-4ED7-9F83-129007049BFB}"/>
          </ac:spMkLst>
        </pc:spChg>
        <pc:spChg chg="mod topLvl">
          <ac:chgData name="xls 315" userId="a3f91353-034b-4d73-b44a-fb5798c24f26" providerId="ADAL" clId="{CF475F7E-B08E-461E-AD11-9462FC3DC059}" dt="2018-11-11T12:31:36.593" v="248" actId="164"/>
          <ac:spMkLst>
            <pc:docMk/>
            <pc:sldMk cId="3646445227" sldId="297"/>
            <ac:spMk id="54" creationId="{C37F0273-32E1-4D5A-8D74-EF5400DC8280}"/>
          </ac:spMkLst>
        </pc:spChg>
        <pc:spChg chg="mod topLvl">
          <ac:chgData name="xls 315" userId="a3f91353-034b-4d73-b44a-fb5798c24f26" providerId="ADAL" clId="{CF475F7E-B08E-461E-AD11-9462FC3DC059}" dt="2018-11-11T12:31:36.593" v="248" actId="164"/>
          <ac:spMkLst>
            <pc:docMk/>
            <pc:sldMk cId="3646445227" sldId="297"/>
            <ac:spMk id="55" creationId="{683D89D1-534D-4818-96A0-77DFC5EB9801}"/>
          </ac:spMkLst>
        </pc:spChg>
        <pc:spChg chg="add del">
          <ac:chgData name="xls 315" userId="a3f91353-034b-4d73-b44a-fb5798c24f26" providerId="ADAL" clId="{CF475F7E-B08E-461E-AD11-9462FC3DC059}" dt="2018-11-11T12:22:45.787" v="144" actId="478"/>
          <ac:spMkLst>
            <pc:docMk/>
            <pc:sldMk cId="3646445227" sldId="297"/>
            <ac:spMk id="56" creationId="{8D3870F8-A3F2-4AEE-8D51-015EA29AD754}"/>
          </ac:spMkLst>
        </pc:spChg>
        <pc:spChg chg="add mod ord">
          <ac:chgData name="xls 315" userId="a3f91353-034b-4d73-b44a-fb5798c24f26" providerId="ADAL" clId="{CF475F7E-B08E-461E-AD11-9462FC3DC059}" dt="2018-11-11T12:56:06.257" v="301" actId="1076"/>
          <ac:spMkLst>
            <pc:docMk/>
            <pc:sldMk cId="3646445227" sldId="297"/>
            <ac:spMk id="61" creationId="{C6DE9450-73F2-4ACB-B0A7-7944F19449C9}"/>
          </ac:spMkLst>
        </pc:spChg>
        <pc:spChg chg="add mod">
          <ac:chgData name="xls 315" userId="a3f91353-034b-4d73-b44a-fb5798c24f26" providerId="ADAL" clId="{CF475F7E-B08E-461E-AD11-9462FC3DC059}" dt="2018-11-11T12:56:06.257" v="301" actId="1076"/>
          <ac:spMkLst>
            <pc:docMk/>
            <pc:sldMk cId="3646445227" sldId="297"/>
            <ac:spMk id="62" creationId="{1343D3A3-9488-4BB6-8E64-94F861A4EBB6}"/>
          </ac:spMkLst>
        </pc:spChg>
        <pc:spChg chg="add mod">
          <ac:chgData name="xls 315" userId="a3f91353-034b-4d73-b44a-fb5798c24f26" providerId="ADAL" clId="{CF475F7E-B08E-461E-AD11-9462FC3DC059}" dt="2018-11-11T12:56:06.257" v="301" actId="1076"/>
          <ac:spMkLst>
            <pc:docMk/>
            <pc:sldMk cId="3646445227" sldId="297"/>
            <ac:spMk id="63" creationId="{7217E7E3-994A-4A9A-95FB-FD206AC31412}"/>
          </ac:spMkLst>
        </pc:spChg>
        <pc:spChg chg="add del mod">
          <ac:chgData name="xls 315" userId="a3f91353-034b-4d73-b44a-fb5798c24f26" providerId="ADAL" clId="{CF475F7E-B08E-461E-AD11-9462FC3DC059}" dt="2018-11-11T12:22:21.830" v="141" actId="478"/>
          <ac:spMkLst>
            <pc:docMk/>
            <pc:sldMk cId="3646445227" sldId="297"/>
            <ac:spMk id="64" creationId="{546CEFB3-980A-4F2F-8698-D9429FB3C0DE}"/>
          </ac:spMkLst>
        </pc:spChg>
        <pc:spChg chg="add mod">
          <ac:chgData name="xls 315" userId="a3f91353-034b-4d73-b44a-fb5798c24f26" providerId="ADAL" clId="{CF475F7E-B08E-461E-AD11-9462FC3DC059}" dt="2018-11-11T12:56:06.257" v="301" actId="1076"/>
          <ac:spMkLst>
            <pc:docMk/>
            <pc:sldMk cId="3646445227" sldId="297"/>
            <ac:spMk id="65" creationId="{3DB3DF88-8213-4132-95C1-0A89DD17AFB4}"/>
          </ac:spMkLst>
        </pc:spChg>
        <pc:spChg chg="add mod">
          <ac:chgData name="xls 315" userId="a3f91353-034b-4d73-b44a-fb5798c24f26" providerId="ADAL" clId="{CF475F7E-B08E-461E-AD11-9462FC3DC059}" dt="2018-11-11T12:55:52.109" v="297" actId="14100"/>
          <ac:spMkLst>
            <pc:docMk/>
            <pc:sldMk cId="3646445227" sldId="297"/>
            <ac:spMk id="66" creationId="{DEDC6517-07DC-4649-9AF4-E84DE651E586}"/>
          </ac:spMkLst>
        </pc:spChg>
        <pc:spChg chg="add mod">
          <ac:chgData name="xls 315" userId="a3f91353-034b-4d73-b44a-fb5798c24f26" providerId="ADAL" clId="{CF475F7E-B08E-461E-AD11-9462FC3DC059}" dt="2018-11-11T12:24:51.733" v="182" actId="571"/>
          <ac:spMkLst>
            <pc:docMk/>
            <pc:sldMk cId="3646445227" sldId="297"/>
            <ac:spMk id="67" creationId="{8006A4CD-DC8C-4DF7-B26B-AD5FF9C44D03}"/>
          </ac:spMkLst>
        </pc:spChg>
        <pc:spChg chg="add mod">
          <ac:chgData name="xls 315" userId="a3f91353-034b-4d73-b44a-fb5798c24f26" providerId="ADAL" clId="{CF475F7E-B08E-461E-AD11-9462FC3DC059}" dt="2018-11-11T12:54:59.627" v="289" actId="1076"/>
          <ac:spMkLst>
            <pc:docMk/>
            <pc:sldMk cId="3646445227" sldId="297"/>
            <ac:spMk id="68" creationId="{A0393628-D106-457C-8A18-8A0FA200AEB9}"/>
          </ac:spMkLst>
        </pc:spChg>
        <pc:spChg chg="add del">
          <ac:chgData name="xls 315" userId="a3f91353-034b-4d73-b44a-fb5798c24f26" providerId="ADAL" clId="{CF475F7E-B08E-461E-AD11-9462FC3DC059}" dt="2018-11-11T12:27:28.092" v="210"/>
          <ac:spMkLst>
            <pc:docMk/>
            <pc:sldMk cId="3646445227" sldId="297"/>
            <ac:spMk id="69" creationId="{43EEC751-383E-409B-B1E6-A6BE0B722B99}"/>
          </ac:spMkLst>
        </pc:spChg>
        <pc:spChg chg="add del">
          <ac:chgData name="xls 315" userId="a3f91353-034b-4d73-b44a-fb5798c24f26" providerId="ADAL" clId="{CF475F7E-B08E-461E-AD11-9462FC3DC059}" dt="2018-11-11T12:27:28.092" v="210"/>
          <ac:spMkLst>
            <pc:docMk/>
            <pc:sldMk cId="3646445227" sldId="297"/>
            <ac:spMk id="70" creationId="{B71C9822-8882-497D-AF99-89776F436E08}"/>
          </ac:spMkLst>
        </pc:spChg>
        <pc:spChg chg="add del">
          <ac:chgData name="xls 315" userId="a3f91353-034b-4d73-b44a-fb5798c24f26" providerId="ADAL" clId="{CF475F7E-B08E-461E-AD11-9462FC3DC059}" dt="2018-11-11T12:27:28.092" v="210"/>
          <ac:spMkLst>
            <pc:docMk/>
            <pc:sldMk cId="3646445227" sldId="297"/>
            <ac:spMk id="71" creationId="{80663526-D6EB-4AA5-9053-610307C645E2}"/>
          </ac:spMkLst>
        </pc:spChg>
        <pc:spChg chg="add del">
          <ac:chgData name="xls 315" userId="a3f91353-034b-4d73-b44a-fb5798c24f26" providerId="ADAL" clId="{CF475F7E-B08E-461E-AD11-9462FC3DC059}" dt="2018-11-11T12:27:28.092" v="210"/>
          <ac:spMkLst>
            <pc:docMk/>
            <pc:sldMk cId="3646445227" sldId="297"/>
            <ac:spMk id="72" creationId="{94D18BE7-FAED-4486-A4DA-B50B8E951406}"/>
          </ac:spMkLst>
        </pc:spChg>
        <pc:spChg chg="add del">
          <ac:chgData name="xls 315" userId="a3f91353-034b-4d73-b44a-fb5798c24f26" providerId="ADAL" clId="{CF475F7E-B08E-461E-AD11-9462FC3DC059}" dt="2018-11-11T12:27:28.092" v="210"/>
          <ac:spMkLst>
            <pc:docMk/>
            <pc:sldMk cId="3646445227" sldId="297"/>
            <ac:spMk id="73" creationId="{E55BEE78-64DE-4CE3-9B2F-1C969C7FAB5B}"/>
          </ac:spMkLst>
        </pc:spChg>
        <pc:spChg chg="add del mod">
          <ac:chgData name="xls 315" userId="a3f91353-034b-4d73-b44a-fb5798c24f26" providerId="ADAL" clId="{CF475F7E-B08E-461E-AD11-9462FC3DC059}" dt="2018-11-11T12:27:44.088" v="214"/>
          <ac:spMkLst>
            <pc:docMk/>
            <pc:sldMk cId="3646445227" sldId="297"/>
            <ac:spMk id="74" creationId="{C1355BC9-C6D9-4B75-817B-51D4263B8CC6}"/>
          </ac:spMkLst>
        </pc:spChg>
        <pc:spChg chg="add del mod">
          <ac:chgData name="xls 315" userId="a3f91353-034b-4d73-b44a-fb5798c24f26" providerId="ADAL" clId="{CF475F7E-B08E-461E-AD11-9462FC3DC059}" dt="2018-11-11T12:27:44.088" v="214"/>
          <ac:spMkLst>
            <pc:docMk/>
            <pc:sldMk cId="3646445227" sldId="297"/>
            <ac:spMk id="75" creationId="{65BABDB7-E8BE-46E6-ACC3-EB0ED6FDB219}"/>
          </ac:spMkLst>
        </pc:spChg>
        <pc:spChg chg="add del mod">
          <ac:chgData name="xls 315" userId="a3f91353-034b-4d73-b44a-fb5798c24f26" providerId="ADAL" clId="{CF475F7E-B08E-461E-AD11-9462FC3DC059}" dt="2018-11-11T12:27:44.088" v="214"/>
          <ac:spMkLst>
            <pc:docMk/>
            <pc:sldMk cId="3646445227" sldId="297"/>
            <ac:spMk id="76" creationId="{3AD29C53-B53E-49FC-9671-4A006DD3E293}"/>
          </ac:spMkLst>
        </pc:spChg>
        <pc:spChg chg="add del mod">
          <ac:chgData name="xls 315" userId="a3f91353-034b-4d73-b44a-fb5798c24f26" providerId="ADAL" clId="{CF475F7E-B08E-461E-AD11-9462FC3DC059}" dt="2018-11-11T12:27:44.088" v="214"/>
          <ac:spMkLst>
            <pc:docMk/>
            <pc:sldMk cId="3646445227" sldId="297"/>
            <ac:spMk id="77" creationId="{62D8ED30-9573-47DB-A1C1-6701826EDA8C}"/>
          </ac:spMkLst>
        </pc:spChg>
        <pc:spChg chg="add del mod">
          <ac:chgData name="xls 315" userId="a3f91353-034b-4d73-b44a-fb5798c24f26" providerId="ADAL" clId="{CF475F7E-B08E-461E-AD11-9462FC3DC059}" dt="2018-11-11T12:27:44.088" v="214"/>
          <ac:spMkLst>
            <pc:docMk/>
            <pc:sldMk cId="3646445227" sldId="297"/>
            <ac:spMk id="78" creationId="{3150897D-E771-428E-8DFC-FD8258934D25}"/>
          </ac:spMkLst>
        </pc:spChg>
        <pc:spChg chg="add del mod">
          <ac:chgData name="xls 315" userId="a3f91353-034b-4d73-b44a-fb5798c24f26" providerId="ADAL" clId="{CF475F7E-B08E-461E-AD11-9462FC3DC059}" dt="2018-11-11T12:29:06.584" v="231" actId="478"/>
          <ac:spMkLst>
            <pc:docMk/>
            <pc:sldMk cId="3646445227" sldId="297"/>
            <ac:spMk id="79" creationId="{7049E4B9-6601-444A-A9EB-BE3A51305DA4}"/>
          </ac:spMkLst>
        </pc:spChg>
        <pc:spChg chg="add del mod">
          <ac:chgData name="xls 315" userId="a3f91353-034b-4d73-b44a-fb5798c24f26" providerId="ADAL" clId="{CF475F7E-B08E-461E-AD11-9462FC3DC059}" dt="2018-11-11T12:29:08.751" v="232" actId="478"/>
          <ac:spMkLst>
            <pc:docMk/>
            <pc:sldMk cId="3646445227" sldId="297"/>
            <ac:spMk id="80" creationId="{84EEDB31-BCAA-47CF-8F73-DE10202EDDBC}"/>
          </ac:spMkLst>
        </pc:spChg>
        <pc:spChg chg="del">
          <ac:chgData name="xls 315" userId="a3f91353-034b-4d73-b44a-fb5798c24f26" providerId="ADAL" clId="{CF475F7E-B08E-461E-AD11-9462FC3DC059}" dt="2018-11-11T12:20:48.119" v="105" actId="478"/>
          <ac:spMkLst>
            <pc:docMk/>
            <pc:sldMk cId="3646445227" sldId="297"/>
            <ac:spMk id="81" creationId="{8DC2F90B-414A-46B0-ADC5-8F186ED93C43}"/>
          </ac:spMkLst>
        </pc:spChg>
        <pc:spChg chg="add del mod">
          <ac:chgData name="xls 315" userId="a3f91353-034b-4d73-b44a-fb5798c24f26" providerId="ADAL" clId="{CF475F7E-B08E-461E-AD11-9462FC3DC059}" dt="2018-11-11T12:29:08.751" v="232" actId="478"/>
          <ac:spMkLst>
            <pc:docMk/>
            <pc:sldMk cId="3646445227" sldId="297"/>
            <ac:spMk id="82" creationId="{D7560100-A9D8-47A7-8C2B-CF3152421397}"/>
          </ac:spMkLst>
        </pc:spChg>
        <pc:spChg chg="del">
          <ac:chgData name="xls 315" userId="a3f91353-034b-4d73-b44a-fb5798c24f26" providerId="ADAL" clId="{CF475F7E-B08E-461E-AD11-9462FC3DC059}" dt="2018-11-11T12:20:48.119" v="105" actId="478"/>
          <ac:spMkLst>
            <pc:docMk/>
            <pc:sldMk cId="3646445227" sldId="297"/>
            <ac:spMk id="83" creationId="{8DC2F90B-414A-46B0-ADC5-8F186ED93C43}"/>
          </ac:spMkLst>
        </pc:spChg>
        <pc:spChg chg="add del mod">
          <ac:chgData name="xls 315" userId="a3f91353-034b-4d73-b44a-fb5798c24f26" providerId="ADAL" clId="{CF475F7E-B08E-461E-AD11-9462FC3DC059}" dt="2018-11-11T12:29:05.155" v="230" actId="478"/>
          <ac:spMkLst>
            <pc:docMk/>
            <pc:sldMk cId="3646445227" sldId="297"/>
            <ac:spMk id="85" creationId="{A1DF2FFF-F16D-490A-8D6D-CE90A29AD091}"/>
          </ac:spMkLst>
        </pc:spChg>
        <pc:spChg chg="add del mod">
          <ac:chgData name="xls 315" userId="a3f91353-034b-4d73-b44a-fb5798c24f26" providerId="ADAL" clId="{CF475F7E-B08E-461E-AD11-9462FC3DC059}" dt="2018-11-11T12:29:08.751" v="232" actId="478"/>
          <ac:spMkLst>
            <pc:docMk/>
            <pc:sldMk cId="3646445227" sldId="297"/>
            <ac:spMk id="86" creationId="{2E04CC2F-F0AA-4B54-A6F5-44CE13741D7B}"/>
          </ac:spMkLst>
        </pc:spChg>
        <pc:spChg chg="del">
          <ac:chgData name="xls 315" userId="a3f91353-034b-4d73-b44a-fb5798c24f26" providerId="ADAL" clId="{CF475F7E-B08E-461E-AD11-9462FC3DC059}" dt="2018-11-11T12:20:48.119" v="105" actId="478"/>
          <ac:spMkLst>
            <pc:docMk/>
            <pc:sldMk cId="3646445227" sldId="297"/>
            <ac:spMk id="88" creationId="{5E77FD9F-9065-430D-949E-8503309C12C4}"/>
          </ac:spMkLst>
        </pc:spChg>
        <pc:spChg chg="add mod">
          <ac:chgData name="xls 315" userId="a3f91353-034b-4d73-b44a-fb5798c24f26" providerId="ADAL" clId="{CF475F7E-B08E-461E-AD11-9462FC3DC059}" dt="2018-11-11T12:31:43.160" v="249" actId="164"/>
          <ac:spMkLst>
            <pc:docMk/>
            <pc:sldMk cId="3646445227" sldId="297"/>
            <ac:spMk id="90" creationId="{8DFA4C08-E4F9-446B-A97A-C180CF1C93FD}"/>
          </ac:spMkLst>
        </pc:spChg>
        <pc:spChg chg="add mod">
          <ac:chgData name="xls 315" userId="a3f91353-034b-4d73-b44a-fb5798c24f26" providerId="ADAL" clId="{CF475F7E-B08E-461E-AD11-9462FC3DC059}" dt="2018-11-11T12:31:43.160" v="249" actId="164"/>
          <ac:spMkLst>
            <pc:docMk/>
            <pc:sldMk cId="3646445227" sldId="297"/>
            <ac:spMk id="91" creationId="{9BDC0966-7C79-4759-8933-A3B427119FCA}"/>
          </ac:spMkLst>
        </pc:spChg>
        <pc:spChg chg="add mod">
          <ac:chgData name="xls 315" userId="a3f91353-034b-4d73-b44a-fb5798c24f26" providerId="ADAL" clId="{CF475F7E-B08E-461E-AD11-9462FC3DC059}" dt="2018-11-11T12:31:43.160" v="249" actId="164"/>
          <ac:spMkLst>
            <pc:docMk/>
            <pc:sldMk cId="3646445227" sldId="297"/>
            <ac:spMk id="92" creationId="{D330C0E4-349F-445C-A5DE-D00F4CBFBE3A}"/>
          </ac:spMkLst>
        </pc:spChg>
        <pc:spChg chg="add mod">
          <ac:chgData name="xls 315" userId="a3f91353-034b-4d73-b44a-fb5798c24f26" providerId="ADAL" clId="{CF475F7E-B08E-461E-AD11-9462FC3DC059}" dt="2018-11-11T12:55:42.885" v="295" actId="14100"/>
          <ac:spMkLst>
            <pc:docMk/>
            <pc:sldMk cId="3646445227" sldId="297"/>
            <ac:spMk id="94" creationId="{5AD687B9-EBBB-4781-B168-96408D98CAFA}"/>
          </ac:spMkLst>
        </pc:spChg>
        <pc:spChg chg="add mod">
          <ac:chgData name="xls 315" userId="a3f91353-034b-4d73-b44a-fb5798c24f26" providerId="ADAL" clId="{CF475F7E-B08E-461E-AD11-9462FC3DC059}" dt="2018-11-11T12:55:04.583" v="290" actId="1076"/>
          <ac:spMkLst>
            <pc:docMk/>
            <pc:sldMk cId="3646445227" sldId="297"/>
            <ac:spMk id="95" creationId="{FBA9415C-1F9A-47CB-BBBE-8A0AE621E3D3}"/>
          </ac:spMkLst>
        </pc:spChg>
        <pc:spChg chg="add del">
          <ac:chgData name="xls 315" userId="a3f91353-034b-4d73-b44a-fb5798c24f26" providerId="ADAL" clId="{CF475F7E-B08E-461E-AD11-9462FC3DC059}" dt="2018-11-11T12:30:31.071" v="241"/>
          <ac:spMkLst>
            <pc:docMk/>
            <pc:sldMk cId="3646445227" sldId="297"/>
            <ac:spMk id="96" creationId="{BA1E9871-60F3-4A24-AB75-34D4433F4E9C}"/>
          </ac:spMkLst>
        </pc:spChg>
        <pc:spChg chg="add del">
          <ac:chgData name="xls 315" userId="a3f91353-034b-4d73-b44a-fb5798c24f26" providerId="ADAL" clId="{CF475F7E-B08E-461E-AD11-9462FC3DC059}" dt="2018-11-11T12:30:31.071" v="241"/>
          <ac:spMkLst>
            <pc:docMk/>
            <pc:sldMk cId="3646445227" sldId="297"/>
            <ac:spMk id="97" creationId="{74C59A89-EFC6-4479-9E50-82527924938C}"/>
          </ac:spMkLst>
        </pc:spChg>
        <pc:spChg chg="add del">
          <ac:chgData name="xls 315" userId="a3f91353-034b-4d73-b44a-fb5798c24f26" providerId="ADAL" clId="{CF475F7E-B08E-461E-AD11-9462FC3DC059}" dt="2018-11-11T12:30:31.071" v="241"/>
          <ac:spMkLst>
            <pc:docMk/>
            <pc:sldMk cId="3646445227" sldId="297"/>
            <ac:spMk id="98" creationId="{BEEC25E7-5243-4AF3-BE0F-75E57F56AE08}"/>
          </ac:spMkLst>
        </pc:spChg>
        <pc:spChg chg="add del">
          <ac:chgData name="xls 315" userId="a3f91353-034b-4d73-b44a-fb5798c24f26" providerId="ADAL" clId="{CF475F7E-B08E-461E-AD11-9462FC3DC059}" dt="2018-11-11T12:30:31.071" v="241"/>
          <ac:spMkLst>
            <pc:docMk/>
            <pc:sldMk cId="3646445227" sldId="297"/>
            <ac:spMk id="100" creationId="{AEBA8431-8259-48FF-8A7A-F66351910D4E}"/>
          </ac:spMkLst>
        </pc:spChg>
        <pc:spChg chg="add del">
          <ac:chgData name="xls 315" userId="a3f91353-034b-4d73-b44a-fb5798c24f26" providerId="ADAL" clId="{CF475F7E-B08E-461E-AD11-9462FC3DC059}" dt="2018-11-11T12:30:31.071" v="241"/>
          <ac:spMkLst>
            <pc:docMk/>
            <pc:sldMk cId="3646445227" sldId="297"/>
            <ac:spMk id="101" creationId="{9FBB87F3-39F0-4BA0-966A-FB9B676A7702}"/>
          </ac:spMkLst>
        </pc:spChg>
        <pc:spChg chg="add mod">
          <ac:chgData name="xls 315" userId="a3f91353-034b-4d73-b44a-fb5798c24f26" providerId="ADAL" clId="{CF475F7E-B08E-461E-AD11-9462FC3DC059}" dt="2018-11-11T12:31:30.501" v="247" actId="164"/>
          <ac:spMkLst>
            <pc:docMk/>
            <pc:sldMk cId="3646445227" sldId="297"/>
            <ac:spMk id="102" creationId="{0F4838D4-65FA-4038-A8D6-457A122202D2}"/>
          </ac:spMkLst>
        </pc:spChg>
        <pc:spChg chg="add mod">
          <ac:chgData name="xls 315" userId="a3f91353-034b-4d73-b44a-fb5798c24f26" providerId="ADAL" clId="{CF475F7E-B08E-461E-AD11-9462FC3DC059}" dt="2018-11-11T12:31:30.501" v="247" actId="164"/>
          <ac:spMkLst>
            <pc:docMk/>
            <pc:sldMk cId="3646445227" sldId="297"/>
            <ac:spMk id="104" creationId="{B13518DD-4B87-4DF3-B84D-E4C78454B801}"/>
          </ac:spMkLst>
        </pc:spChg>
        <pc:spChg chg="add mod">
          <ac:chgData name="xls 315" userId="a3f91353-034b-4d73-b44a-fb5798c24f26" providerId="ADAL" clId="{CF475F7E-B08E-461E-AD11-9462FC3DC059}" dt="2018-11-11T12:31:30.501" v="247" actId="164"/>
          <ac:spMkLst>
            <pc:docMk/>
            <pc:sldMk cId="3646445227" sldId="297"/>
            <ac:spMk id="105" creationId="{4E6C9D35-F33F-4E73-9F94-A9BA9EDD1112}"/>
          </ac:spMkLst>
        </pc:spChg>
        <pc:spChg chg="add mod ord">
          <ac:chgData name="xls 315" userId="a3f91353-034b-4d73-b44a-fb5798c24f26" providerId="ADAL" clId="{CF475F7E-B08E-461E-AD11-9462FC3DC059}" dt="2018-11-11T12:55:29.893" v="293" actId="14100"/>
          <ac:spMkLst>
            <pc:docMk/>
            <pc:sldMk cId="3646445227" sldId="297"/>
            <ac:spMk id="107" creationId="{F467E4D3-41A2-4CE4-9DA8-A7B19DA16760}"/>
          </ac:spMkLst>
        </pc:spChg>
        <pc:spChg chg="add mod">
          <ac:chgData name="xls 315" userId="a3f91353-034b-4d73-b44a-fb5798c24f26" providerId="ADAL" clId="{CF475F7E-B08E-461E-AD11-9462FC3DC059}" dt="2018-11-11T12:55:09.935" v="291" actId="1076"/>
          <ac:spMkLst>
            <pc:docMk/>
            <pc:sldMk cId="3646445227" sldId="297"/>
            <ac:spMk id="108" creationId="{4D4AA7FF-C94C-4CEC-A0DA-12586708227B}"/>
          </ac:spMkLst>
        </pc:spChg>
        <pc:spChg chg="del">
          <ac:chgData name="xls 315" userId="a3f91353-034b-4d73-b44a-fb5798c24f26" providerId="ADAL" clId="{CF475F7E-B08E-461E-AD11-9462FC3DC059}" dt="2018-11-11T12:20:48.119" v="105" actId="478"/>
          <ac:spMkLst>
            <pc:docMk/>
            <pc:sldMk cId="3646445227" sldId="297"/>
            <ac:spMk id="133" creationId="{663AD687-7579-40AA-9173-F2A7EE7C467E}"/>
          </ac:spMkLst>
        </pc:spChg>
        <pc:spChg chg="del">
          <ac:chgData name="xls 315" userId="a3f91353-034b-4d73-b44a-fb5798c24f26" providerId="ADAL" clId="{CF475F7E-B08E-461E-AD11-9462FC3DC059}" dt="2018-11-11T12:20:48.119" v="105" actId="478"/>
          <ac:spMkLst>
            <pc:docMk/>
            <pc:sldMk cId="3646445227" sldId="297"/>
            <ac:spMk id="136" creationId="{2AA69AA0-7750-426D-BB6B-5BC0C4CBD7A3}"/>
          </ac:spMkLst>
        </pc:spChg>
        <pc:spChg chg="del">
          <ac:chgData name="xls 315" userId="a3f91353-034b-4d73-b44a-fb5798c24f26" providerId="ADAL" clId="{CF475F7E-B08E-461E-AD11-9462FC3DC059}" dt="2018-11-11T12:20:48.119" v="105" actId="478"/>
          <ac:spMkLst>
            <pc:docMk/>
            <pc:sldMk cId="3646445227" sldId="297"/>
            <ac:spMk id="137" creationId="{663AD687-7579-40AA-9173-F2A7EE7C467E}"/>
          </ac:spMkLst>
        </pc:spChg>
        <pc:spChg chg="del">
          <ac:chgData name="xls 315" userId="a3f91353-034b-4d73-b44a-fb5798c24f26" providerId="ADAL" clId="{CF475F7E-B08E-461E-AD11-9462FC3DC059}" dt="2018-11-11T12:20:48.119" v="105" actId="478"/>
          <ac:spMkLst>
            <pc:docMk/>
            <pc:sldMk cId="3646445227" sldId="297"/>
            <ac:spMk id="138" creationId="{2AA69AA0-7750-426D-BB6B-5BC0C4CBD7A3}"/>
          </ac:spMkLst>
        </pc:spChg>
        <pc:spChg chg="del">
          <ac:chgData name="xls 315" userId="a3f91353-034b-4d73-b44a-fb5798c24f26" providerId="ADAL" clId="{CF475F7E-B08E-461E-AD11-9462FC3DC059}" dt="2018-11-11T12:20:48.119" v="105" actId="478"/>
          <ac:spMkLst>
            <pc:docMk/>
            <pc:sldMk cId="3646445227" sldId="297"/>
            <ac:spMk id="155" creationId="{663AD687-7579-40AA-9173-F2A7EE7C467E}"/>
          </ac:spMkLst>
        </pc:spChg>
        <pc:spChg chg="del">
          <ac:chgData name="xls 315" userId="a3f91353-034b-4d73-b44a-fb5798c24f26" providerId="ADAL" clId="{CF475F7E-B08E-461E-AD11-9462FC3DC059}" dt="2018-11-11T12:20:48.119" v="105" actId="478"/>
          <ac:spMkLst>
            <pc:docMk/>
            <pc:sldMk cId="3646445227" sldId="297"/>
            <ac:spMk id="156" creationId="{2AA69AA0-7750-426D-BB6B-5BC0C4CBD7A3}"/>
          </ac:spMkLst>
        </pc:spChg>
        <pc:spChg chg="del">
          <ac:chgData name="xls 315" userId="a3f91353-034b-4d73-b44a-fb5798c24f26" providerId="ADAL" clId="{CF475F7E-B08E-461E-AD11-9462FC3DC059}" dt="2018-11-11T12:20:48.119" v="105" actId="478"/>
          <ac:spMkLst>
            <pc:docMk/>
            <pc:sldMk cId="3646445227" sldId="297"/>
            <ac:spMk id="157" creationId="{663AD687-7579-40AA-9173-F2A7EE7C467E}"/>
          </ac:spMkLst>
        </pc:spChg>
        <pc:spChg chg="del">
          <ac:chgData name="xls 315" userId="a3f91353-034b-4d73-b44a-fb5798c24f26" providerId="ADAL" clId="{CF475F7E-B08E-461E-AD11-9462FC3DC059}" dt="2018-11-11T12:20:48.119" v="105" actId="478"/>
          <ac:spMkLst>
            <pc:docMk/>
            <pc:sldMk cId="3646445227" sldId="297"/>
            <ac:spMk id="158" creationId="{8DC2F90B-414A-46B0-ADC5-8F186ED93C43}"/>
          </ac:spMkLst>
        </pc:spChg>
        <pc:spChg chg="del">
          <ac:chgData name="xls 315" userId="a3f91353-034b-4d73-b44a-fb5798c24f26" providerId="ADAL" clId="{CF475F7E-B08E-461E-AD11-9462FC3DC059}" dt="2018-11-11T12:20:48.119" v="105" actId="478"/>
          <ac:spMkLst>
            <pc:docMk/>
            <pc:sldMk cId="3646445227" sldId="297"/>
            <ac:spMk id="159" creationId="{8DC2F90B-414A-46B0-ADC5-8F186ED93C43}"/>
          </ac:spMkLst>
        </pc:spChg>
        <pc:spChg chg="del">
          <ac:chgData name="xls 315" userId="a3f91353-034b-4d73-b44a-fb5798c24f26" providerId="ADAL" clId="{CF475F7E-B08E-461E-AD11-9462FC3DC059}" dt="2018-11-11T12:20:48.119" v="105" actId="478"/>
          <ac:spMkLst>
            <pc:docMk/>
            <pc:sldMk cId="3646445227" sldId="297"/>
            <ac:spMk id="160" creationId="{8DC2F90B-414A-46B0-ADC5-8F186ED93C43}"/>
          </ac:spMkLst>
        </pc:spChg>
        <pc:spChg chg="del">
          <ac:chgData name="xls 315" userId="a3f91353-034b-4d73-b44a-fb5798c24f26" providerId="ADAL" clId="{CF475F7E-B08E-461E-AD11-9462FC3DC059}" dt="2018-11-11T12:20:48.119" v="105" actId="478"/>
          <ac:spMkLst>
            <pc:docMk/>
            <pc:sldMk cId="3646445227" sldId="297"/>
            <ac:spMk id="163" creationId="{8DC2F90B-414A-46B0-ADC5-8F186ED93C43}"/>
          </ac:spMkLst>
        </pc:spChg>
        <pc:spChg chg="del">
          <ac:chgData name="xls 315" userId="a3f91353-034b-4d73-b44a-fb5798c24f26" providerId="ADAL" clId="{CF475F7E-B08E-461E-AD11-9462FC3DC059}" dt="2018-11-11T12:20:48.119" v="105" actId="478"/>
          <ac:spMkLst>
            <pc:docMk/>
            <pc:sldMk cId="3646445227" sldId="297"/>
            <ac:spMk id="164" creationId="{8DC2F90B-414A-46B0-ADC5-8F186ED93C43}"/>
          </ac:spMkLst>
        </pc:spChg>
        <pc:spChg chg="del">
          <ac:chgData name="xls 315" userId="a3f91353-034b-4d73-b44a-fb5798c24f26" providerId="ADAL" clId="{CF475F7E-B08E-461E-AD11-9462FC3DC059}" dt="2018-11-11T12:20:48.119" v="105" actId="478"/>
          <ac:spMkLst>
            <pc:docMk/>
            <pc:sldMk cId="3646445227" sldId="297"/>
            <ac:spMk id="165" creationId="{5E77FD9F-9065-430D-949E-8503309C12C4}"/>
          </ac:spMkLst>
        </pc:spChg>
        <pc:spChg chg="del">
          <ac:chgData name="xls 315" userId="a3f91353-034b-4d73-b44a-fb5798c24f26" providerId="ADAL" clId="{CF475F7E-B08E-461E-AD11-9462FC3DC059}" dt="2018-11-11T12:20:48.119" v="105" actId="478"/>
          <ac:spMkLst>
            <pc:docMk/>
            <pc:sldMk cId="3646445227" sldId="297"/>
            <ac:spMk id="167" creationId="{2AA69AA0-7750-426D-BB6B-5BC0C4CBD7A3}"/>
          </ac:spMkLst>
        </pc:spChg>
        <pc:spChg chg="del">
          <ac:chgData name="xls 315" userId="a3f91353-034b-4d73-b44a-fb5798c24f26" providerId="ADAL" clId="{CF475F7E-B08E-461E-AD11-9462FC3DC059}" dt="2018-11-11T12:20:48.119" v="105" actId="478"/>
          <ac:spMkLst>
            <pc:docMk/>
            <pc:sldMk cId="3646445227" sldId="297"/>
            <ac:spMk id="173" creationId="{5E77FD9F-9065-430D-949E-8503309C12C4}"/>
          </ac:spMkLst>
        </pc:spChg>
        <pc:spChg chg="del">
          <ac:chgData name="xls 315" userId="a3f91353-034b-4d73-b44a-fb5798c24f26" providerId="ADAL" clId="{CF475F7E-B08E-461E-AD11-9462FC3DC059}" dt="2018-11-11T12:20:48.119" v="105" actId="478"/>
          <ac:spMkLst>
            <pc:docMk/>
            <pc:sldMk cId="3646445227" sldId="297"/>
            <ac:spMk id="175" creationId="{5E77FD9F-9065-430D-949E-8503309C12C4}"/>
          </ac:spMkLst>
        </pc:spChg>
        <pc:grpChg chg="add mod">
          <ac:chgData name="xls 315" userId="a3f91353-034b-4d73-b44a-fb5798c24f26" providerId="ADAL" clId="{CF475F7E-B08E-461E-AD11-9462FC3DC059}" dt="2018-11-11T12:56:06.257" v="301" actId="1076"/>
          <ac:grpSpMkLst>
            <pc:docMk/>
            <pc:sldMk cId="3646445227" sldId="297"/>
            <ac:grpSpMk id="6" creationId="{305FDA04-BCF1-4452-9878-D911E4C78529}"/>
          </ac:grpSpMkLst>
        </pc:grpChg>
        <pc:grpChg chg="add mod">
          <ac:chgData name="xls 315" userId="a3f91353-034b-4d73-b44a-fb5798c24f26" providerId="ADAL" clId="{CF475F7E-B08E-461E-AD11-9462FC3DC059}" dt="2018-11-11T12:56:06.257" v="301" actId="1076"/>
          <ac:grpSpMkLst>
            <pc:docMk/>
            <pc:sldMk cId="3646445227" sldId="297"/>
            <ac:grpSpMk id="7" creationId="{B09BB317-9877-470D-AA3C-A8252FC75C4A}"/>
          </ac:grpSpMkLst>
        </pc:grpChg>
        <pc:grpChg chg="add mod">
          <ac:chgData name="xls 315" userId="a3f91353-034b-4d73-b44a-fb5798c24f26" providerId="ADAL" clId="{CF475F7E-B08E-461E-AD11-9462FC3DC059}" dt="2018-11-11T12:56:06.257" v="301" actId="1076"/>
          <ac:grpSpMkLst>
            <pc:docMk/>
            <pc:sldMk cId="3646445227" sldId="297"/>
            <ac:grpSpMk id="8" creationId="{551B7570-D992-4BA2-B3E2-AEE01A9265C5}"/>
          </ac:grpSpMkLst>
        </pc:grpChg>
        <pc:grpChg chg="add del">
          <ac:chgData name="xls 315" userId="a3f91353-034b-4d73-b44a-fb5798c24f26" providerId="ADAL" clId="{CF475F7E-B08E-461E-AD11-9462FC3DC059}" dt="2018-11-11T12:23:20.362" v="157" actId="478"/>
          <ac:grpSpMkLst>
            <pc:docMk/>
            <pc:sldMk cId="3646445227" sldId="297"/>
            <ac:grpSpMk id="35" creationId="{30601A2D-1475-40D8-9791-DEB1E392536C}"/>
          </ac:grpSpMkLst>
        </pc:grpChg>
        <pc:grpChg chg="add del">
          <ac:chgData name="xls 315" userId="a3f91353-034b-4d73-b44a-fb5798c24f26" providerId="ADAL" clId="{CF475F7E-B08E-461E-AD11-9462FC3DC059}" dt="2018-11-11T12:27:23.285" v="206" actId="478"/>
          <ac:grpSpMkLst>
            <pc:docMk/>
            <pc:sldMk cId="3646445227" sldId="297"/>
            <ac:grpSpMk id="44" creationId="{DA3C8158-7A42-41BC-BEBF-DF596823AED1}"/>
          </ac:grpSpMkLst>
        </pc:grpChg>
        <pc:grpChg chg="add del mod">
          <ac:chgData name="xls 315" userId="a3f91353-034b-4d73-b44a-fb5798c24f26" providerId="ADAL" clId="{CF475F7E-B08E-461E-AD11-9462FC3DC059}" dt="2018-11-11T12:22:58.990" v="147" actId="165"/>
          <ac:grpSpMkLst>
            <pc:docMk/>
            <pc:sldMk cId="3646445227" sldId="297"/>
            <ac:grpSpMk id="52" creationId="{A88B5EB6-628D-4AEA-B080-DDF3C287E0AE}"/>
          </ac:grpSpMkLst>
        </pc:grpChg>
        <pc:picChg chg="add mod">
          <ac:chgData name="xls 315" userId="a3f91353-034b-4d73-b44a-fb5798c24f26" providerId="ADAL" clId="{CF475F7E-B08E-461E-AD11-9462FC3DC059}" dt="2018-11-11T12:56:06.257" v="301" actId="1076"/>
          <ac:picMkLst>
            <pc:docMk/>
            <pc:sldMk cId="3646445227" sldId="297"/>
            <ac:picMk id="34" creationId="{7AAA783E-B9E5-41E3-B733-E138979AA7F0}"/>
          </ac:picMkLst>
        </pc:picChg>
        <pc:picChg chg="del">
          <ac:chgData name="xls 315" userId="a3f91353-034b-4d73-b44a-fb5798c24f26" providerId="ADAL" clId="{CF475F7E-B08E-461E-AD11-9462FC3DC059}" dt="2018-11-11T12:20:48.119" v="105" actId="478"/>
          <ac:picMkLst>
            <pc:docMk/>
            <pc:sldMk cId="3646445227" sldId="297"/>
            <ac:picMk id="103" creationId="{7CAACC20-7B22-416F-8746-0B73C7A6663D}"/>
          </ac:picMkLst>
        </pc:picChg>
        <pc:picChg chg="del">
          <ac:chgData name="xls 315" userId="a3f91353-034b-4d73-b44a-fb5798c24f26" providerId="ADAL" clId="{CF475F7E-B08E-461E-AD11-9462FC3DC059}" dt="2018-11-11T12:20:48.119" v="105" actId="478"/>
          <ac:picMkLst>
            <pc:docMk/>
            <pc:sldMk cId="3646445227" sldId="297"/>
            <ac:picMk id="154" creationId="{7CAACC20-7B22-416F-8746-0B73C7A6663D}"/>
          </ac:picMkLst>
        </pc:picChg>
        <pc:picChg chg="del">
          <ac:chgData name="xls 315" userId="a3f91353-034b-4d73-b44a-fb5798c24f26" providerId="ADAL" clId="{CF475F7E-B08E-461E-AD11-9462FC3DC059}" dt="2018-11-11T12:20:49.508" v="106" actId="478"/>
          <ac:picMkLst>
            <pc:docMk/>
            <pc:sldMk cId="3646445227" sldId="297"/>
            <ac:picMk id="174" creationId="{7CAACC20-7B22-416F-8746-0B73C7A6663D}"/>
          </ac:picMkLst>
        </pc:picChg>
        <pc:cxnChg chg="add del mod">
          <ac:chgData name="xls 315" userId="a3f91353-034b-4d73-b44a-fb5798c24f26" providerId="ADAL" clId="{CF475F7E-B08E-461E-AD11-9462FC3DC059}" dt="2018-11-11T12:22:45.787" v="144" actId="478"/>
          <ac:cxnSpMkLst>
            <pc:docMk/>
            <pc:sldMk cId="3646445227" sldId="297"/>
            <ac:cxnSpMk id="41" creationId="{2E709A8E-5A24-43D0-AEB0-A8166D08F00D}"/>
          </ac:cxnSpMkLst>
        </pc:cxnChg>
        <pc:cxnChg chg="del mod">
          <ac:chgData name="xls 315" userId="a3f91353-034b-4d73-b44a-fb5798c24f26" providerId="ADAL" clId="{CF475F7E-B08E-461E-AD11-9462FC3DC059}" dt="2018-11-11T12:20:48.119" v="105" actId="478"/>
          <ac:cxnSpMkLst>
            <pc:docMk/>
            <pc:sldMk cId="3646445227" sldId="297"/>
            <ac:cxnSpMk id="48" creationId="{606AE05D-E14B-4EAF-A01D-44A74C238D47}"/>
          </ac:cxnSpMkLst>
        </pc:cxnChg>
        <pc:cxnChg chg="del mod">
          <ac:chgData name="xls 315" userId="a3f91353-034b-4d73-b44a-fb5798c24f26" providerId="ADAL" clId="{CF475F7E-B08E-461E-AD11-9462FC3DC059}" dt="2018-11-11T12:20:48.119" v="105" actId="478"/>
          <ac:cxnSpMkLst>
            <pc:docMk/>
            <pc:sldMk cId="3646445227" sldId="297"/>
            <ac:cxnSpMk id="49" creationId="{606AE05D-E14B-4EAF-A01D-44A74C238D47}"/>
          </ac:cxnSpMkLst>
        </pc:cxnChg>
        <pc:cxnChg chg="add del mod">
          <ac:chgData name="xls 315" userId="a3f91353-034b-4d73-b44a-fb5798c24f26" providerId="ADAL" clId="{CF475F7E-B08E-461E-AD11-9462FC3DC059}" dt="2018-11-11T12:22:45.787" v="144" actId="478"/>
          <ac:cxnSpMkLst>
            <pc:docMk/>
            <pc:sldMk cId="3646445227" sldId="297"/>
            <ac:cxnSpMk id="51" creationId="{096185E7-080B-4ADA-900D-85B52FAA2322}"/>
          </ac:cxnSpMkLst>
        </pc:cxnChg>
        <pc:cxnChg chg="add del mod">
          <ac:chgData name="xls 315" userId="a3f91353-034b-4d73-b44a-fb5798c24f26" providerId="ADAL" clId="{CF475F7E-B08E-461E-AD11-9462FC3DC059}" dt="2018-11-11T12:22:45.787" v="144" actId="478"/>
          <ac:cxnSpMkLst>
            <pc:docMk/>
            <pc:sldMk cId="3646445227" sldId="297"/>
            <ac:cxnSpMk id="57" creationId="{25E61393-4DEC-4236-9A29-BC7A2311F883}"/>
          </ac:cxnSpMkLst>
        </pc:cxnChg>
        <pc:cxnChg chg="add del mod">
          <ac:chgData name="xls 315" userId="a3f91353-034b-4d73-b44a-fb5798c24f26" providerId="ADAL" clId="{CF475F7E-B08E-461E-AD11-9462FC3DC059}" dt="2018-11-11T12:29:00.344" v="228" actId="478"/>
          <ac:cxnSpMkLst>
            <pc:docMk/>
            <pc:sldMk cId="3646445227" sldId="297"/>
            <ac:cxnSpMk id="58" creationId="{8315C16E-3F29-477B-A21C-F87223A7D688}"/>
          </ac:cxnSpMkLst>
        </pc:cxnChg>
        <pc:cxnChg chg="add mod">
          <ac:chgData name="xls 315" userId="a3f91353-034b-4d73-b44a-fb5798c24f26" providerId="ADAL" clId="{CF475F7E-B08E-461E-AD11-9462FC3DC059}" dt="2018-11-11T12:55:52.109" v="297" actId="14100"/>
          <ac:cxnSpMkLst>
            <pc:docMk/>
            <pc:sldMk cId="3646445227" sldId="297"/>
            <ac:cxnSpMk id="59" creationId="{8A5591EC-969F-43BA-928A-ACC49EC27BEC}"/>
          </ac:cxnSpMkLst>
        </pc:cxnChg>
        <pc:cxnChg chg="add del">
          <ac:chgData name="xls 315" userId="a3f91353-034b-4d73-b44a-fb5798c24f26" providerId="ADAL" clId="{CF475F7E-B08E-461E-AD11-9462FC3DC059}" dt="2018-11-11T12:29:02.033" v="229" actId="478"/>
          <ac:cxnSpMkLst>
            <pc:docMk/>
            <pc:sldMk cId="3646445227" sldId="297"/>
            <ac:cxnSpMk id="60" creationId="{BC945F25-82B1-4509-BD3D-875F270FADC0}"/>
          </ac:cxnSpMkLst>
        </pc:cxnChg>
        <pc:cxnChg chg="add del mod">
          <ac:chgData name="xls 315" userId="a3f91353-034b-4d73-b44a-fb5798c24f26" providerId="ADAL" clId="{CF475F7E-B08E-461E-AD11-9462FC3DC059}" dt="2018-11-11T12:28:14.370" v="217" actId="478"/>
          <ac:cxnSpMkLst>
            <pc:docMk/>
            <pc:sldMk cId="3646445227" sldId="297"/>
            <ac:cxnSpMk id="84" creationId="{1DCF7B0C-F8EB-4180-8403-6F37AD433596}"/>
          </ac:cxnSpMkLst>
        </pc:cxnChg>
        <pc:cxnChg chg="add mod ord">
          <ac:chgData name="xls 315" userId="a3f91353-034b-4d73-b44a-fb5798c24f26" providerId="ADAL" clId="{CF475F7E-B08E-461E-AD11-9462FC3DC059}" dt="2018-11-11T12:32:07.463" v="251" actId="167"/>
          <ac:cxnSpMkLst>
            <pc:docMk/>
            <pc:sldMk cId="3646445227" sldId="297"/>
            <ac:cxnSpMk id="87" creationId="{87CADE17-0F47-4C06-952C-6E86D838A0BD}"/>
          </ac:cxnSpMkLst>
        </pc:cxnChg>
        <pc:cxnChg chg="add mod">
          <ac:chgData name="xls 315" userId="a3f91353-034b-4d73-b44a-fb5798c24f26" providerId="ADAL" clId="{CF475F7E-B08E-461E-AD11-9462FC3DC059}" dt="2018-11-11T12:31:30.501" v="247" actId="164"/>
          <ac:cxnSpMkLst>
            <pc:docMk/>
            <pc:sldMk cId="3646445227" sldId="297"/>
            <ac:cxnSpMk id="89" creationId="{827D8662-5867-4858-AB88-D8EB0DECA607}"/>
          </ac:cxnSpMkLst>
        </pc:cxnChg>
        <pc:cxnChg chg="add del mod">
          <ac:chgData name="xls 315" userId="a3f91353-034b-4d73-b44a-fb5798c24f26" providerId="ADAL" clId="{CF475F7E-B08E-461E-AD11-9462FC3DC059}" dt="2018-11-11T12:30:53.050" v="245" actId="478"/>
          <ac:cxnSpMkLst>
            <pc:docMk/>
            <pc:sldMk cId="3646445227" sldId="297"/>
            <ac:cxnSpMk id="93" creationId="{CABE7A99-80A8-4760-ABB2-4D21797779A3}"/>
          </ac:cxnSpMkLst>
        </pc:cxnChg>
        <pc:cxnChg chg="add del">
          <ac:chgData name="xls 315" userId="a3f91353-034b-4d73-b44a-fb5798c24f26" providerId="ADAL" clId="{CF475F7E-B08E-461E-AD11-9462FC3DC059}" dt="2018-11-11T12:30:31.071" v="241"/>
          <ac:cxnSpMkLst>
            <pc:docMk/>
            <pc:sldMk cId="3646445227" sldId="297"/>
            <ac:cxnSpMk id="99" creationId="{F36FDAFE-8274-46DD-A5B7-6BC022A46EE6}"/>
          </ac:cxnSpMkLst>
        </pc:cxnChg>
        <pc:cxnChg chg="add del mod">
          <ac:chgData name="xls 315" userId="a3f91353-034b-4d73-b44a-fb5798c24f26" providerId="ADAL" clId="{CF475F7E-B08E-461E-AD11-9462FC3DC059}" dt="2018-11-11T12:30:54.695" v="246" actId="478"/>
          <ac:cxnSpMkLst>
            <pc:docMk/>
            <pc:sldMk cId="3646445227" sldId="297"/>
            <ac:cxnSpMk id="106" creationId="{C3B0B358-9E2B-4E68-AC9A-0F905AA47EE5}"/>
          </ac:cxnSpMkLst>
        </pc:cxnChg>
        <pc:cxnChg chg="del mod">
          <ac:chgData name="xls 315" userId="a3f91353-034b-4d73-b44a-fb5798c24f26" providerId="ADAL" clId="{CF475F7E-B08E-461E-AD11-9462FC3DC059}" dt="2018-11-11T12:20:48.119" v="105" actId="478"/>
          <ac:cxnSpMkLst>
            <pc:docMk/>
            <pc:sldMk cId="3646445227" sldId="297"/>
            <ac:cxnSpMk id="128" creationId="{606AE05D-E14B-4EAF-A01D-44A74C238D47}"/>
          </ac:cxnSpMkLst>
        </pc:cxnChg>
        <pc:cxnChg chg="del mod">
          <ac:chgData name="xls 315" userId="a3f91353-034b-4d73-b44a-fb5798c24f26" providerId="ADAL" clId="{CF475F7E-B08E-461E-AD11-9462FC3DC059}" dt="2018-11-11T12:20:48.119" v="105" actId="478"/>
          <ac:cxnSpMkLst>
            <pc:docMk/>
            <pc:sldMk cId="3646445227" sldId="297"/>
            <ac:cxnSpMk id="161" creationId="{606AE05D-E14B-4EAF-A01D-44A74C238D47}"/>
          </ac:cxnSpMkLst>
        </pc:cxnChg>
        <pc:cxnChg chg="del mod">
          <ac:chgData name="xls 315" userId="a3f91353-034b-4d73-b44a-fb5798c24f26" providerId="ADAL" clId="{CF475F7E-B08E-461E-AD11-9462FC3DC059}" dt="2018-11-11T12:20:48.119" v="105" actId="478"/>
          <ac:cxnSpMkLst>
            <pc:docMk/>
            <pc:sldMk cId="3646445227" sldId="297"/>
            <ac:cxnSpMk id="162" creationId="{606AE05D-E14B-4EAF-A01D-44A74C238D47}"/>
          </ac:cxnSpMkLst>
        </pc:cxnChg>
        <pc:cxnChg chg="del mod">
          <ac:chgData name="xls 315" userId="a3f91353-034b-4d73-b44a-fb5798c24f26" providerId="ADAL" clId="{CF475F7E-B08E-461E-AD11-9462FC3DC059}" dt="2018-11-11T12:20:48.119" v="105" actId="478"/>
          <ac:cxnSpMkLst>
            <pc:docMk/>
            <pc:sldMk cId="3646445227" sldId="297"/>
            <ac:cxnSpMk id="166" creationId="{606AE05D-E14B-4EAF-A01D-44A74C238D47}"/>
          </ac:cxnSpMkLst>
        </pc:cxnChg>
        <pc:cxnChg chg="del">
          <ac:chgData name="xls 315" userId="a3f91353-034b-4d73-b44a-fb5798c24f26" providerId="ADAL" clId="{CF475F7E-B08E-461E-AD11-9462FC3DC059}" dt="2018-11-11T12:20:48.119" v="105" actId="478"/>
          <ac:cxnSpMkLst>
            <pc:docMk/>
            <pc:sldMk cId="3646445227" sldId="297"/>
            <ac:cxnSpMk id="168" creationId="{606AE05D-E14B-4EAF-A01D-44A74C238D47}"/>
          </ac:cxnSpMkLst>
        </pc:cxnChg>
      </pc:sldChg>
      <pc:sldChg chg="addSp delSp modSp add">
        <pc:chgData name="xls 315" userId="a3f91353-034b-4d73-b44a-fb5798c24f26" providerId="ADAL" clId="{CF475F7E-B08E-461E-AD11-9462FC3DC059}" dt="2018-11-15T17:05:27.399" v="1010" actId="14100"/>
        <pc:sldMkLst>
          <pc:docMk/>
          <pc:sldMk cId="2089756177" sldId="298"/>
        </pc:sldMkLst>
        <pc:spChg chg="add del mod">
          <ac:chgData name="xls 315" userId="a3f91353-034b-4d73-b44a-fb5798c24f26" providerId="ADAL" clId="{CF475F7E-B08E-461E-AD11-9462FC3DC059}" dt="2018-11-15T15:53:30.135" v="821" actId="478"/>
          <ac:spMkLst>
            <pc:docMk/>
            <pc:sldMk cId="2089756177" sldId="298"/>
            <ac:spMk id="2" creationId="{DC5C778A-95B2-45AF-8272-CFC5A8846EFC}"/>
          </ac:spMkLst>
        </pc:spChg>
        <pc:spChg chg="add del mod">
          <ac:chgData name="xls 315" userId="a3f91353-034b-4d73-b44a-fb5798c24f26" providerId="ADAL" clId="{CF475F7E-B08E-461E-AD11-9462FC3DC059}" dt="2018-11-15T17:03:13.132" v="981" actId="478"/>
          <ac:spMkLst>
            <pc:docMk/>
            <pc:sldMk cId="2089756177" sldId="298"/>
            <ac:spMk id="3" creationId="{AA84EF9C-14A9-4D88-BF0A-99CB112BD2FD}"/>
          </ac:spMkLst>
        </pc:spChg>
        <pc:spChg chg="add del mod">
          <ac:chgData name="xls 315" userId="a3f91353-034b-4d73-b44a-fb5798c24f26" providerId="ADAL" clId="{CF475F7E-B08E-461E-AD11-9462FC3DC059}" dt="2018-11-15T15:26:24.123" v="588" actId="478"/>
          <ac:spMkLst>
            <pc:docMk/>
            <pc:sldMk cId="2089756177" sldId="298"/>
            <ac:spMk id="5" creationId="{35479AAD-BA31-4FFF-98AE-65B48358CDA3}"/>
          </ac:spMkLst>
        </pc:spChg>
        <pc:spChg chg="add del mod">
          <ac:chgData name="xls 315" userId="a3f91353-034b-4d73-b44a-fb5798c24f26" providerId="ADAL" clId="{CF475F7E-B08E-461E-AD11-9462FC3DC059}" dt="2018-11-15T15:38:49.443" v="717" actId="478"/>
          <ac:spMkLst>
            <pc:docMk/>
            <pc:sldMk cId="2089756177" sldId="298"/>
            <ac:spMk id="12" creationId="{1B11D715-B14B-44E5-87BE-5EE62CBA5CF5}"/>
          </ac:spMkLst>
        </pc:spChg>
        <pc:spChg chg="add del">
          <ac:chgData name="xls 315" userId="a3f91353-034b-4d73-b44a-fb5798c24f26" providerId="ADAL" clId="{CF475F7E-B08E-461E-AD11-9462FC3DC059}" dt="2018-11-15T15:47:08.197" v="793" actId="478"/>
          <ac:spMkLst>
            <pc:docMk/>
            <pc:sldMk cId="2089756177" sldId="298"/>
            <ac:spMk id="21" creationId="{DD41B446-8987-400B-9DF7-038BCCA6069B}"/>
          </ac:spMkLst>
        </pc:spChg>
        <pc:spChg chg="add del mod">
          <ac:chgData name="xls 315" userId="a3f91353-034b-4d73-b44a-fb5798c24f26" providerId="ADAL" clId="{CF475F7E-B08E-461E-AD11-9462FC3DC059}" dt="2018-11-15T15:21:37.399" v="539" actId="478"/>
          <ac:spMkLst>
            <pc:docMk/>
            <pc:sldMk cId="2089756177" sldId="298"/>
            <ac:spMk id="23" creationId="{95F8B1B1-BE00-4BD1-B260-294375464ACB}"/>
          </ac:spMkLst>
        </pc:spChg>
        <pc:spChg chg="add del mod">
          <ac:chgData name="xls 315" userId="a3f91353-034b-4d73-b44a-fb5798c24f26" providerId="ADAL" clId="{CF475F7E-B08E-461E-AD11-9462FC3DC059}" dt="2018-11-15T15:22:15.032" v="543" actId="478"/>
          <ac:spMkLst>
            <pc:docMk/>
            <pc:sldMk cId="2089756177" sldId="298"/>
            <ac:spMk id="24" creationId="{E6856988-C748-4770-9815-2EEF97FAE537}"/>
          </ac:spMkLst>
        </pc:spChg>
        <pc:spChg chg="add del mod">
          <ac:chgData name="xls 315" userId="a3f91353-034b-4d73-b44a-fb5798c24f26" providerId="ADAL" clId="{CF475F7E-B08E-461E-AD11-9462FC3DC059}" dt="2018-11-15T15:25:44.014" v="581" actId="478"/>
          <ac:spMkLst>
            <pc:docMk/>
            <pc:sldMk cId="2089756177" sldId="298"/>
            <ac:spMk id="25" creationId="{E8B44AB5-5737-4703-9779-617E1F3A5FA3}"/>
          </ac:spMkLst>
        </pc:spChg>
        <pc:spChg chg="add mod ord">
          <ac:chgData name="xls 315" userId="a3f91353-034b-4d73-b44a-fb5798c24f26" providerId="ADAL" clId="{CF475F7E-B08E-461E-AD11-9462FC3DC059}" dt="2018-11-15T17:05:13.492" v="1007" actId="1076"/>
          <ac:spMkLst>
            <pc:docMk/>
            <pc:sldMk cId="2089756177" sldId="298"/>
            <ac:spMk id="26" creationId="{57EE468E-F800-4493-87FA-E0A953503B43}"/>
          </ac:spMkLst>
        </pc:spChg>
        <pc:spChg chg="add del mod">
          <ac:chgData name="xls 315" userId="a3f91353-034b-4d73-b44a-fb5798c24f26" providerId="ADAL" clId="{CF475F7E-B08E-461E-AD11-9462FC3DC059}" dt="2018-11-15T15:22:16.602" v="544" actId="478"/>
          <ac:spMkLst>
            <pc:docMk/>
            <pc:sldMk cId="2089756177" sldId="298"/>
            <ac:spMk id="27" creationId="{5DA2FB18-D259-4579-8344-BE9540645EED}"/>
          </ac:spMkLst>
        </pc:spChg>
        <pc:spChg chg="add del mod">
          <ac:chgData name="xls 315" userId="a3f91353-034b-4d73-b44a-fb5798c24f26" providerId="ADAL" clId="{CF475F7E-B08E-461E-AD11-9462FC3DC059}" dt="2018-11-15T17:03:18.501" v="982" actId="478"/>
          <ac:spMkLst>
            <pc:docMk/>
            <pc:sldMk cId="2089756177" sldId="298"/>
            <ac:spMk id="28" creationId="{9192CD42-DA67-434D-AA57-B7863EE601C5}"/>
          </ac:spMkLst>
        </pc:spChg>
        <pc:spChg chg="add del mod">
          <ac:chgData name="xls 315" userId="a3f91353-034b-4d73-b44a-fb5798c24f26" providerId="ADAL" clId="{CF475F7E-B08E-461E-AD11-9462FC3DC059}" dt="2018-11-15T17:03:18.501" v="982" actId="478"/>
          <ac:spMkLst>
            <pc:docMk/>
            <pc:sldMk cId="2089756177" sldId="298"/>
            <ac:spMk id="29" creationId="{BDB6BC04-45E7-4458-AD3B-5630997F956A}"/>
          </ac:spMkLst>
        </pc:spChg>
        <pc:spChg chg="del mod">
          <ac:chgData name="xls 315" userId="a3f91353-034b-4d73-b44a-fb5798c24f26" providerId="ADAL" clId="{CF475F7E-B08E-461E-AD11-9462FC3DC059}" dt="2018-11-15T15:46:04.590" v="778" actId="478"/>
          <ac:spMkLst>
            <pc:docMk/>
            <pc:sldMk cId="2089756177" sldId="298"/>
            <ac:spMk id="35" creationId="{AD984155-E6EB-4253-B747-2E009D814CF2}"/>
          </ac:spMkLst>
        </pc:spChg>
        <pc:spChg chg="mod">
          <ac:chgData name="xls 315" userId="a3f91353-034b-4d73-b44a-fb5798c24f26" providerId="ADAL" clId="{CF475F7E-B08E-461E-AD11-9462FC3DC059}" dt="2018-11-14T13:33:03.325" v="339" actId="20577"/>
          <ac:spMkLst>
            <pc:docMk/>
            <pc:sldMk cId="2089756177" sldId="298"/>
            <ac:spMk id="37" creationId="{3CA57EF9-FBF9-474D-A48E-98338427528A}"/>
          </ac:spMkLst>
        </pc:spChg>
        <pc:spChg chg="add del mod">
          <ac:chgData name="xls 315" userId="a3f91353-034b-4d73-b44a-fb5798c24f26" providerId="ADAL" clId="{CF475F7E-B08E-461E-AD11-9462FC3DC059}" dt="2018-11-15T17:03:18.501" v="982" actId="478"/>
          <ac:spMkLst>
            <pc:docMk/>
            <pc:sldMk cId="2089756177" sldId="298"/>
            <ac:spMk id="38" creationId="{59216670-FCA6-4E0E-9CAA-183B6322DBE8}"/>
          </ac:spMkLst>
        </pc:spChg>
        <pc:spChg chg="add del">
          <ac:chgData name="xls 315" userId="a3f91353-034b-4d73-b44a-fb5798c24f26" providerId="ADAL" clId="{CF475F7E-B08E-461E-AD11-9462FC3DC059}" dt="2018-11-15T15:18:39.113" v="518" actId="478"/>
          <ac:spMkLst>
            <pc:docMk/>
            <pc:sldMk cId="2089756177" sldId="298"/>
            <ac:spMk id="39" creationId="{A127BE2E-8989-40C7-81F7-72EE6F3C74A7}"/>
          </ac:spMkLst>
        </pc:spChg>
        <pc:spChg chg="del mod">
          <ac:chgData name="xls 315" userId="a3f91353-034b-4d73-b44a-fb5798c24f26" providerId="ADAL" clId="{CF475F7E-B08E-461E-AD11-9462FC3DC059}" dt="2018-11-15T15:46:46.429" v="786" actId="478"/>
          <ac:spMkLst>
            <pc:docMk/>
            <pc:sldMk cId="2089756177" sldId="298"/>
            <ac:spMk id="40" creationId="{E7214BAC-58D1-4C9F-9CF0-62F6E9B2D445}"/>
          </ac:spMkLst>
        </pc:spChg>
        <pc:spChg chg="add del mod">
          <ac:chgData name="xls 315" userId="a3f91353-034b-4d73-b44a-fb5798c24f26" providerId="ADAL" clId="{CF475F7E-B08E-461E-AD11-9462FC3DC059}" dt="2018-11-15T15:54:48.720" v="832" actId="478"/>
          <ac:spMkLst>
            <pc:docMk/>
            <pc:sldMk cId="2089756177" sldId="298"/>
            <ac:spMk id="41" creationId="{C2DCBA10-8B2A-41EC-A816-E5CE487B0683}"/>
          </ac:spMkLst>
        </pc:spChg>
        <pc:spChg chg="add del mod">
          <ac:chgData name="xls 315" userId="a3f91353-034b-4d73-b44a-fb5798c24f26" providerId="ADAL" clId="{CF475F7E-B08E-461E-AD11-9462FC3DC059}" dt="2018-11-15T15:12:53.111" v="441" actId="478"/>
          <ac:spMkLst>
            <pc:docMk/>
            <pc:sldMk cId="2089756177" sldId="298"/>
            <ac:spMk id="42" creationId="{0D2D61A9-93FC-40E7-B9B4-A3581533AE60}"/>
          </ac:spMkLst>
        </pc:spChg>
        <pc:spChg chg="mod">
          <ac:chgData name="xls 315" userId="a3f91353-034b-4d73-b44a-fb5798c24f26" providerId="ADAL" clId="{CF475F7E-B08E-461E-AD11-9462FC3DC059}" dt="2018-11-15T17:05:13.492" v="1007" actId="1076"/>
          <ac:spMkLst>
            <pc:docMk/>
            <pc:sldMk cId="2089756177" sldId="298"/>
            <ac:spMk id="43" creationId="{4C48EBBD-093B-48EE-AF12-51298A1E944E}"/>
          </ac:spMkLst>
        </pc:spChg>
        <pc:spChg chg="add del mod">
          <ac:chgData name="xls 315" userId="a3f91353-034b-4d73-b44a-fb5798c24f26" providerId="ADAL" clId="{CF475F7E-B08E-461E-AD11-9462FC3DC059}" dt="2018-11-15T15:12:49.462" v="440" actId="478"/>
          <ac:spMkLst>
            <pc:docMk/>
            <pc:sldMk cId="2089756177" sldId="298"/>
            <ac:spMk id="44" creationId="{016E7268-2D0F-46E1-88F7-885C07467142}"/>
          </ac:spMkLst>
        </pc:spChg>
        <pc:spChg chg="add del mod">
          <ac:chgData name="xls 315" userId="a3f91353-034b-4d73-b44a-fb5798c24f26" providerId="ADAL" clId="{CF475F7E-B08E-461E-AD11-9462FC3DC059}" dt="2018-11-15T17:03:19.433" v="983" actId="478"/>
          <ac:spMkLst>
            <pc:docMk/>
            <pc:sldMk cId="2089756177" sldId="298"/>
            <ac:spMk id="45" creationId="{2F1FD3D3-2C19-4B69-9092-49CA39C94658}"/>
          </ac:spMkLst>
        </pc:spChg>
        <pc:spChg chg="add del mod">
          <ac:chgData name="xls 315" userId="a3f91353-034b-4d73-b44a-fb5798c24f26" providerId="ADAL" clId="{CF475F7E-B08E-461E-AD11-9462FC3DC059}" dt="2018-11-15T15:31:44.977" v="661" actId="478"/>
          <ac:spMkLst>
            <pc:docMk/>
            <pc:sldMk cId="2089756177" sldId="298"/>
            <ac:spMk id="46" creationId="{4400FB95-7CE5-42B0-B82B-6645C700AECD}"/>
          </ac:spMkLst>
        </pc:spChg>
        <pc:spChg chg="add mod ord">
          <ac:chgData name="xls 315" userId="a3f91353-034b-4d73-b44a-fb5798c24f26" providerId="ADAL" clId="{CF475F7E-B08E-461E-AD11-9462FC3DC059}" dt="2018-11-15T17:05:13.492" v="1007" actId="1076"/>
          <ac:spMkLst>
            <pc:docMk/>
            <pc:sldMk cId="2089756177" sldId="298"/>
            <ac:spMk id="47" creationId="{6C4231F9-03BA-487C-B48C-369801A4A0B9}"/>
          </ac:spMkLst>
        </pc:spChg>
        <pc:spChg chg="add mod ord">
          <ac:chgData name="xls 315" userId="a3f91353-034b-4d73-b44a-fb5798c24f26" providerId="ADAL" clId="{CF475F7E-B08E-461E-AD11-9462FC3DC059}" dt="2018-11-15T17:05:13.492" v="1007" actId="1076"/>
          <ac:spMkLst>
            <pc:docMk/>
            <pc:sldMk cId="2089756177" sldId="298"/>
            <ac:spMk id="48" creationId="{046B579E-2E8A-4B79-BDEB-7DB00187FEDC}"/>
          </ac:spMkLst>
        </pc:spChg>
        <pc:spChg chg="del mod ord">
          <ac:chgData name="xls 315" userId="a3f91353-034b-4d73-b44a-fb5798c24f26" providerId="ADAL" clId="{CF475F7E-B08E-461E-AD11-9462FC3DC059}" dt="2018-11-15T15:39:16.516" v="723" actId="478"/>
          <ac:spMkLst>
            <pc:docMk/>
            <pc:sldMk cId="2089756177" sldId="298"/>
            <ac:spMk id="61" creationId="{C6DE9450-73F2-4ACB-B0A7-7944F19449C9}"/>
          </ac:spMkLst>
        </pc:spChg>
        <pc:spChg chg="add del">
          <ac:chgData name="xls 315" userId="a3f91353-034b-4d73-b44a-fb5798c24f26" providerId="ADAL" clId="{CF475F7E-B08E-461E-AD11-9462FC3DC059}" dt="2018-11-14T13:33:44.508" v="369" actId="478"/>
          <ac:spMkLst>
            <pc:docMk/>
            <pc:sldMk cId="2089756177" sldId="298"/>
            <ac:spMk id="62" creationId="{1343D3A3-9488-4BB6-8E64-94F861A4EBB6}"/>
          </ac:spMkLst>
        </pc:spChg>
        <pc:spChg chg="add del">
          <ac:chgData name="xls 315" userId="a3f91353-034b-4d73-b44a-fb5798c24f26" providerId="ADAL" clId="{CF475F7E-B08E-461E-AD11-9462FC3DC059}" dt="2018-11-15T15:44:03.536" v="762"/>
          <ac:spMkLst>
            <pc:docMk/>
            <pc:sldMk cId="2089756177" sldId="298"/>
            <ac:spMk id="62" creationId="{954956FA-4F00-49A1-9AC9-9FBDF0BC4249}"/>
          </ac:spMkLst>
        </pc:spChg>
        <pc:spChg chg="del mod">
          <ac:chgData name="xls 315" userId="a3f91353-034b-4d73-b44a-fb5798c24f26" providerId="ADAL" clId="{CF475F7E-B08E-461E-AD11-9462FC3DC059}" dt="2018-11-15T15:46:00.008" v="777" actId="478"/>
          <ac:spMkLst>
            <pc:docMk/>
            <pc:sldMk cId="2089756177" sldId="298"/>
            <ac:spMk id="63" creationId="{7217E7E3-994A-4A9A-95FB-FD206AC31412}"/>
          </ac:spMkLst>
        </pc:spChg>
        <pc:spChg chg="add del">
          <ac:chgData name="xls 315" userId="a3f91353-034b-4d73-b44a-fb5798c24f26" providerId="ADAL" clId="{CF475F7E-B08E-461E-AD11-9462FC3DC059}" dt="2018-11-15T15:44:05.802" v="764"/>
          <ac:spMkLst>
            <pc:docMk/>
            <pc:sldMk cId="2089756177" sldId="298"/>
            <ac:spMk id="64" creationId="{1951C80B-FBA6-40A0-964E-DD58BCC2B627}"/>
          </ac:spMkLst>
        </pc:spChg>
        <pc:spChg chg="add del mod">
          <ac:chgData name="xls 315" userId="a3f91353-034b-4d73-b44a-fb5798c24f26" providerId="ADAL" clId="{CF475F7E-B08E-461E-AD11-9462FC3DC059}" dt="2018-11-15T17:03:18.501" v="982" actId="478"/>
          <ac:spMkLst>
            <pc:docMk/>
            <pc:sldMk cId="2089756177" sldId="298"/>
            <ac:spMk id="65" creationId="{27519493-F1ED-4FA0-98FF-C968B5599E08}"/>
          </ac:spMkLst>
        </pc:spChg>
        <pc:spChg chg="add del">
          <ac:chgData name="xls 315" userId="a3f91353-034b-4d73-b44a-fb5798c24f26" providerId="ADAL" clId="{CF475F7E-B08E-461E-AD11-9462FC3DC059}" dt="2018-11-14T13:33:42.671" v="368" actId="478"/>
          <ac:spMkLst>
            <pc:docMk/>
            <pc:sldMk cId="2089756177" sldId="298"/>
            <ac:spMk id="65" creationId="{3DB3DF88-8213-4132-95C1-0A89DD17AFB4}"/>
          </ac:spMkLst>
        </pc:spChg>
        <pc:spChg chg="add del mod">
          <ac:chgData name="xls 315" userId="a3f91353-034b-4d73-b44a-fb5798c24f26" providerId="ADAL" clId="{CF475F7E-B08E-461E-AD11-9462FC3DC059}" dt="2018-11-15T17:03:20.869" v="984" actId="478"/>
          <ac:spMkLst>
            <pc:docMk/>
            <pc:sldMk cId="2089756177" sldId="298"/>
            <ac:spMk id="66" creationId="{60590DCD-20A1-4EE2-8AA5-34EDECAAEF55}"/>
          </ac:spMkLst>
        </pc:spChg>
        <pc:spChg chg="add del mod">
          <ac:chgData name="xls 315" userId="a3f91353-034b-4d73-b44a-fb5798c24f26" providerId="ADAL" clId="{CF475F7E-B08E-461E-AD11-9462FC3DC059}" dt="2018-11-15T17:03:10.021" v="980" actId="478"/>
          <ac:spMkLst>
            <pc:docMk/>
            <pc:sldMk cId="2089756177" sldId="298"/>
            <ac:spMk id="67" creationId="{3BEFC9D6-B556-4A83-9FFA-C3937B8E9EDD}"/>
          </ac:spMkLst>
        </pc:spChg>
        <pc:spChg chg="add mod">
          <ac:chgData name="xls 315" userId="a3f91353-034b-4d73-b44a-fb5798c24f26" providerId="ADAL" clId="{CF475F7E-B08E-461E-AD11-9462FC3DC059}" dt="2018-11-15T17:05:13.492" v="1007" actId="1076"/>
          <ac:spMkLst>
            <pc:docMk/>
            <pc:sldMk cId="2089756177" sldId="298"/>
            <ac:spMk id="68" creationId="{3EEF5728-F1A3-4F10-A459-3C1A6EDA44EC}"/>
          </ac:spMkLst>
        </pc:spChg>
        <pc:spChg chg="add mod">
          <ac:chgData name="xls 315" userId="a3f91353-034b-4d73-b44a-fb5798c24f26" providerId="ADAL" clId="{CF475F7E-B08E-461E-AD11-9462FC3DC059}" dt="2018-11-15T17:05:13.492" v="1007" actId="1076"/>
          <ac:spMkLst>
            <pc:docMk/>
            <pc:sldMk cId="2089756177" sldId="298"/>
            <ac:spMk id="69" creationId="{DC303622-62CC-4608-8E4C-41958456E896}"/>
          </ac:spMkLst>
        </pc:spChg>
        <pc:spChg chg="add del mod">
          <ac:chgData name="xls 315" userId="a3f91353-034b-4d73-b44a-fb5798c24f26" providerId="ADAL" clId="{CF475F7E-B08E-461E-AD11-9462FC3DC059}" dt="2018-11-15T16:55:33.296" v="889" actId="478"/>
          <ac:spMkLst>
            <pc:docMk/>
            <pc:sldMk cId="2089756177" sldId="298"/>
            <ac:spMk id="70" creationId="{5AEED660-1031-483F-81C0-68269C358370}"/>
          </ac:spMkLst>
        </pc:spChg>
        <pc:spChg chg="add del mod">
          <ac:chgData name="xls 315" userId="a3f91353-034b-4d73-b44a-fb5798c24f26" providerId="ADAL" clId="{CF475F7E-B08E-461E-AD11-9462FC3DC059}" dt="2018-11-15T16:55:36.087" v="890" actId="478"/>
          <ac:spMkLst>
            <pc:docMk/>
            <pc:sldMk cId="2089756177" sldId="298"/>
            <ac:spMk id="71" creationId="{59483EFD-04F4-4F20-B7D1-815674EACCDC}"/>
          </ac:spMkLst>
        </pc:spChg>
        <pc:spChg chg="add del mod">
          <ac:chgData name="xls 315" userId="a3f91353-034b-4d73-b44a-fb5798c24f26" providerId="ADAL" clId="{CF475F7E-B08E-461E-AD11-9462FC3DC059}" dt="2018-11-15T16:55:41.770" v="891" actId="478"/>
          <ac:spMkLst>
            <pc:docMk/>
            <pc:sldMk cId="2089756177" sldId="298"/>
            <ac:spMk id="72" creationId="{6DA2A2D7-1E73-45B3-B771-B23539CAD39B}"/>
          </ac:spMkLst>
        </pc:spChg>
        <pc:spChg chg="add del mod">
          <ac:chgData name="xls 315" userId="a3f91353-034b-4d73-b44a-fb5798c24f26" providerId="ADAL" clId="{CF475F7E-B08E-461E-AD11-9462FC3DC059}" dt="2018-11-15T16:55:41.770" v="891" actId="478"/>
          <ac:spMkLst>
            <pc:docMk/>
            <pc:sldMk cId="2089756177" sldId="298"/>
            <ac:spMk id="73" creationId="{67FE6438-D19D-440C-8E08-11A353921779}"/>
          </ac:spMkLst>
        </pc:spChg>
        <pc:spChg chg="add mod">
          <ac:chgData name="xls 315" userId="a3f91353-034b-4d73-b44a-fb5798c24f26" providerId="ADAL" clId="{CF475F7E-B08E-461E-AD11-9462FC3DC059}" dt="2018-11-15T17:05:13.492" v="1007" actId="1076"/>
          <ac:spMkLst>
            <pc:docMk/>
            <pc:sldMk cId="2089756177" sldId="298"/>
            <ac:spMk id="74" creationId="{A323BA8F-D8CD-4961-B9E3-DEBAA895460D}"/>
          </ac:spMkLst>
        </pc:spChg>
        <pc:spChg chg="add mod">
          <ac:chgData name="xls 315" userId="a3f91353-034b-4d73-b44a-fb5798c24f26" providerId="ADAL" clId="{CF475F7E-B08E-461E-AD11-9462FC3DC059}" dt="2018-11-15T17:05:13.492" v="1007" actId="1076"/>
          <ac:spMkLst>
            <pc:docMk/>
            <pc:sldMk cId="2089756177" sldId="298"/>
            <ac:spMk id="75" creationId="{C7BE8014-2EBF-4C8C-A658-3AF2D903C816}"/>
          </ac:spMkLst>
        </pc:spChg>
        <pc:spChg chg="add del mod">
          <ac:chgData name="xls 315" userId="a3f91353-034b-4d73-b44a-fb5798c24f26" providerId="ADAL" clId="{CF475F7E-B08E-461E-AD11-9462FC3DC059}" dt="2018-11-15T16:57:28.668" v="910" actId="478"/>
          <ac:spMkLst>
            <pc:docMk/>
            <pc:sldMk cId="2089756177" sldId="298"/>
            <ac:spMk id="76" creationId="{19F3A24B-C5F9-4D6E-BE26-D8026E37F7F3}"/>
          </ac:spMkLst>
        </pc:spChg>
        <pc:spChg chg="add del mod">
          <ac:chgData name="xls 315" userId="a3f91353-034b-4d73-b44a-fb5798c24f26" providerId="ADAL" clId="{CF475F7E-B08E-461E-AD11-9462FC3DC059}" dt="2018-11-15T16:58:32.368" v="916" actId="478"/>
          <ac:spMkLst>
            <pc:docMk/>
            <pc:sldMk cId="2089756177" sldId="298"/>
            <ac:spMk id="77" creationId="{01B51760-840D-4501-A182-D1AA5A30B6B4}"/>
          </ac:spMkLst>
        </pc:spChg>
        <pc:spChg chg="add del mod">
          <ac:chgData name="xls 315" userId="a3f91353-034b-4d73-b44a-fb5798c24f26" providerId="ADAL" clId="{CF475F7E-B08E-461E-AD11-9462FC3DC059}" dt="2018-11-15T16:55:41.770" v="891" actId="478"/>
          <ac:spMkLst>
            <pc:docMk/>
            <pc:sldMk cId="2089756177" sldId="298"/>
            <ac:spMk id="78" creationId="{114F11D6-FE38-422E-BBBE-9A006DDDC063}"/>
          </ac:spMkLst>
        </pc:spChg>
        <pc:spChg chg="add mod">
          <ac:chgData name="xls 315" userId="a3f91353-034b-4d73-b44a-fb5798c24f26" providerId="ADAL" clId="{CF475F7E-B08E-461E-AD11-9462FC3DC059}" dt="2018-11-15T17:05:13.492" v="1007" actId="1076"/>
          <ac:spMkLst>
            <pc:docMk/>
            <pc:sldMk cId="2089756177" sldId="298"/>
            <ac:spMk id="79" creationId="{05FB2A87-D9D8-4D06-83A0-604865A307DA}"/>
          </ac:spMkLst>
        </pc:spChg>
        <pc:spChg chg="add mod">
          <ac:chgData name="xls 315" userId="a3f91353-034b-4d73-b44a-fb5798c24f26" providerId="ADAL" clId="{CF475F7E-B08E-461E-AD11-9462FC3DC059}" dt="2018-11-15T17:05:13.492" v="1007" actId="1076"/>
          <ac:spMkLst>
            <pc:docMk/>
            <pc:sldMk cId="2089756177" sldId="298"/>
            <ac:spMk id="80" creationId="{D45A6B4A-87DB-4458-948A-81A453C4973D}"/>
          </ac:spMkLst>
        </pc:spChg>
        <pc:spChg chg="add mod">
          <ac:chgData name="xls 315" userId="a3f91353-034b-4d73-b44a-fb5798c24f26" providerId="ADAL" clId="{CF475F7E-B08E-461E-AD11-9462FC3DC059}" dt="2018-11-15T17:05:13.492" v="1007" actId="1076"/>
          <ac:spMkLst>
            <pc:docMk/>
            <pc:sldMk cId="2089756177" sldId="298"/>
            <ac:spMk id="81" creationId="{9136BACA-9CA6-494D-B4E7-3C2A1381DC60}"/>
          </ac:spMkLst>
        </pc:spChg>
        <pc:spChg chg="add mod">
          <ac:chgData name="xls 315" userId="a3f91353-034b-4d73-b44a-fb5798c24f26" providerId="ADAL" clId="{CF475F7E-B08E-461E-AD11-9462FC3DC059}" dt="2018-11-15T17:05:13.492" v="1007" actId="1076"/>
          <ac:spMkLst>
            <pc:docMk/>
            <pc:sldMk cId="2089756177" sldId="298"/>
            <ac:spMk id="82" creationId="{5DD9366B-EDE1-4043-9A06-7B63AF571347}"/>
          </ac:spMkLst>
        </pc:spChg>
        <pc:spChg chg="add mod">
          <ac:chgData name="xls 315" userId="a3f91353-034b-4d73-b44a-fb5798c24f26" providerId="ADAL" clId="{CF475F7E-B08E-461E-AD11-9462FC3DC059}" dt="2018-11-15T17:05:13.492" v="1007" actId="1076"/>
          <ac:spMkLst>
            <pc:docMk/>
            <pc:sldMk cId="2089756177" sldId="298"/>
            <ac:spMk id="83" creationId="{AB417382-CF8B-4641-A0A8-29F2FC6FC7EA}"/>
          </ac:spMkLst>
        </pc:spChg>
        <pc:spChg chg="mod ord topLvl">
          <ac:chgData name="xls 315" userId="a3f91353-034b-4d73-b44a-fb5798c24f26" providerId="ADAL" clId="{CF475F7E-B08E-461E-AD11-9462FC3DC059}" dt="2018-11-15T17:05:13.492" v="1007" actId="1076"/>
          <ac:spMkLst>
            <pc:docMk/>
            <pc:sldMk cId="2089756177" sldId="298"/>
            <ac:spMk id="102" creationId="{0F4838D4-65FA-4038-A8D6-457A122202D2}"/>
          </ac:spMkLst>
        </pc:spChg>
        <pc:spChg chg="del mod">
          <ac:chgData name="xls 315" userId="a3f91353-034b-4d73-b44a-fb5798c24f26" providerId="ADAL" clId="{CF475F7E-B08E-461E-AD11-9462FC3DC059}" dt="2018-11-15T15:46:06.667" v="779" actId="478"/>
          <ac:spMkLst>
            <pc:docMk/>
            <pc:sldMk cId="2089756177" sldId="298"/>
            <ac:spMk id="104" creationId="{B13518DD-4B87-4DF3-B84D-E4C78454B801}"/>
          </ac:spMkLst>
        </pc:spChg>
        <pc:spChg chg="mod topLvl">
          <ac:chgData name="xls 315" userId="a3f91353-034b-4d73-b44a-fb5798c24f26" providerId="ADAL" clId="{CF475F7E-B08E-461E-AD11-9462FC3DC059}" dt="2018-11-15T17:05:13.492" v="1007" actId="1076"/>
          <ac:spMkLst>
            <pc:docMk/>
            <pc:sldMk cId="2089756177" sldId="298"/>
            <ac:spMk id="105" creationId="{4E6C9D35-F33F-4E73-9F94-A9BA9EDD1112}"/>
          </ac:spMkLst>
        </pc:spChg>
        <pc:spChg chg="mod topLvl">
          <ac:chgData name="xls 315" userId="a3f91353-034b-4d73-b44a-fb5798c24f26" providerId="ADAL" clId="{CF475F7E-B08E-461E-AD11-9462FC3DC059}" dt="2018-11-15T17:05:13.492" v="1007" actId="1076"/>
          <ac:spMkLst>
            <pc:docMk/>
            <pc:sldMk cId="2089756177" sldId="298"/>
            <ac:spMk id="107" creationId="{F467E4D3-41A2-4CE4-9DA8-A7B19DA16760}"/>
          </ac:spMkLst>
        </pc:spChg>
        <pc:spChg chg="mod topLvl">
          <ac:chgData name="xls 315" userId="a3f91353-034b-4d73-b44a-fb5798c24f26" providerId="ADAL" clId="{CF475F7E-B08E-461E-AD11-9462FC3DC059}" dt="2018-11-15T17:05:13.492" v="1007" actId="1076"/>
          <ac:spMkLst>
            <pc:docMk/>
            <pc:sldMk cId="2089756177" sldId="298"/>
            <ac:spMk id="108" creationId="{4D4AA7FF-C94C-4CEC-A0DA-12586708227B}"/>
          </ac:spMkLst>
        </pc:spChg>
        <pc:grpChg chg="add del mod">
          <ac:chgData name="xls 315" userId="a3f91353-034b-4d73-b44a-fb5798c24f26" providerId="ADAL" clId="{CF475F7E-B08E-461E-AD11-9462FC3DC059}" dt="2018-11-15T15:46:25.386" v="783" actId="165"/>
          <ac:grpSpMkLst>
            <pc:docMk/>
            <pc:sldMk cId="2089756177" sldId="298"/>
            <ac:grpSpMk id="6" creationId="{305FDA04-BCF1-4452-9878-D911E4C78529}"/>
          </ac:grpSpMkLst>
        </pc:grpChg>
        <pc:grpChg chg="add del mod">
          <ac:chgData name="xls 315" userId="a3f91353-034b-4d73-b44a-fb5798c24f26" providerId="ADAL" clId="{CF475F7E-B08E-461E-AD11-9462FC3DC059}" dt="2018-11-14T13:32:06.006" v="327" actId="478"/>
          <ac:grpSpMkLst>
            <pc:docMk/>
            <pc:sldMk cId="2089756177" sldId="298"/>
            <ac:grpSpMk id="7" creationId="{B09BB317-9877-470D-AA3C-A8252FC75C4A}"/>
          </ac:grpSpMkLst>
        </pc:grpChg>
        <pc:grpChg chg="add del">
          <ac:chgData name="xls 315" userId="a3f91353-034b-4d73-b44a-fb5798c24f26" providerId="ADAL" clId="{CF475F7E-B08E-461E-AD11-9462FC3DC059}" dt="2018-11-14T13:31:49.291" v="323" actId="478"/>
          <ac:grpSpMkLst>
            <pc:docMk/>
            <pc:sldMk cId="2089756177" sldId="298"/>
            <ac:grpSpMk id="8" creationId="{551B7570-D992-4BA2-B3E2-AEE01A9265C5}"/>
          </ac:grpSpMkLst>
        </pc:grpChg>
        <pc:grpChg chg="add del mod ord">
          <ac:chgData name="xls 315" userId="a3f91353-034b-4d73-b44a-fb5798c24f26" providerId="ADAL" clId="{CF475F7E-B08E-461E-AD11-9462FC3DC059}" dt="2018-11-15T15:47:05.825" v="792" actId="478"/>
          <ac:grpSpMkLst>
            <pc:docMk/>
            <pc:sldMk cId="2089756177" sldId="298"/>
            <ac:grpSpMk id="30" creationId="{439F65A0-63D6-4F2A-927F-506B1C513208}"/>
          </ac:grpSpMkLst>
        </pc:grpChg>
        <pc:picChg chg="del mod ord">
          <ac:chgData name="xls 315" userId="a3f91353-034b-4d73-b44a-fb5798c24f26" providerId="ADAL" clId="{CF475F7E-B08E-461E-AD11-9462FC3DC059}" dt="2018-11-15T15:13:57.114" v="444" actId="478"/>
          <ac:picMkLst>
            <pc:docMk/>
            <pc:sldMk cId="2089756177" sldId="298"/>
            <ac:picMk id="34" creationId="{7AAA783E-B9E5-41E3-B733-E138979AA7F0}"/>
          </ac:picMkLst>
        </pc:picChg>
        <pc:picChg chg="add mod ord">
          <ac:chgData name="xls 315" userId="a3f91353-034b-4d73-b44a-fb5798c24f26" providerId="ADAL" clId="{CF475F7E-B08E-461E-AD11-9462FC3DC059}" dt="2018-11-15T17:05:27.399" v="1010" actId="14100"/>
          <ac:picMkLst>
            <pc:docMk/>
            <pc:sldMk cId="2089756177" sldId="298"/>
            <ac:picMk id="92" creationId="{DDA1166F-6ECE-49D6-89AC-488AD4EC9036}"/>
          </ac:picMkLst>
        </pc:picChg>
        <pc:cxnChg chg="del mod">
          <ac:chgData name="xls 315" userId="a3f91353-034b-4d73-b44a-fb5798c24f26" providerId="ADAL" clId="{CF475F7E-B08E-461E-AD11-9462FC3DC059}" dt="2018-11-15T15:41:33.861" v="745" actId="478"/>
          <ac:cxnSpMkLst>
            <pc:docMk/>
            <pc:sldMk cId="2089756177" sldId="298"/>
            <ac:cxnSpMk id="4" creationId="{00000000-0000-0000-0000-000000000000}"/>
          </ac:cxnSpMkLst>
        </pc:cxnChg>
        <pc:cxnChg chg="del mod">
          <ac:chgData name="xls 315" userId="a3f91353-034b-4d73-b44a-fb5798c24f26" providerId="ADAL" clId="{CF475F7E-B08E-461E-AD11-9462FC3DC059}" dt="2018-11-15T15:41:31.958" v="744" actId="478"/>
          <ac:cxnSpMkLst>
            <pc:docMk/>
            <pc:sldMk cId="2089756177" sldId="298"/>
            <ac:cxnSpMk id="32" creationId="{00000000-0000-0000-0000-000000000000}"/>
          </ac:cxnSpMkLst>
        </pc:cxnChg>
        <pc:cxnChg chg="del ord">
          <ac:chgData name="xls 315" userId="a3f91353-034b-4d73-b44a-fb5798c24f26" providerId="ADAL" clId="{CF475F7E-B08E-461E-AD11-9462FC3DC059}" dt="2018-11-14T13:33:12.890" v="342" actId="478"/>
          <ac:cxnSpMkLst>
            <pc:docMk/>
            <pc:sldMk cId="2089756177" sldId="298"/>
            <ac:cxnSpMk id="32" creationId="{1B85E271-01ED-4747-98FB-78F3F799FB84}"/>
          </ac:cxnSpMkLst>
        </pc:cxnChg>
        <pc:cxnChg chg="add mod">
          <ac:chgData name="xls 315" userId="a3f91353-034b-4d73-b44a-fb5798c24f26" providerId="ADAL" clId="{CF475F7E-B08E-461E-AD11-9462FC3DC059}" dt="2018-11-14T13:36:33.623" v="401" actId="692"/>
          <ac:cxnSpMkLst>
            <pc:docMk/>
            <pc:sldMk cId="2089756177" sldId="298"/>
            <ac:cxnSpMk id="38" creationId="{2155C353-937F-4D6C-BD44-4781F8E2AAB6}"/>
          </ac:cxnSpMkLst>
        </pc:cxnChg>
        <pc:cxnChg chg="add mod">
          <ac:chgData name="xls 315" userId="a3f91353-034b-4d73-b44a-fb5798c24f26" providerId="ADAL" clId="{CF475F7E-B08E-461E-AD11-9462FC3DC059}" dt="2018-11-14T13:36:50.725" v="403" actId="1076"/>
          <ac:cxnSpMkLst>
            <pc:docMk/>
            <pc:sldMk cId="2089756177" sldId="298"/>
            <ac:cxnSpMk id="39" creationId="{C84C30CF-3507-45A9-95C3-D6F06993F986}"/>
          </ac:cxnSpMkLst>
        </pc:cxnChg>
        <pc:cxnChg chg="add del mod">
          <ac:chgData name="xls 315" userId="a3f91353-034b-4d73-b44a-fb5798c24f26" providerId="ADAL" clId="{CF475F7E-B08E-461E-AD11-9462FC3DC059}" dt="2018-11-15T15:41:29.505" v="742" actId="478"/>
          <ac:cxnSpMkLst>
            <pc:docMk/>
            <pc:sldMk cId="2089756177" sldId="298"/>
            <ac:cxnSpMk id="49" creationId="{595C3331-5859-43C0-A811-8AC4D4A23237}"/>
          </ac:cxnSpMkLst>
        </pc:cxnChg>
        <pc:cxnChg chg="add del mod">
          <ac:chgData name="xls 315" userId="a3f91353-034b-4d73-b44a-fb5798c24f26" providerId="ADAL" clId="{CF475F7E-B08E-461E-AD11-9462FC3DC059}" dt="2018-11-15T15:38:24.481" v="711" actId="478"/>
          <ac:cxnSpMkLst>
            <pc:docMk/>
            <pc:sldMk cId="2089756177" sldId="298"/>
            <ac:cxnSpMk id="50" creationId="{99DE2FE7-541F-4D64-840F-0E3CE0A61122}"/>
          </ac:cxnSpMkLst>
        </pc:cxnChg>
        <pc:cxnChg chg="add del mod">
          <ac:chgData name="xls 315" userId="a3f91353-034b-4d73-b44a-fb5798c24f26" providerId="ADAL" clId="{CF475F7E-B08E-461E-AD11-9462FC3DC059}" dt="2018-11-15T15:41:31.052" v="743" actId="478"/>
          <ac:cxnSpMkLst>
            <pc:docMk/>
            <pc:sldMk cId="2089756177" sldId="298"/>
            <ac:cxnSpMk id="51" creationId="{FD1939ED-BD20-48F3-85CF-6F5CBB0EDECD}"/>
          </ac:cxnSpMkLst>
        </pc:cxnChg>
        <pc:cxnChg chg="add del mod">
          <ac:chgData name="xls 315" userId="a3f91353-034b-4d73-b44a-fb5798c24f26" providerId="ADAL" clId="{CF475F7E-B08E-461E-AD11-9462FC3DC059}" dt="2018-11-15T17:01:05.073" v="964" actId="478"/>
          <ac:cxnSpMkLst>
            <pc:docMk/>
            <pc:sldMk cId="2089756177" sldId="298"/>
            <ac:cxnSpMk id="57" creationId="{3F304F34-9E11-43BE-A8A9-7066405C665B}"/>
          </ac:cxnSpMkLst>
        </pc:cxnChg>
        <pc:cxnChg chg="add del mod">
          <ac:chgData name="xls 315" userId="a3f91353-034b-4d73-b44a-fb5798c24f26" providerId="ADAL" clId="{CF475F7E-B08E-461E-AD11-9462FC3DC059}" dt="2018-11-15T17:01:08.837" v="965" actId="478"/>
          <ac:cxnSpMkLst>
            <pc:docMk/>
            <pc:sldMk cId="2089756177" sldId="298"/>
            <ac:cxnSpMk id="58" creationId="{0EF5F890-9FD7-4B5A-9B7B-9AABE313B503}"/>
          </ac:cxnSpMkLst>
        </pc:cxnChg>
        <pc:cxnChg chg="mod">
          <ac:chgData name="xls 315" userId="a3f91353-034b-4d73-b44a-fb5798c24f26" providerId="ADAL" clId="{CF475F7E-B08E-461E-AD11-9462FC3DC059}" dt="2018-11-14T13:32:06.006" v="327" actId="478"/>
          <ac:cxnSpMkLst>
            <pc:docMk/>
            <pc:sldMk cId="2089756177" sldId="298"/>
            <ac:cxnSpMk id="59" creationId="{8A5591EC-969F-43BA-928A-ACC49EC27BEC}"/>
          </ac:cxnSpMkLst>
        </pc:cxnChg>
        <pc:cxnChg chg="add mod">
          <ac:chgData name="xls 315" userId="a3f91353-034b-4d73-b44a-fb5798c24f26" providerId="ADAL" clId="{CF475F7E-B08E-461E-AD11-9462FC3DC059}" dt="2018-11-15T17:05:13.492" v="1007" actId="1076"/>
          <ac:cxnSpMkLst>
            <pc:docMk/>
            <pc:sldMk cId="2089756177" sldId="298"/>
            <ac:cxnSpMk id="59" creationId="{B8AD6AAA-FF37-4568-BD0A-D9A8781A2683}"/>
          </ac:cxnSpMkLst>
        </pc:cxnChg>
        <pc:cxnChg chg="add del mod">
          <ac:chgData name="xls 315" userId="a3f91353-034b-4d73-b44a-fb5798c24f26" providerId="ADAL" clId="{CF475F7E-B08E-461E-AD11-9462FC3DC059}" dt="2018-11-15T17:00:14.247" v="950" actId="478"/>
          <ac:cxnSpMkLst>
            <pc:docMk/>
            <pc:sldMk cId="2089756177" sldId="298"/>
            <ac:cxnSpMk id="60" creationId="{80E4AFE2-1A3C-4EFF-9230-23D7A53CE3F2}"/>
          </ac:cxnSpMkLst>
        </pc:cxnChg>
        <pc:cxnChg chg="add del mod">
          <ac:chgData name="xls 315" userId="a3f91353-034b-4d73-b44a-fb5798c24f26" providerId="ADAL" clId="{CF475F7E-B08E-461E-AD11-9462FC3DC059}" dt="2018-11-15T17:00:23.344" v="955" actId="478"/>
          <ac:cxnSpMkLst>
            <pc:docMk/>
            <pc:sldMk cId="2089756177" sldId="298"/>
            <ac:cxnSpMk id="86" creationId="{1E003A4B-BB46-4F4E-8EFB-3FE9BB231223}"/>
          </ac:cxnSpMkLst>
        </pc:cxnChg>
        <pc:cxnChg chg="add mod">
          <ac:chgData name="xls 315" userId="a3f91353-034b-4d73-b44a-fb5798c24f26" providerId="ADAL" clId="{CF475F7E-B08E-461E-AD11-9462FC3DC059}" dt="2018-11-15T17:05:13.492" v="1007" actId="1076"/>
          <ac:cxnSpMkLst>
            <pc:docMk/>
            <pc:sldMk cId="2089756177" sldId="298"/>
            <ac:cxnSpMk id="89" creationId="{225248D0-8B3E-4965-AEBE-F9023EB564F4}"/>
          </ac:cxnSpMkLst>
        </pc:cxnChg>
        <pc:cxnChg chg="del">
          <ac:chgData name="xls 315" userId="a3f91353-034b-4d73-b44a-fb5798c24f26" providerId="ADAL" clId="{CF475F7E-B08E-461E-AD11-9462FC3DC059}" dt="2018-11-14T13:33:15.026" v="343" actId="478"/>
          <ac:cxnSpMkLst>
            <pc:docMk/>
            <pc:sldMk cId="2089756177" sldId="298"/>
            <ac:cxnSpMk id="89" creationId="{827D8662-5867-4858-AB88-D8EB0DECA607}"/>
          </ac:cxnSpMkLst>
        </pc:cxnChg>
        <pc:cxnChg chg="add mod">
          <ac:chgData name="xls 315" userId="a3f91353-034b-4d73-b44a-fb5798c24f26" providerId="ADAL" clId="{CF475F7E-B08E-461E-AD11-9462FC3DC059}" dt="2018-11-15T17:05:13.492" v="1007" actId="1076"/>
          <ac:cxnSpMkLst>
            <pc:docMk/>
            <pc:sldMk cId="2089756177" sldId="298"/>
            <ac:cxnSpMk id="90" creationId="{1DC89B5B-7C81-4895-92B7-2C13A9CA23A2}"/>
          </ac:cxnSpMkLst>
        </pc:cxnChg>
        <pc:cxnChg chg="add mod">
          <ac:chgData name="xls 315" userId="a3f91353-034b-4d73-b44a-fb5798c24f26" providerId="ADAL" clId="{CF475F7E-B08E-461E-AD11-9462FC3DC059}" dt="2018-11-15T17:05:13.492" v="1007" actId="1076"/>
          <ac:cxnSpMkLst>
            <pc:docMk/>
            <pc:sldMk cId="2089756177" sldId="298"/>
            <ac:cxnSpMk id="91" creationId="{E196C7ED-5100-4EAD-8FD6-668F459EA8D6}"/>
          </ac:cxnSpMkLst>
        </pc:cxnChg>
      </pc:sldChg>
    </pc:docChg>
  </pc:docChgLst>
  <pc:docChgLst>
    <pc:chgData name="xls315" userId="a3f91353-034b-4d73-b44a-fb5798c24f26" providerId="ADAL" clId="{8F972F40-A609-4ECA-901B-D3C000B2B20F}"/>
  </pc:docChgLst>
  <pc:docChgLst>
    <pc:chgData name="xls315" userId="a3f91353-034b-4d73-b44a-fb5798c24f26" providerId="ADAL" clId="{2136E3CC-0E02-4152-8634-EB90BF7554D9}"/>
  </pc:docChgLst>
  <pc:docChgLst>
    <pc:chgData name="xls315" userId="a3f91353-034b-4d73-b44a-fb5798c24f26" providerId="ADAL" clId="{F5C2F00B-D472-46A9-8B54-A7EF15304FF2}"/>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565A64E7-9CD6-4CA0-BB1F-239A37432A4C}"/>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a:extLst>
              <a:ext uri="{FF2B5EF4-FFF2-40B4-BE49-F238E27FC236}">
                <a16:creationId xmlns:a16="http://schemas.microsoft.com/office/drawing/2014/main" id="{BEC89F56-1C5B-450B-BA44-8C5C6738B526}"/>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sym typeface="Helvetica Neue" charset="0"/>
              </a:rPr>
              <a:t>Click to edit Master text styles</a:t>
            </a:r>
          </a:p>
          <a:p>
            <a:pPr lvl="1"/>
            <a:r>
              <a:rPr lang="zh-CN" altLang="zh-CN">
                <a:sym typeface="Helvetica Neue" charset="0"/>
              </a:rPr>
              <a:t>Second level</a:t>
            </a:r>
          </a:p>
          <a:p>
            <a:pPr lvl="2"/>
            <a:r>
              <a:rPr lang="zh-CN" altLang="zh-CN">
                <a:sym typeface="Helvetica Neue" charset="0"/>
              </a:rPr>
              <a:t>Third level</a:t>
            </a:r>
          </a:p>
          <a:p>
            <a:pPr lvl="3"/>
            <a:r>
              <a:rPr lang="zh-CN" altLang="zh-CN">
                <a:sym typeface="Helvetica Neue" charset="0"/>
              </a:rPr>
              <a:t>Fourth level</a:t>
            </a:r>
          </a:p>
          <a:p>
            <a:pPr lvl="4"/>
            <a:r>
              <a:rPr lang="zh-CN" altLang="zh-CN">
                <a:sym typeface="Helvetica Neue" charset="0"/>
              </a:rPr>
              <a:t>Fifth level</a:t>
            </a:r>
          </a:p>
        </p:txBody>
      </p:sp>
    </p:spTree>
    <p:extLst>
      <p:ext uri="{BB962C8B-B14F-4D97-AF65-F5344CB8AC3E}">
        <p14:creationId xmlns:p14="http://schemas.microsoft.com/office/powerpoint/2010/main" val="2604797772"/>
      </p:ext>
    </p:extLst>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718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20F4C-4250-4125-8984-E27C967C7C9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65E6E-81FD-4631-BDBA-343341FD9BE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47937965-0035-43F3-A8F9-BA99A5C466AA}"/>
              </a:ext>
            </a:extLst>
          </p:cNvPr>
          <p:cNvSpPr>
            <a:spLocks noGrp="1"/>
          </p:cNvSpPr>
          <p:nvPr>
            <p:ph type="sldNum" sz="quarter" idx="10"/>
          </p:nvPr>
        </p:nvSpPr>
        <p:spPr/>
        <p:txBody>
          <a:bodyPr/>
          <a:lstStyle>
            <a:lvl1pPr>
              <a:defRPr/>
            </a:lvl1pPr>
          </a:lstStyle>
          <a:p>
            <a:fld id="{D9E9EF52-4F49-4E83-99B3-D560C2EA920D}" type="slidenum">
              <a:rPr lang="zh-CN" altLang="zh-CN"/>
              <a:pPr/>
              <a:t>‹#›</a:t>
            </a:fld>
            <a:endParaRPr lang="zh-CN" altLang="zh-CN"/>
          </a:p>
        </p:txBody>
      </p:sp>
    </p:spTree>
    <p:extLst>
      <p:ext uri="{BB962C8B-B14F-4D97-AF65-F5344CB8AC3E}">
        <p14:creationId xmlns:p14="http://schemas.microsoft.com/office/powerpoint/2010/main" val="49167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188C7-8DF4-45E6-BB0A-3DE8FA47D95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2766E8-BF75-446A-964B-9715DDF66D28}"/>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53A1DE0-A6FD-4D1F-A299-AD52DB77F17D}"/>
              </a:ext>
            </a:extLst>
          </p:cNvPr>
          <p:cNvSpPr>
            <a:spLocks noGrp="1"/>
          </p:cNvSpPr>
          <p:nvPr>
            <p:ph type="sldNum" sz="quarter" idx="10"/>
          </p:nvPr>
        </p:nvSpPr>
        <p:spPr/>
        <p:txBody>
          <a:bodyPr/>
          <a:lstStyle>
            <a:lvl1pPr>
              <a:defRPr/>
            </a:lvl1pPr>
          </a:lstStyle>
          <a:p>
            <a:fld id="{B37F98A9-AC01-4E7E-B18B-4B2132907D62}" type="slidenum">
              <a:rPr lang="zh-CN" altLang="zh-CN"/>
              <a:pPr/>
              <a:t>‹#›</a:t>
            </a:fld>
            <a:endParaRPr lang="zh-CN" altLang="zh-CN"/>
          </a:p>
        </p:txBody>
      </p:sp>
    </p:spTree>
    <p:extLst>
      <p:ext uri="{BB962C8B-B14F-4D97-AF65-F5344CB8AC3E}">
        <p14:creationId xmlns:p14="http://schemas.microsoft.com/office/powerpoint/2010/main" val="213796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216533-0BD7-4F3B-AC52-7D59BF32C6B7}"/>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B9DCB10-4EE5-4A4E-A344-9273E798B8A0}"/>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36606AC1-ADDE-49A6-9E3D-5F936A179597}"/>
              </a:ext>
            </a:extLst>
          </p:cNvPr>
          <p:cNvSpPr>
            <a:spLocks noGrp="1"/>
          </p:cNvSpPr>
          <p:nvPr>
            <p:ph type="sldNum" sz="quarter" idx="10"/>
          </p:nvPr>
        </p:nvSpPr>
        <p:spPr/>
        <p:txBody>
          <a:bodyPr/>
          <a:lstStyle>
            <a:lvl1pPr>
              <a:defRPr/>
            </a:lvl1pPr>
          </a:lstStyle>
          <a:p>
            <a:fld id="{39845B34-6C38-4E59-BC00-1EA71864404B}" type="slidenum">
              <a:rPr lang="zh-CN" altLang="zh-CN"/>
              <a:pPr/>
              <a:t>‹#›</a:t>
            </a:fld>
            <a:endParaRPr lang="zh-CN" altLang="zh-CN"/>
          </a:p>
        </p:txBody>
      </p:sp>
    </p:spTree>
    <p:extLst>
      <p:ext uri="{BB962C8B-B14F-4D97-AF65-F5344CB8AC3E}">
        <p14:creationId xmlns:p14="http://schemas.microsoft.com/office/powerpoint/2010/main" val="262421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45643-41E5-4F8A-A3FB-70282E6F91E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35A896-792B-4191-811D-D0D9BE8A97FD}"/>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752FF08-65C9-4F66-835B-7EDC0DD8252F}"/>
              </a:ext>
            </a:extLst>
          </p:cNvPr>
          <p:cNvSpPr>
            <a:spLocks noGrp="1"/>
          </p:cNvSpPr>
          <p:nvPr>
            <p:ph type="sldNum" sz="quarter" idx="10"/>
          </p:nvPr>
        </p:nvSpPr>
        <p:spPr/>
        <p:txBody>
          <a:bodyPr/>
          <a:lstStyle>
            <a:lvl1pPr>
              <a:defRPr/>
            </a:lvl1pPr>
          </a:lstStyle>
          <a:p>
            <a:fld id="{2E1F1458-79C6-4583-A0E1-C80C10C6A813}" type="slidenum">
              <a:rPr lang="zh-CN" altLang="zh-CN"/>
              <a:pPr/>
              <a:t>‹#›</a:t>
            </a:fld>
            <a:endParaRPr lang="zh-CN" altLang="zh-CN"/>
          </a:p>
        </p:txBody>
      </p:sp>
    </p:spTree>
    <p:extLst>
      <p:ext uri="{BB962C8B-B14F-4D97-AF65-F5344CB8AC3E}">
        <p14:creationId xmlns:p14="http://schemas.microsoft.com/office/powerpoint/2010/main" val="328847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0F9E6-6E4E-4C9E-A98D-EF8DABD21CA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D9ABEE6-AE6E-4050-8164-5EBC00252ACF}"/>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灯片编号占位符 3">
            <a:extLst>
              <a:ext uri="{FF2B5EF4-FFF2-40B4-BE49-F238E27FC236}">
                <a16:creationId xmlns:a16="http://schemas.microsoft.com/office/drawing/2014/main" id="{8E786AA7-4871-4B03-B855-2BCA04E63482}"/>
              </a:ext>
            </a:extLst>
          </p:cNvPr>
          <p:cNvSpPr>
            <a:spLocks noGrp="1"/>
          </p:cNvSpPr>
          <p:nvPr>
            <p:ph type="sldNum" sz="quarter" idx="10"/>
          </p:nvPr>
        </p:nvSpPr>
        <p:spPr/>
        <p:txBody>
          <a:bodyPr/>
          <a:lstStyle>
            <a:lvl1pPr>
              <a:defRPr/>
            </a:lvl1pPr>
          </a:lstStyle>
          <a:p>
            <a:fld id="{183B0B88-4DC4-4EC6-86F8-55029368E948}" type="slidenum">
              <a:rPr lang="zh-CN" altLang="zh-CN"/>
              <a:pPr/>
              <a:t>‹#›</a:t>
            </a:fld>
            <a:endParaRPr lang="zh-CN" altLang="zh-CN"/>
          </a:p>
        </p:txBody>
      </p:sp>
    </p:spTree>
    <p:extLst>
      <p:ext uri="{BB962C8B-B14F-4D97-AF65-F5344CB8AC3E}">
        <p14:creationId xmlns:p14="http://schemas.microsoft.com/office/powerpoint/2010/main" val="113763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AFEB8-002C-464E-9FC8-10826243CD3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3C147F-0E80-4BC5-88C0-0B13AB1C0E8E}"/>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BE29A0D-470A-4D24-B5E4-D69B45AFAA1A}"/>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3D4E71FC-FA32-40B2-A781-96D870E3A664}"/>
              </a:ext>
            </a:extLst>
          </p:cNvPr>
          <p:cNvSpPr>
            <a:spLocks noGrp="1"/>
          </p:cNvSpPr>
          <p:nvPr>
            <p:ph type="sldNum" sz="quarter" idx="10"/>
          </p:nvPr>
        </p:nvSpPr>
        <p:spPr/>
        <p:txBody>
          <a:bodyPr/>
          <a:lstStyle>
            <a:lvl1pPr>
              <a:defRPr/>
            </a:lvl1pPr>
          </a:lstStyle>
          <a:p>
            <a:fld id="{3EA62520-23B8-46AD-8940-4EEA7EEC196D}" type="slidenum">
              <a:rPr lang="zh-CN" altLang="zh-CN"/>
              <a:pPr/>
              <a:t>‹#›</a:t>
            </a:fld>
            <a:endParaRPr lang="zh-CN" altLang="zh-CN"/>
          </a:p>
        </p:txBody>
      </p:sp>
    </p:spTree>
    <p:extLst>
      <p:ext uri="{BB962C8B-B14F-4D97-AF65-F5344CB8AC3E}">
        <p14:creationId xmlns:p14="http://schemas.microsoft.com/office/powerpoint/2010/main" val="167409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8E822-3460-4549-B734-2357F8BD35D2}"/>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F6B7B6-AAD1-46DE-812D-E279B2BA4CA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6EF8512-4BCF-429F-98B6-A40F21E02F3B}"/>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E43955C-CB2E-44EA-8DEC-762EDA6D8F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F04F6E5-926D-46BC-967B-30BA700C57B5}"/>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A67352EA-DCBA-42ED-B669-CF6A9048E629}"/>
              </a:ext>
            </a:extLst>
          </p:cNvPr>
          <p:cNvSpPr>
            <a:spLocks noGrp="1"/>
          </p:cNvSpPr>
          <p:nvPr>
            <p:ph type="sldNum" sz="quarter" idx="10"/>
          </p:nvPr>
        </p:nvSpPr>
        <p:spPr/>
        <p:txBody>
          <a:bodyPr/>
          <a:lstStyle>
            <a:lvl1pPr>
              <a:defRPr/>
            </a:lvl1pPr>
          </a:lstStyle>
          <a:p>
            <a:fld id="{7C4EA282-2668-4287-BDEE-E857830E752B}" type="slidenum">
              <a:rPr lang="zh-CN" altLang="zh-CN"/>
              <a:pPr/>
              <a:t>‹#›</a:t>
            </a:fld>
            <a:endParaRPr lang="zh-CN" altLang="zh-CN"/>
          </a:p>
        </p:txBody>
      </p:sp>
    </p:spTree>
    <p:extLst>
      <p:ext uri="{BB962C8B-B14F-4D97-AF65-F5344CB8AC3E}">
        <p14:creationId xmlns:p14="http://schemas.microsoft.com/office/powerpoint/2010/main" val="341873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439B8-A890-4BF3-A5FC-9269282A0AA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DC232DAC-B15C-46F2-8CAE-846C4A5E236A}"/>
              </a:ext>
            </a:extLst>
          </p:cNvPr>
          <p:cNvSpPr>
            <a:spLocks noGrp="1"/>
          </p:cNvSpPr>
          <p:nvPr>
            <p:ph type="sldNum" sz="quarter" idx="10"/>
          </p:nvPr>
        </p:nvSpPr>
        <p:spPr/>
        <p:txBody>
          <a:bodyPr/>
          <a:lstStyle>
            <a:lvl1pPr>
              <a:defRPr/>
            </a:lvl1pPr>
          </a:lstStyle>
          <a:p>
            <a:fld id="{40BD16E0-1B80-40AA-8467-C47D295176AD}" type="slidenum">
              <a:rPr lang="zh-CN" altLang="zh-CN"/>
              <a:pPr/>
              <a:t>‹#›</a:t>
            </a:fld>
            <a:endParaRPr lang="zh-CN" altLang="zh-CN"/>
          </a:p>
        </p:txBody>
      </p:sp>
    </p:spTree>
    <p:extLst>
      <p:ext uri="{BB962C8B-B14F-4D97-AF65-F5344CB8AC3E}">
        <p14:creationId xmlns:p14="http://schemas.microsoft.com/office/powerpoint/2010/main" val="195574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7A36CCC-2ABB-464B-82A7-289602FB00C7}"/>
              </a:ext>
            </a:extLst>
          </p:cNvPr>
          <p:cNvSpPr>
            <a:spLocks noGrp="1"/>
          </p:cNvSpPr>
          <p:nvPr>
            <p:ph type="sldNum" sz="quarter" idx="10"/>
          </p:nvPr>
        </p:nvSpPr>
        <p:spPr/>
        <p:txBody>
          <a:bodyPr/>
          <a:lstStyle>
            <a:lvl1pPr>
              <a:defRPr/>
            </a:lvl1pPr>
          </a:lstStyle>
          <a:p>
            <a:fld id="{D37CFEAC-2B11-4E5C-A402-BA68D793F8D5}" type="slidenum">
              <a:rPr lang="zh-CN" altLang="zh-CN"/>
              <a:pPr/>
              <a:t>‹#›</a:t>
            </a:fld>
            <a:endParaRPr lang="zh-CN" altLang="zh-CN"/>
          </a:p>
        </p:txBody>
      </p:sp>
    </p:spTree>
    <p:extLst>
      <p:ext uri="{BB962C8B-B14F-4D97-AF65-F5344CB8AC3E}">
        <p14:creationId xmlns:p14="http://schemas.microsoft.com/office/powerpoint/2010/main" val="39515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01729-8E96-427E-B87C-84725AC1F1A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29B704-0C29-4DA0-AAE3-8730A27EC2C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D61614F-03CD-4D7C-AB94-0D876667233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灯片编号占位符 4">
            <a:extLst>
              <a:ext uri="{FF2B5EF4-FFF2-40B4-BE49-F238E27FC236}">
                <a16:creationId xmlns:a16="http://schemas.microsoft.com/office/drawing/2014/main" id="{5F584EEA-F424-4D5A-9512-C341C6F74527}"/>
              </a:ext>
            </a:extLst>
          </p:cNvPr>
          <p:cNvSpPr>
            <a:spLocks noGrp="1"/>
          </p:cNvSpPr>
          <p:nvPr>
            <p:ph type="sldNum" sz="quarter" idx="10"/>
          </p:nvPr>
        </p:nvSpPr>
        <p:spPr/>
        <p:txBody>
          <a:bodyPr/>
          <a:lstStyle>
            <a:lvl1pPr>
              <a:defRPr/>
            </a:lvl1pPr>
          </a:lstStyle>
          <a:p>
            <a:fld id="{9D4FCA25-20B2-479A-B8D0-62F026758B80}" type="slidenum">
              <a:rPr lang="zh-CN" altLang="zh-CN"/>
              <a:pPr/>
              <a:t>‹#›</a:t>
            </a:fld>
            <a:endParaRPr lang="zh-CN" altLang="zh-CN"/>
          </a:p>
        </p:txBody>
      </p:sp>
    </p:spTree>
    <p:extLst>
      <p:ext uri="{BB962C8B-B14F-4D97-AF65-F5344CB8AC3E}">
        <p14:creationId xmlns:p14="http://schemas.microsoft.com/office/powerpoint/2010/main" val="161157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0D9A2-D4AA-4901-B563-F938E76BA4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B52424-42FD-4880-9E96-0C7B44DF59E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ACC898-B51A-4746-96CF-9C1B90950FE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灯片编号占位符 4">
            <a:extLst>
              <a:ext uri="{FF2B5EF4-FFF2-40B4-BE49-F238E27FC236}">
                <a16:creationId xmlns:a16="http://schemas.microsoft.com/office/drawing/2014/main" id="{FF76DA64-88F7-483C-AE16-E94C47973A01}"/>
              </a:ext>
            </a:extLst>
          </p:cNvPr>
          <p:cNvSpPr>
            <a:spLocks noGrp="1"/>
          </p:cNvSpPr>
          <p:nvPr>
            <p:ph type="sldNum" sz="quarter" idx="10"/>
          </p:nvPr>
        </p:nvSpPr>
        <p:spPr/>
        <p:txBody>
          <a:bodyPr/>
          <a:lstStyle>
            <a:lvl1pPr>
              <a:defRPr/>
            </a:lvl1pPr>
          </a:lstStyle>
          <a:p>
            <a:fld id="{C0F7210C-3339-4025-BC40-F5EE21E43CD4}" type="slidenum">
              <a:rPr lang="zh-CN" altLang="zh-CN"/>
              <a:pPr/>
              <a:t>‹#›</a:t>
            </a:fld>
            <a:endParaRPr lang="zh-CN" altLang="zh-CN"/>
          </a:p>
        </p:txBody>
      </p:sp>
    </p:spTree>
    <p:extLst>
      <p:ext uri="{BB962C8B-B14F-4D97-AF65-F5344CB8AC3E}">
        <p14:creationId xmlns:p14="http://schemas.microsoft.com/office/powerpoint/2010/main" val="315093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505460"/>
        </a:solidFill>
        <a:effectLst/>
      </p:bgPr>
    </p:bg>
    <p:spTree>
      <p:nvGrpSpPr>
        <p:cNvPr id="1" name=""/>
        <p:cNvGrpSpPr/>
        <p:nvPr/>
      </p:nvGrpSpPr>
      <p:grpSpPr>
        <a:xfrm>
          <a:off x="0" y="0"/>
          <a:ext cx="0" cy="0"/>
          <a:chOff x="0" y="0"/>
          <a:chExt cx="0" cy="0"/>
        </a:xfrm>
      </p:grpSpPr>
      <p:pic>
        <p:nvPicPr>
          <p:cNvPr id="2049" name="Picture 1" descr="ppt元素-11.png">
            <a:extLst>
              <a:ext uri="{FF2B5EF4-FFF2-40B4-BE49-F238E27FC236}">
                <a16:creationId xmlns:a16="http://schemas.microsoft.com/office/drawing/2014/main" id="{4CBE4F7A-DF60-480C-A0F2-6DFBCF878D11}"/>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8C0EE73C-67BB-4C42-8BD8-750C3733AD42}"/>
              </a:ext>
            </a:extLst>
          </p:cNvPr>
          <p:cNvSpPr>
            <a:spLocks noGrp="1"/>
          </p:cNvSpPr>
          <p:nvPr>
            <p:ph type="sldNum" sz="quarter" idx="2"/>
          </p:nvPr>
        </p:nvSpPr>
        <p:spPr bwMode="auto">
          <a:xfrm>
            <a:off x="5975350" y="6540500"/>
            <a:ext cx="233363"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25400" tIns="25400" rIns="25400" bIns="25400" numCol="1" anchor="t" anchorCtr="0" compatLnSpc="1">
            <a:prstTxWarp prst="textNoShape">
              <a:avLst/>
            </a:prstTxWarp>
          </a:bodyPr>
          <a:lstStyle>
            <a:lvl1pPr>
              <a:defRPr sz="1200"/>
            </a:lvl1pPr>
          </a:lstStyle>
          <a:p>
            <a:fld id="{530DF232-72C1-474C-8BA3-44037DDFDDF9}"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12750" rtl="0" fontAlgn="base" hangingPunct="0">
        <a:spcBef>
          <a:spcPct val="0"/>
        </a:spcBef>
        <a:spcAft>
          <a:spcPct val="0"/>
        </a:spcAft>
        <a:defRPr sz="5600" kern="1200">
          <a:solidFill>
            <a:srgbClr val="000000"/>
          </a:solidFill>
          <a:latin typeface="+mj-lt"/>
          <a:ea typeface="+mj-ea"/>
          <a:cs typeface="+mj-cs"/>
          <a:sym typeface="Helvetica Light" charset="0"/>
        </a:defRPr>
      </a:lvl1pPr>
      <a:lvl2pPr algn="ctr" defTabSz="412750" rtl="0" fontAlgn="base" hangingPunct="0">
        <a:spcBef>
          <a:spcPct val="0"/>
        </a:spcBef>
        <a:spcAft>
          <a:spcPct val="0"/>
        </a:spcAft>
        <a:defRPr sz="5600">
          <a:solidFill>
            <a:srgbClr val="000000"/>
          </a:solidFill>
          <a:latin typeface="Helvetica Light" charset="0"/>
          <a:ea typeface="Helvetica Light" charset="0"/>
          <a:cs typeface="Helvetica Light" charset="0"/>
          <a:sym typeface="Helvetica Light" charset="0"/>
        </a:defRPr>
      </a:lvl2pPr>
      <a:lvl3pPr algn="ctr" defTabSz="412750" rtl="0" fontAlgn="base" hangingPunct="0">
        <a:spcBef>
          <a:spcPct val="0"/>
        </a:spcBef>
        <a:spcAft>
          <a:spcPct val="0"/>
        </a:spcAft>
        <a:defRPr sz="5600">
          <a:solidFill>
            <a:srgbClr val="000000"/>
          </a:solidFill>
          <a:latin typeface="Helvetica Light" charset="0"/>
          <a:ea typeface="Helvetica Light" charset="0"/>
          <a:cs typeface="Helvetica Light" charset="0"/>
          <a:sym typeface="Helvetica Light" charset="0"/>
        </a:defRPr>
      </a:lvl3pPr>
      <a:lvl4pPr algn="ctr" defTabSz="412750" rtl="0" fontAlgn="base" hangingPunct="0">
        <a:spcBef>
          <a:spcPct val="0"/>
        </a:spcBef>
        <a:spcAft>
          <a:spcPct val="0"/>
        </a:spcAft>
        <a:defRPr sz="5600">
          <a:solidFill>
            <a:srgbClr val="000000"/>
          </a:solidFill>
          <a:latin typeface="Helvetica Light" charset="0"/>
          <a:ea typeface="Helvetica Light" charset="0"/>
          <a:cs typeface="Helvetica Light" charset="0"/>
          <a:sym typeface="Helvetica Light" charset="0"/>
        </a:defRPr>
      </a:lvl4pPr>
      <a:lvl5pPr algn="ctr" defTabSz="412750" rtl="0" fontAlgn="base" hangingPunct="0">
        <a:spcBef>
          <a:spcPct val="0"/>
        </a:spcBef>
        <a:spcAft>
          <a:spcPct val="0"/>
        </a:spcAft>
        <a:defRPr sz="5600">
          <a:solidFill>
            <a:srgbClr val="000000"/>
          </a:solidFill>
          <a:latin typeface="Helvetica Light" charset="0"/>
          <a:ea typeface="Helvetica Light" charset="0"/>
          <a:cs typeface="Helvetica Light" charset="0"/>
          <a:sym typeface="Helvetica Light" charset="0"/>
        </a:defRPr>
      </a:lvl5pPr>
      <a:lvl6pPr marL="457200" algn="ctr" defTabSz="412750" rtl="0" fontAlgn="base" hangingPunct="0">
        <a:spcBef>
          <a:spcPct val="0"/>
        </a:spcBef>
        <a:spcAft>
          <a:spcPct val="0"/>
        </a:spcAft>
        <a:defRPr sz="5600">
          <a:solidFill>
            <a:srgbClr val="000000"/>
          </a:solidFill>
          <a:latin typeface="Helvetica Light" charset="0"/>
          <a:ea typeface="Helvetica Light" charset="0"/>
          <a:cs typeface="Helvetica Light" charset="0"/>
          <a:sym typeface="Helvetica Light" charset="0"/>
        </a:defRPr>
      </a:lvl6pPr>
      <a:lvl7pPr marL="914400" algn="ctr" defTabSz="412750" rtl="0" fontAlgn="base" hangingPunct="0">
        <a:spcBef>
          <a:spcPct val="0"/>
        </a:spcBef>
        <a:spcAft>
          <a:spcPct val="0"/>
        </a:spcAft>
        <a:defRPr sz="5600">
          <a:solidFill>
            <a:srgbClr val="000000"/>
          </a:solidFill>
          <a:latin typeface="Helvetica Light" charset="0"/>
          <a:ea typeface="Helvetica Light" charset="0"/>
          <a:cs typeface="Helvetica Light" charset="0"/>
          <a:sym typeface="Helvetica Light" charset="0"/>
        </a:defRPr>
      </a:lvl7pPr>
      <a:lvl8pPr marL="1371600" algn="ctr" defTabSz="412750" rtl="0" fontAlgn="base" hangingPunct="0">
        <a:spcBef>
          <a:spcPct val="0"/>
        </a:spcBef>
        <a:spcAft>
          <a:spcPct val="0"/>
        </a:spcAft>
        <a:defRPr sz="5600">
          <a:solidFill>
            <a:srgbClr val="000000"/>
          </a:solidFill>
          <a:latin typeface="Helvetica Light" charset="0"/>
          <a:ea typeface="Helvetica Light" charset="0"/>
          <a:cs typeface="Helvetica Light" charset="0"/>
          <a:sym typeface="Helvetica Light" charset="0"/>
        </a:defRPr>
      </a:lvl8pPr>
      <a:lvl9pPr marL="1828800" algn="ctr" defTabSz="412750" rtl="0" fontAlgn="base" hangingPunct="0">
        <a:spcBef>
          <a:spcPct val="0"/>
        </a:spcBef>
        <a:spcAft>
          <a:spcPct val="0"/>
        </a:spcAft>
        <a:defRPr sz="5600">
          <a:solidFill>
            <a:srgbClr val="000000"/>
          </a:solidFill>
          <a:latin typeface="Helvetica Light" charset="0"/>
          <a:ea typeface="Helvetica Light" charset="0"/>
          <a:cs typeface="Helvetica Light" charset="0"/>
          <a:sym typeface="Helvetica Light" charset="0"/>
        </a:defRPr>
      </a:lvl9pPr>
    </p:titleStyle>
    <p:bodyStyle>
      <a:lvl1pPr marL="317500" indent="-317500" algn="l" defTabSz="412750" rtl="0" fontAlgn="base" hangingPunct="0">
        <a:spcBef>
          <a:spcPts val="2900"/>
        </a:spcBef>
        <a:spcAft>
          <a:spcPct val="0"/>
        </a:spcAft>
        <a:buSzPct val="75000"/>
        <a:buChar char="•"/>
        <a:defRPr sz="2600" kern="1200">
          <a:solidFill>
            <a:srgbClr val="000000"/>
          </a:solidFill>
          <a:latin typeface="+mn-lt"/>
          <a:ea typeface="+mn-ea"/>
          <a:cs typeface="+mn-cs"/>
          <a:sym typeface="Helvetica Light" charset="0"/>
        </a:defRPr>
      </a:lvl1pPr>
      <a:lvl2pPr marL="952500" indent="-317500" algn="l" defTabSz="412750" rtl="0" fontAlgn="base" hangingPunct="0">
        <a:spcBef>
          <a:spcPts val="2900"/>
        </a:spcBef>
        <a:spcAft>
          <a:spcPct val="0"/>
        </a:spcAft>
        <a:buSzPct val="75000"/>
        <a:buChar char="•"/>
        <a:defRPr sz="2600" kern="1200">
          <a:solidFill>
            <a:srgbClr val="000000"/>
          </a:solidFill>
          <a:latin typeface="+mn-lt"/>
          <a:ea typeface="+mn-ea"/>
          <a:cs typeface="+mn-cs"/>
          <a:sym typeface="Helvetica Light" charset="0"/>
        </a:defRPr>
      </a:lvl2pPr>
      <a:lvl3pPr marL="1587500" indent="-317500" algn="l" defTabSz="412750" rtl="0" fontAlgn="base" hangingPunct="0">
        <a:spcBef>
          <a:spcPts val="2900"/>
        </a:spcBef>
        <a:spcAft>
          <a:spcPct val="0"/>
        </a:spcAft>
        <a:buSzPct val="75000"/>
        <a:buChar char="•"/>
        <a:defRPr sz="2600" kern="1200">
          <a:solidFill>
            <a:srgbClr val="000000"/>
          </a:solidFill>
          <a:latin typeface="+mn-lt"/>
          <a:ea typeface="+mn-ea"/>
          <a:cs typeface="+mn-cs"/>
          <a:sym typeface="Helvetica Light" charset="0"/>
        </a:defRPr>
      </a:lvl3pPr>
      <a:lvl4pPr marL="2222500" indent="-317500" algn="l" defTabSz="412750" rtl="0" fontAlgn="base" hangingPunct="0">
        <a:spcBef>
          <a:spcPts val="2900"/>
        </a:spcBef>
        <a:spcAft>
          <a:spcPct val="0"/>
        </a:spcAft>
        <a:buSzPct val="75000"/>
        <a:buChar char="•"/>
        <a:defRPr sz="2600" kern="1200">
          <a:solidFill>
            <a:srgbClr val="000000"/>
          </a:solidFill>
          <a:latin typeface="+mn-lt"/>
          <a:ea typeface="+mn-ea"/>
          <a:cs typeface="+mn-cs"/>
          <a:sym typeface="Helvetica Light" charset="0"/>
        </a:defRPr>
      </a:lvl4pPr>
      <a:lvl5pPr marL="2857500" indent="-317500" algn="l" defTabSz="412750" rtl="0" fontAlgn="base" hangingPunct="0">
        <a:spcBef>
          <a:spcPts val="2900"/>
        </a:spcBef>
        <a:spcAft>
          <a:spcPct val="0"/>
        </a:spcAft>
        <a:buSzPct val="75000"/>
        <a:buChar char="•"/>
        <a:defRPr sz="2600" kern="1200">
          <a:solidFill>
            <a:srgbClr val="000000"/>
          </a:solidFill>
          <a:latin typeface="+mn-lt"/>
          <a:ea typeface="+mn-ea"/>
          <a:cs typeface="+mn-cs"/>
          <a:sym typeface="Helvetica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11424" y="332656"/>
            <a:ext cx="3262881" cy="461665"/>
          </a:xfrm>
          <a:prstGeom prst="rect">
            <a:avLst/>
          </a:prstGeom>
          <a:noFill/>
        </p:spPr>
        <p:txBody>
          <a:bodyPr wrap="none" rtlCol="0">
            <a:spAutoFit/>
          </a:bodyPr>
          <a:lstStyle/>
          <a:p>
            <a:pPr algn="l"/>
            <a:r>
              <a:rPr lang="en-US" altLang="zh-CN" sz="1200" dirty="0" err="1">
                <a:solidFill>
                  <a:schemeClr val="bg1"/>
                </a:solidFill>
              </a:rPr>
              <a:t>javac</a:t>
            </a:r>
            <a:r>
              <a:rPr lang="en-US" altLang="zh-CN" sz="1200" dirty="0">
                <a:solidFill>
                  <a:schemeClr val="bg1"/>
                </a:solidFill>
              </a:rPr>
              <a:t> </a:t>
            </a:r>
            <a:r>
              <a:rPr lang="en-US" altLang="zh-CN" sz="1200" dirty="0" smtClean="0">
                <a:solidFill>
                  <a:schemeClr val="bg1"/>
                </a:solidFill>
              </a:rPr>
              <a:t>HelloWorld.java //</a:t>
            </a:r>
            <a:r>
              <a:rPr lang="zh-CN" altLang="en-US" sz="1200" dirty="0" smtClean="0">
                <a:solidFill>
                  <a:schemeClr val="bg1"/>
                </a:solidFill>
              </a:rPr>
              <a:t>编译</a:t>
            </a:r>
            <a:endParaRPr lang="en-US" altLang="zh-CN" sz="1200" dirty="0" smtClean="0">
              <a:solidFill>
                <a:schemeClr val="bg1"/>
              </a:solidFill>
            </a:endParaRPr>
          </a:p>
          <a:p>
            <a:pPr algn="l"/>
            <a:r>
              <a:rPr lang="en-US" altLang="zh-CN" sz="1200" dirty="0">
                <a:solidFill>
                  <a:schemeClr val="bg1"/>
                </a:solidFill>
              </a:rPr>
              <a:t>java -Xms256M -Xmx512M </a:t>
            </a:r>
            <a:r>
              <a:rPr lang="en-US" altLang="zh-CN" sz="1200" dirty="0" smtClean="0">
                <a:solidFill>
                  <a:schemeClr val="bg1"/>
                </a:solidFill>
              </a:rPr>
              <a:t>HelloWorld //</a:t>
            </a:r>
            <a:r>
              <a:rPr lang="zh-CN" altLang="en-US" sz="1200" dirty="0" smtClean="0">
                <a:solidFill>
                  <a:schemeClr val="bg1"/>
                </a:solidFill>
              </a:rPr>
              <a:t>执行</a:t>
            </a:r>
            <a:endParaRPr lang="zh-CN" altLang="en-US" sz="1200" dirty="0">
              <a:solidFill>
                <a:schemeClr val="bg1"/>
              </a:solidFill>
            </a:endParaRPr>
          </a:p>
        </p:txBody>
      </p:sp>
      <p:cxnSp>
        <p:nvCxnSpPr>
          <p:cNvPr id="4" name="Straight Arrow Connector 3"/>
          <p:cNvCxnSpPr/>
          <p:nvPr/>
        </p:nvCxnSpPr>
        <p:spPr bwMode="auto">
          <a:xfrm flipH="1">
            <a:off x="864159" y="794321"/>
            <a:ext cx="47265" cy="5947047"/>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13" name="Oval 12"/>
          <p:cNvSpPr/>
          <p:nvPr/>
        </p:nvSpPr>
        <p:spPr bwMode="auto">
          <a:xfrm>
            <a:off x="767408" y="1124744"/>
            <a:ext cx="288032" cy="288032"/>
          </a:xfrm>
          <a:prstGeom prst="ellipse">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cxnSp>
        <p:nvCxnSpPr>
          <p:cNvPr id="17" name="Straight Arrow Connector 16"/>
          <p:cNvCxnSpPr>
            <a:stCxn id="13" idx="6"/>
          </p:cNvCxnSpPr>
          <p:nvPr/>
        </p:nvCxnSpPr>
        <p:spPr bwMode="auto">
          <a:xfrm>
            <a:off x="1055440" y="1268760"/>
            <a:ext cx="432048" cy="0"/>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19" name="Rectangle 18"/>
          <p:cNvSpPr/>
          <p:nvPr/>
        </p:nvSpPr>
        <p:spPr>
          <a:xfrm>
            <a:off x="1487488" y="1135777"/>
            <a:ext cx="465191" cy="276999"/>
          </a:xfrm>
          <a:prstGeom prst="rect">
            <a:avLst/>
          </a:prstGeom>
        </p:spPr>
        <p:txBody>
          <a:bodyPr wrap="none">
            <a:spAutoFit/>
          </a:bodyPr>
          <a:lstStyle/>
          <a:p>
            <a:r>
              <a:rPr lang="en-US" altLang="zh-CN" sz="1200" dirty="0">
                <a:solidFill>
                  <a:schemeClr val="bg1"/>
                </a:solidFill>
              </a:rPr>
              <a:t>java</a:t>
            </a:r>
            <a:endParaRPr lang="zh-CN" altLang="en-US" sz="1200" dirty="0"/>
          </a:p>
        </p:txBody>
      </p:sp>
      <p:cxnSp>
        <p:nvCxnSpPr>
          <p:cNvPr id="21" name="Straight Arrow Connector 20"/>
          <p:cNvCxnSpPr>
            <a:stCxn id="19" idx="3"/>
          </p:cNvCxnSpPr>
          <p:nvPr/>
        </p:nvCxnSpPr>
        <p:spPr bwMode="auto">
          <a:xfrm flipV="1">
            <a:off x="1952679" y="1268760"/>
            <a:ext cx="4647377" cy="5517"/>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grpSp>
        <p:nvGrpSpPr>
          <p:cNvPr id="27" name="Group 26"/>
          <p:cNvGrpSpPr/>
          <p:nvPr/>
        </p:nvGrpSpPr>
        <p:grpSpPr>
          <a:xfrm>
            <a:off x="6744072" y="116632"/>
            <a:ext cx="3168352" cy="1840463"/>
            <a:chOff x="7752184" y="980728"/>
            <a:chExt cx="3168352" cy="1840463"/>
          </a:xfrm>
        </p:grpSpPr>
        <p:sp>
          <p:nvSpPr>
            <p:cNvPr id="23" name="Rectangle 22"/>
            <p:cNvSpPr/>
            <p:nvPr/>
          </p:nvSpPr>
          <p:spPr bwMode="auto">
            <a:xfrm>
              <a:off x="7752184" y="2492896"/>
              <a:ext cx="3168352" cy="328295"/>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en-US" altLang="zh-CN" sz="1800" dirty="0" smtClean="0">
                  <a:solidFill>
                    <a:schemeClr val="bg1"/>
                  </a:solidFill>
                  <a:latin typeface="微软雅黑" panose="020B0503020204020204" pitchFamily="34" charset="-122"/>
                  <a:ea typeface="微软雅黑" panose="020B0503020204020204" pitchFamily="34" charset="-122"/>
                </a:rPr>
                <a:t>OS</a:t>
              </a:r>
              <a:r>
                <a:rPr lang="zh-CN" altLang="en-US" sz="1800" dirty="0" smtClean="0">
                  <a:solidFill>
                    <a:schemeClr val="bg1"/>
                  </a:solidFill>
                  <a:latin typeface="微软雅黑" panose="020B0503020204020204" pitchFamily="34" charset="-122"/>
                  <a:ea typeface="微软雅黑" panose="020B0503020204020204" pitchFamily="34" charset="-122"/>
                </a:rPr>
                <a:t>操作系统</a:t>
              </a:r>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24" name="Rectangle 23"/>
            <p:cNvSpPr/>
            <p:nvPr/>
          </p:nvSpPr>
          <p:spPr bwMode="auto">
            <a:xfrm>
              <a:off x="7752184" y="980728"/>
              <a:ext cx="3168352" cy="1512168"/>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7783303" y="991994"/>
              <a:ext cx="1221808" cy="307777"/>
            </a:xfrm>
            <a:prstGeom prst="rect">
              <a:avLst/>
            </a:prstGeom>
            <a:noFill/>
          </p:spPr>
          <p:txBody>
            <a:bodyPr wrap="none" rtlCol="0">
              <a:spAutoFit/>
            </a:bodyPr>
            <a:lstStyle/>
            <a:p>
              <a:r>
                <a:rPr lang="en-US" altLang="zh-CN" sz="1400" dirty="0" smtClean="0">
                  <a:solidFill>
                    <a:schemeClr val="bg1"/>
                  </a:solidFill>
                </a:rPr>
                <a:t>Java</a:t>
              </a:r>
              <a:r>
                <a:rPr lang="zh-CN" altLang="en-US" sz="1400" dirty="0">
                  <a:solidFill>
                    <a:schemeClr val="bg1"/>
                  </a:solidFill>
                </a:rPr>
                <a:t>各</a:t>
              </a:r>
              <a:r>
                <a:rPr lang="zh-CN" altLang="en-US" sz="1400" dirty="0" smtClean="0">
                  <a:solidFill>
                    <a:schemeClr val="bg1"/>
                  </a:solidFill>
                </a:rPr>
                <a:t>种</a:t>
              </a:r>
              <a:r>
                <a:rPr lang="en-US" altLang="zh-CN" sz="1400" dirty="0" smtClean="0">
                  <a:solidFill>
                    <a:schemeClr val="bg1"/>
                  </a:solidFill>
                </a:rPr>
                <a:t>IDE</a:t>
              </a:r>
              <a:endParaRPr lang="zh-CN" altLang="en-US" sz="1400" dirty="0">
                <a:solidFill>
                  <a:schemeClr val="bg1"/>
                </a:solidFill>
              </a:endParaRPr>
            </a:p>
          </p:txBody>
        </p:sp>
        <p:sp>
          <p:nvSpPr>
            <p:cNvPr id="29" name="Rectangle 28"/>
            <p:cNvSpPr/>
            <p:nvPr/>
          </p:nvSpPr>
          <p:spPr bwMode="auto">
            <a:xfrm>
              <a:off x="7752184" y="1311037"/>
              <a:ext cx="2736304" cy="1181859"/>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7779550" y="1340768"/>
              <a:ext cx="1781257" cy="307777"/>
            </a:xfrm>
            <a:prstGeom prst="rect">
              <a:avLst/>
            </a:prstGeom>
            <a:noFill/>
          </p:spPr>
          <p:txBody>
            <a:bodyPr wrap="none" rtlCol="0">
              <a:spAutoFit/>
            </a:bodyPr>
            <a:lstStyle/>
            <a:p>
              <a:r>
                <a:rPr lang="en-US" altLang="zh-CN" sz="1400" dirty="0" smtClean="0">
                  <a:solidFill>
                    <a:schemeClr val="bg1"/>
                  </a:solidFill>
                </a:rPr>
                <a:t>JDK</a:t>
              </a:r>
              <a:r>
                <a:rPr lang="zh-CN" altLang="en-US" sz="1400" dirty="0" smtClean="0">
                  <a:solidFill>
                    <a:schemeClr val="bg1"/>
                  </a:solidFill>
                </a:rPr>
                <a:t>（开发工具包）</a:t>
              </a:r>
              <a:endParaRPr lang="zh-CN" altLang="en-US" sz="1400" dirty="0">
                <a:solidFill>
                  <a:schemeClr val="bg1"/>
                </a:solidFill>
              </a:endParaRPr>
            </a:p>
          </p:txBody>
        </p:sp>
        <p:sp>
          <p:nvSpPr>
            <p:cNvPr id="33" name="Rectangle 32"/>
            <p:cNvSpPr/>
            <p:nvPr/>
          </p:nvSpPr>
          <p:spPr bwMode="auto">
            <a:xfrm>
              <a:off x="7752184" y="1678276"/>
              <a:ext cx="2304256" cy="814620"/>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7779549" y="1708007"/>
              <a:ext cx="1781257" cy="307777"/>
            </a:xfrm>
            <a:prstGeom prst="rect">
              <a:avLst/>
            </a:prstGeom>
            <a:noFill/>
          </p:spPr>
          <p:txBody>
            <a:bodyPr wrap="none" rtlCol="0">
              <a:spAutoFit/>
            </a:bodyPr>
            <a:lstStyle/>
            <a:p>
              <a:r>
                <a:rPr lang="en-US" altLang="zh-CN" sz="1400" dirty="0" smtClean="0">
                  <a:solidFill>
                    <a:schemeClr val="bg1"/>
                  </a:solidFill>
                </a:rPr>
                <a:t>JRE</a:t>
              </a:r>
              <a:r>
                <a:rPr lang="zh-CN" altLang="en-US" sz="1400" dirty="0" smtClean="0">
                  <a:solidFill>
                    <a:schemeClr val="bg1"/>
                  </a:solidFill>
                </a:rPr>
                <a:t>（运行时环境）</a:t>
              </a:r>
              <a:endParaRPr lang="zh-CN" altLang="en-US" sz="1400" dirty="0">
                <a:solidFill>
                  <a:schemeClr val="bg1"/>
                </a:solidFill>
              </a:endParaRPr>
            </a:p>
          </p:txBody>
        </p:sp>
        <p:sp>
          <p:nvSpPr>
            <p:cNvPr id="35" name="Rectangle 34"/>
            <p:cNvSpPr/>
            <p:nvPr/>
          </p:nvSpPr>
          <p:spPr bwMode="auto">
            <a:xfrm>
              <a:off x="7760568" y="2046700"/>
              <a:ext cx="1791816" cy="446196"/>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85158" y="2125657"/>
              <a:ext cx="1770036" cy="307777"/>
            </a:xfrm>
            <a:prstGeom prst="rect">
              <a:avLst/>
            </a:prstGeom>
            <a:noFill/>
          </p:spPr>
          <p:txBody>
            <a:bodyPr wrap="none" rtlCol="0">
              <a:spAutoFit/>
            </a:bodyPr>
            <a:lstStyle/>
            <a:p>
              <a:r>
                <a:rPr lang="en-US" altLang="zh-CN" sz="1400" dirty="0" smtClean="0">
                  <a:solidFill>
                    <a:schemeClr val="bg1"/>
                  </a:solidFill>
                </a:rPr>
                <a:t>JVM</a:t>
              </a:r>
              <a:r>
                <a:rPr lang="zh-CN" altLang="en-US" sz="1400" dirty="0" smtClean="0">
                  <a:solidFill>
                    <a:schemeClr val="bg1"/>
                  </a:solidFill>
                </a:rPr>
                <a:t>（</a:t>
              </a:r>
              <a:r>
                <a:rPr lang="en-US" altLang="zh-CN" sz="1400" dirty="0" smtClean="0">
                  <a:solidFill>
                    <a:schemeClr val="bg1"/>
                  </a:solidFill>
                </a:rPr>
                <a:t>java</a:t>
              </a:r>
              <a:r>
                <a:rPr lang="zh-CN" altLang="en-US" sz="1400" dirty="0" smtClean="0">
                  <a:solidFill>
                    <a:schemeClr val="bg1"/>
                  </a:solidFill>
                </a:rPr>
                <a:t>虚拟机）</a:t>
              </a:r>
              <a:endParaRPr lang="zh-CN" altLang="en-US" sz="1400" dirty="0">
                <a:solidFill>
                  <a:schemeClr val="bg1"/>
                </a:solidFill>
              </a:endParaRPr>
            </a:p>
          </p:txBody>
        </p:sp>
      </p:grpSp>
      <p:sp>
        <p:nvSpPr>
          <p:cNvPr id="37" name="TextBox 36"/>
          <p:cNvSpPr txBox="1"/>
          <p:nvPr/>
        </p:nvSpPr>
        <p:spPr>
          <a:xfrm>
            <a:off x="9998589" y="774437"/>
            <a:ext cx="2047355" cy="646331"/>
          </a:xfrm>
          <a:prstGeom prst="rect">
            <a:avLst/>
          </a:prstGeom>
          <a:noFill/>
        </p:spPr>
        <p:txBody>
          <a:bodyPr wrap="none" rtlCol="0">
            <a:spAutoFit/>
          </a:bodyPr>
          <a:lstStyle/>
          <a:p>
            <a:pPr algn="l"/>
            <a:r>
              <a:rPr lang="en-US" altLang="zh-CN" sz="1200" dirty="0" smtClean="0">
                <a:solidFill>
                  <a:schemeClr val="bg1"/>
                </a:solidFill>
              </a:rPr>
              <a:t>Java</a:t>
            </a:r>
            <a:r>
              <a:rPr lang="zh-CN" altLang="en-US" sz="1200" dirty="0" smtClean="0">
                <a:solidFill>
                  <a:schemeClr val="bg1"/>
                </a:solidFill>
              </a:rPr>
              <a:t>命令首先根据启动参数</a:t>
            </a:r>
            <a:endParaRPr lang="en-US" altLang="zh-CN" sz="1200" dirty="0" smtClean="0">
              <a:solidFill>
                <a:schemeClr val="bg1"/>
              </a:solidFill>
            </a:endParaRPr>
          </a:p>
          <a:p>
            <a:pPr algn="l"/>
            <a:r>
              <a:rPr lang="zh-CN" altLang="en-US" sz="1200" dirty="0" smtClean="0">
                <a:solidFill>
                  <a:schemeClr val="bg1"/>
                </a:solidFill>
              </a:rPr>
              <a:t>启动</a:t>
            </a:r>
            <a:r>
              <a:rPr lang="en-US" altLang="zh-CN" sz="1200" dirty="0" smtClean="0">
                <a:solidFill>
                  <a:schemeClr val="bg1"/>
                </a:solidFill>
              </a:rPr>
              <a:t>JVM</a:t>
            </a:r>
            <a:r>
              <a:rPr lang="zh-CN" altLang="en-US" sz="1200" dirty="0" smtClean="0">
                <a:solidFill>
                  <a:schemeClr val="bg1"/>
                </a:solidFill>
              </a:rPr>
              <a:t>虚拟机然后根据执</a:t>
            </a:r>
            <a:endParaRPr lang="en-US" altLang="zh-CN" sz="1200" dirty="0" smtClean="0">
              <a:solidFill>
                <a:schemeClr val="bg1"/>
              </a:solidFill>
            </a:endParaRPr>
          </a:p>
          <a:p>
            <a:pPr algn="l"/>
            <a:r>
              <a:rPr lang="zh-CN" altLang="en-US" sz="1200" dirty="0" smtClean="0">
                <a:solidFill>
                  <a:schemeClr val="bg1"/>
                </a:solidFill>
              </a:rPr>
              <a:t>行命令进行类加载</a:t>
            </a:r>
            <a:endParaRPr lang="zh-CN" altLang="en-US" sz="1200" dirty="0">
              <a:solidFill>
                <a:schemeClr val="bg1"/>
              </a:solidFill>
            </a:endParaRPr>
          </a:p>
        </p:txBody>
      </p:sp>
      <p:sp>
        <p:nvSpPr>
          <p:cNvPr id="63" name="Rectangle 62"/>
          <p:cNvSpPr/>
          <p:nvPr/>
        </p:nvSpPr>
        <p:spPr bwMode="auto">
          <a:xfrm>
            <a:off x="2855640" y="2996952"/>
            <a:ext cx="864096" cy="389850"/>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en-US" altLang="zh-CN" sz="1100" dirty="0">
                <a:solidFill>
                  <a:schemeClr val="bg1"/>
                </a:solidFill>
              </a:rPr>
              <a:t>Bootstrap </a:t>
            </a:r>
            <a:r>
              <a:rPr lang="en-US" altLang="zh-CN" sz="1100" dirty="0" err="1" smtClean="0">
                <a:solidFill>
                  <a:schemeClr val="bg1"/>
                </a:solidFill>
              </a:rPr>
              <a:t>ClassLoade</a:t>
            </a:r>
            <a:endParaRPr lang="zh-CN" altLang="en-US" sz="1100" dirty="0" smtClean="0">
              <a:solidFill>
                <a:schemeClr val="bg1"/>
              </a:solidFill>
              <a:latin typeface="微软雅黑" panose="020B0503020204020204" pitchFamily="34" charset="-122"/>
              <a:ea typeface="微软雅黑" panose="020B0503020204020204" pitchFamily="34" charset="-122"/>
            </a:endParaRPr>
          </a:p>
        </p:txBody>
      </p:sp>
      <p:sp>
        <p:nvSpPr>
          <p:cNvPr id="64" name="Rectangle 63"/>
          <p:cNvSpPr/>
          <p:nvPr/>
        </p:nvSpPr>
        <p:spPr bwMode="auto">
          <a:xfrm>
            <a:off x="2855640" y="3791054"/>
            <a:ext cx="864096" cy="389850"/>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en-US" altLang="zh-CN" sz="1100" dirty="0">
                <a:solidFill>
                  <a:schemeClr val="bg1"/>
                </a:solidFill>
              </a:rPr>
              <a:t>Extension </a:t>
            </a:r>
            <a:r>
              <a:rPr lang="en-US" altLang="zh-CN" sz="1100" dirty="0" err="1">
                <a:solidFill>
                  <a:schemeClr val="bg1"/>
                </a:solidFill>
              </a:rPr>
              <a:t>ClassLoader</a:t>
            </a:r>
            <a:endParaRPr lang="zh-CN" altLang="en-US" sz="1100" dirty="0" smtClean="0">
              <a:solidFill>
                <a:schemeClr val="bg1"/>
              </a:solidFill>
              <a:latin typeface="微软雅黑" panose="020B0503020204020204" pitchFamily="34" charset="-122"/>
              <a:ea typeface="微软雅黑" panose="020B0503020204020204" pitchFamily="34" charset="-122"/>
            </a:endParaRPr>
          </a:p>
        </p:txBody>
      </p:sp>
      <p:sp>
        <p:nvSpPr>
          <p:cNvPr id="65" name="Rectangle 64"/>
          <p:cNvSpPr/>
          <p:nvPr/>
        </p:nvSpPr>
        <p:spPr bwMode="auto">
          <a:xfrm>
            <a:off x="2864877" y="4703966"/>
            <a:ext cx="864096" cy="389850"/>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en-US" altLang="zh-CN" sz="1100" dirty="0">
                <a:solidFill>
                  <a:schemeClr val="bg1"/>
                </a:solidFill>
              </a:rPr>
              <a:t>Application </a:t>
            </a:r>
            <a:r>
              <a:rPr lang="en-US" altLang="zh-CN" sz="1100" dirty="0" err="1">
                <a:solidFill>
                  <a:schemeClr val="bg1"/>
                </a:solidFill>
              </a:rPr>
              <a:t>ClassLoader</a:t>
            </a:r>
            <a:endParaRPr lang="zh-CN" altLang="en-US" sz="1100" dirty="0" smtClean="0">
              <a:solidFill>
                <a:schemeClr val="bg1"/>
              </a:solidFill>
              <a:latin typeface="微软雅黑" panose="020B0503020204020204" pitchFamily="34" charset="-122"/>
              <a:ea typeface="微软雅黑" panose="020B0503020204020204" pitchFamily="34" charset="-122"/>
            </a:endParaRPr>
          </a:p>
        </p:txBody>
      </p:sp>
      <p:cxnSp>
        <p:nvCxnSpPr>
          <p:cNvPr id="67" name="Straight Arrow Connector 66"/>
          <p:cNvCxnSpPr>
            <a:stCxn id="63" idx="2"/>
            <a:endCxn id="64" idx="0"/>
          </p:cNvCxnSpPr>
          <p:nvPr/>
        </p:nvCxnSpPr>
        <p:spPr bwMode="auto">
          <a:xfrm>
            <a:off x="3287688" y="3386802"/>
            <a:ext cx="0" cy="404252"/>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70" name="Straight Arrow Connector 69"/>
          <p:cNvCxnSpPr>
            <a:stCxn id="64" idx="2"/>
            <a:endCxn id="65" idx="0"/>
          </p:cNvCxnSpPr>
          <p:nvPr/>
        </p:nvCxnSpPr>
        <p:spPr bwMode="auto">
          <a:xfrm>
            <a:off x="3287688" y="4180904"/>
            <a:ext cx="9237" cy="523062"/>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75" name="Elbow Connector 74"/>
          <p:cNvCxnSpPr>
            <a:stCxn id="35" idx="1"/>
            <a:endCxn id="63" idx="0"/>
          </p:cNvCxnSpPr>
          <p:nvPr/>
        </p:nvCxnSpPr>
        <p:spPr bwMode="auto">
          <a:xfrm rot="10800000" flipV="1">
            <a:off x="3287688" y="1405702"/>
            <a:ext cx="3464768" cy="1591250"/>
          </a:xfrm>
          <a:prstGeom prst="bentConnector2">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78" name="TextBox 77"/>
          <p:cNvSpPr txBox="1"/>
          <p:nvPr/>
        </p:nvSpPr>
        <p:spPr>
          <a:xfrm>
            <a:off x="5910921" y="2476955"/>
            <a:ext cx="5579989" cy="646331"/>
          </a:xfrm>
          <a:prstGeom prst="rect">
            <a:avLst/>
          </a:prstGeom>
          <a:noFill/>
        </p:spPr>
        <p:txBody>
          <a:bodyPr wrap="none" rtlCol="0">
            <a:spAutoFit/>
          </a:bodyPr>
          <a:lstStyle/>
          <a:p>
            <a:pPr algn="l"/>
            <a:r>
              <a:rPr lang="zh-CN" altLang="en-US" sz="1200" dirty="0" smtClean="0">
                <a:solidFill>
                  <a:schemeClr val="bg1"/>
                </a:solidFill>
              </a:rPr>
              <a:t>该加载器是</a:t>
            </a:r>
            <a:r>
              <a:rPr lang="en-US" altLang="zh-CN" sz="1200" dirty="0" smtClean="0">
                <a:solidFill>
                  <a:schemeClr val="bg1"/>
                </a:solidFill>
              </a:rPr>
              <a:t>C++</a:t>
            </a:r>
            <a:r>
              <a:rPr lang="zh-CN" altLang="en-US" sz="1200" dirty="0" smtClean="0">
                <a:solidFill>
                  <a:schemeClr val="bg1"/>
                </a:solidFill>
              </a:rPr>
              <a:t>实现的，数据</a:t>
            </a:r>
            <a:r>
              <a:rPr lang="en-US" altLang="zh-CN" sz="1200" dirty="0" smtClean="0">
                <a:solidFill>
                  <a:schemeClr val="bg1"/>
                </a:solidFill>
              </a:rPr>
              <a:t>JVM</a:t>
            </a:r>
            <a:r>
              <a:rPr lang="zh-CN" altLang="en-US" sz="1200" dirty="0" smtClean="0">
                <a:solidFill>
                  <a:schemeClr val="bg1"/>
                </a:solidFill>
              </a:rPr>
              <a:t>的闭环，加载</a:t>
            </a:r>
            <a:r>
              <a:rPr lang="en-US" altLang="zh-CN" sz="1200" dirty="0" smtClean="0">
                <a:solidFill>
                  <a:schemeClr val="bg1"/>
                </a:solidFill>
              </a:rPr>
              <a:t>JAVA_HOME/lib</a:t>
            </a:r>
            <a:r>
              <a:rPr lang="zh-CN" altLang="en-US" sz="1200" dirty="0">
                <a:solidFill>
                  <a:schemeClr val="bg1"/>
                </a:solidFill>
              </a:rPr>
              <a:t>目录中并且能</a:t>
            </a:r>
            <a:r>
              <a:rPr lang="zh-CN" altLang="en-US" sz="1200" dirty="0" smtClean="0">
                <a:solidFill>
                  <a:schemeClr val="bg1"/>
                </a:solidFill>
              </a:rPr>
              <a:t>被</a:t>
            </a:r>
            <a:endParaRPr lang="en-US" altLang="zh-CN" sz="1200" dirty="0" smtClean="0">
              <a:solidFill>
                <a:schemeClr val="bg1"/>
              </a:solidFill>
            </a:endParaRPr>
          </a:p>
          <a:p>
            <a:pPr algn="l"/>
            <a:r>
              <a:rPr lang="zh-CN" altLang="en-US" sz="1200" dirty="0" smtClean="0">
                <a:solidFill>
                  <a:schemeClr val="bg1"/>
                </a:solidFill>
              </a:rPr>
              <a:t>虚</a:t>
            </a:r>
            <a:r>
              <a:rPr lang="zh-CN" altLang="en-US" sz="1200" dirty="0">
                <a:solidFill>
                  <a:schemeClr val="bg1"/>
                </a:solidFill>
              </a:rPr>
              <a:t>拟机识别的类库到</a:t>
            </a:r>
            <a:r>
              <a:rPr lang="en-US" altLang="zh-CN" sz="1200" dirty="0">
                <a:solidFill>
                  <a:schemeClr val="bg1"/>
                </a:solidFill>
              </a:rPr>
              <a:t>JVM</a:t>
            </a:r>
            <a:r>
              <a:rPr lang="zh-CN" altLang="en-US" sz="1200" dirty="0">
                <a:solidFill>
                  <a:schemeClr val="bg1"/>
                </a:solidFill>
              </a:rPr>
              <a:t>内存中，如果名称不符合的类库即使放在</a:t>
            </a:r>
            <a:r>
              <a:rPr lang="en-US" altLang="zh-CN" sz="1200" dirty="0">
                <a:solidFill>
                  <a:schemeClr val="bg1"/>
                </a:solidFill>
              </a:rPr>
              <a:t>lib</a:t>
            </a:r>
            <a:r>
              <a:rPr lang="zh-CN" altLang="en-US" sz="1200" dirty="0">
                <a:solidFill>
                  <a:schemeClr val="bg1"/>
                </a:solidFill>
              </a:rPr>
              <a:t>目录中也</a:t>
            </a:r>
            <a:r>
              <a:rPr lang="zh-CN" altLang="en-US" sz="1200" dirty="0" smtClean="0">
                <a:solidFill>
                  <a:schemeClr val="bg1"/>
                </a:solidFill>
              </a:rPr>
              <a:t>不</a:t>
            </a:r>
            <a:endParaRPr lang="en-US" altLang="zh-CN" sz="1200" dirty="0" smtClean="0">
              <a:solidFill>
                <a:schemeClr val="bg1"/>
              </a:solidFill>
            </a:endParaRPr>
          </a:p>
          <a:p>
            <a:pPr algn="l"/>
            <a:r>
              <a:rPr lang="zh-CN" altLang="en-US" sz="1200" dirty="0" smtClean="0">
                <a:solidFill>
                  <a:schemeClr val="bg1"/>
                </a:solidFill>
              </a:rPr>
              <a:t>会</a:t>
            </a:r>
            <a:r>
              <a:rPr lang="zh-CN" altLang="en-US" sz="1200" dirty="0">
                <a:solidFill>
                  <a:schemeClr val="bg1"/>
                </a:solidFill>
              </a:rPr>
              <a:t>被加载</a:t>
            </a:r>
            <a:endParaRPr lang="zh-CN" altLang="en-US" sz="1200" dirty="0">
              <a:solidFill>
                <a:schemeClr val="bg1"/>
              </a:solidFill>
            </a:endParaRPr>
          </a:p>
        </p:txBody>
      </p:sp>
      <p:cxnSp>
        <p:nvCxnSpPr>
          <p:cNvPr id="80" name="Elbow Connector 79"/>
          <p:cNvCxnSpPr>
            <a:stCxn id="63" idx="3"/>
            <a:endCxn id="78" idx="1"/>
          </p:cNvCxnSpPr>
          <p:nvPr/>
        </p:nvCxnSpPr>
        <p:spPr bwMode="auto">
          <a:xfrm flipV="1">
            <a:off x="3719736" y="2800121"/>
            <a:ext cx="2191185" cy="391756"/>
          </a:xfrm>
          <a:prstGeom prst="bentConnector3">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81" name="TextBox 80"/>
          <p:cNvSpPr txBox="1"/>
          <p:nvPr/>
        </p:nvSpPr>
        <p:spPr>
          <a:xfrm>
            <a:off x="5968821" y="3845108"/>
            <a:ext cx="5230534" cy="276999"/>
          </a:xfrm>
          <a:prstGeom prst="rect">
            <a:avLst/>
          </a:prstGeom>
          <a:noFill/>
        </p:spPr>
        <p:txBody>
          <a:bodyPr wrap="none" rtlCol="0">
            <a:spAutoFit/>
          </a:bodyPr>
          <a:lstStyle/>
          <a:p>
            <a:pPr algn="l"/>
            <a:r>
              <a:rPr lang="zh-CN" altLang="en-US" sz="1200" dirty="0" smtClean="0">
                <a:solidFill>
                  <a:schemeClr val="bg1"/>
                </a:solidFill>
              </a:rPr>
              <a:t>加载</a:t>
            </a:r>
            <a:r>
              <a:rPr lang="en-US" altLang="zh-CN" sz="1200" dirty="0" smtClean="0">
                <a:solidFill>
                  <a:schemeClr val="bg1"/>
                </a:solidFill>
              </a:rPr>
              <a:t>JAVA_HOME/lib/</a:t>
            </a:r>
            <a:r>
              <a:rPr lang="en-US" altLang="zh-CN" sz="1200" dirty="0" err="1" smtClean="0">
                <a:solidFill>
                  <a:schemeClr val="bg1"/>
                </a:solidFill>
              </a:rPr>
              <a:t>ext</a:t>
            </a:r>
            <a:r>
              <a:rPr lang="zh-CN" altLang="en-US" sz="1200" dirty="0" smtClean="0">
                <a:solidFill>
                  <a:schemeClr val="bg1"/>
                </a:solidFill>
              </a:rPr>
              <a:t>目</a:t>
            </a:r>
            <a:r>
              <a:rPr lang="zh-CN" altLang="en-US" sz="1200" dirty="0">
                <a:solidFill>
                  <a:schemeClr val="bg1"/>
                </a:solidFill>
              </a:rPr>
              <a:t>录</a:t>
            </a:r>
            <a:r>
              <a:rPr lang="zh-CN" altLang="en-US" sz="1200" dirty="0" smtClean="0">
                <a:solidFill>
                  <a:schemeClr val="bg1"/>
                </a:solidFill>
              </a:rPr>
              <a:t>中</a:t>
            </a:r>
            <a:r>
              <a:rPr lang="zh-CN" altLang="en-US" sz="1200" dirty="0">
                <a:solidFill>
                  <a:schemeClr val="bg1"/>
                </a:solidFill>
              </a:rPr>
              <a:t>所</a:t>
            </a:r>
            <a:r>
              <a:rPr lang="zh-CN" altLang="en-US" sz="1200" dirty="0" smtClean="0">
                <a:solidFill>
                  <a:schemeClr val="bg1"/>
                </a:solidFill>
              </a:rPr>
              <a:t>有类库，开发者可以使用扩展类加载器。</a:t>
            </a:r>
            <a:endParaRPr lang="zh-CN" altLang="en-US" sz="1200" dirty="0">
              <a:solidFill>
                <a:schemeClr val="bg1"/>
              </a:solidFill>
            </a:endParaRPr>
          </a:p>
        </p:txBody>
      </p:sp>
      <p:sp>
        <p:nvSpPr>
          <p:cNvPr id="84" name="Rectangle 83"/>
          <p:cNvSpPr/>
          <p:nvPr/>
        </p:nvSpPr>
        <p:spPr bwMode="auto">
          <a:xfrm>
            <a:off x="2864877" y="5610073"/>
            <a:ext cx="864096" cy="389850"/>
          </a:xfrm>
          <a:prstGeom prst="rect">
            <a:avLst/>
          </a:prstGeom>
          <a:blipFill>
            <a:blip r:embed="rId3"/>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en-US" altLang="zh-CN" sz="1100" dirty="0" smtClean="0">
                <a:solidFill>
                  <a:schemeClr val="bg1"/>
                </a:solidFill>
              </a:rPr>
              <a:t>User </a:t>
            </a:r>
            <a:r>
              <a:rPr lang="en-US" altLang="zh-CN" sz="1100" dirty="0" err="1">
                <a:solidFill>
                  <a:schemeClr val="bg1"/>
                </a:solidFill>
              </a:rPr>
              <a:t>ClassLoader</a:t>
            </a:r>
            <a:endParaRPr lang="zh-CN" altLang="en-US" sz="1100" dirty="0" smtClean="0">
              <a:solidFill>
                <a:schemeClr val="bg1"/>
              </a:solidFill>
              <a:latin typeface="微软雅黑" panose="020B0503020204020204" pitchFamily="34" charset="-122"/>
              <a:ea typeface="微软雅黑" panose="020B0503020204020204" pitchFamily="34" charset="-122"/>
            </a:endParaRPr>
          </a:p>
        </p:txBody>
      </p:sp>
      <p:cxnSp>
        <p:nvCxnSpPr>
          <p:cNvPr id="85" name="Straight Arrow Connector 84"/>
          <p:cNvCxnSpPr>
            <a:stCxn id="65" idx="2"/>
            <a:endCxn id="84" idx="0"/>
          </p:cNvCxnSpPr>
          <p:nvPr/>
        </p:nvCxnSpPr>
        <p:spPr bwMode="auto">
          <a:xfrm>
            <a:off x="3296925" y="5093816"/>
            <a:ext cx="0" cy="516257"/>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88" name="TextBox 87"/>
          <p:cNvSpPr txBox="1"/>
          <p:nvPr/>
        </p:nvSpPr>
        <p:spPr>
          <a:xfrm>
            <a:off x="6027747" y="4760391"/>
            <a:ext cx="5346335" cy="276999"/>
          </a:xfrm>
          <a:prstGeom prst="rect">
            <a:avLst/>
          </a:prstGeom>
          <a:noFill/>
        </p:spPr>
        <p:txBody>
          <a:bodyPr wrap="none" rtlCol="0">
            <a:spAutoFit/>
          </a:bodyPr>
          <a:lstStyle/>
          <a:p>
            <a:pPr algn="l"/>
            <a:r>
              <a:rPr lang="zh-CN" altLang="en-US" sz="1200" dirty="0" smtClean="0">
                <a:solidFill>
                  <a:schemeClr val="bg1"/>
                </a:solidFill>
              </a:rPr>
              <a:t>负责加载</a:t>
            </a:r>
            <a:r>
              <a:rPr lang="en-US" altLang="zh-CN" sz="1200" dirty="0" err="1" smtClean="0">
                <a:solidFill>
                  <a:schemeClr val="bg1"/>
                </a:solidFill>
              </a:rPr>
              <a:t>ClassPath</a:t>
            </a:r>
            <a:r>
              <a:rPr lang="zh-CN" altLang="en-US" sz="1200" dirty="0" smtClean="0">
                <a:solidFill>
                  <a:schemeClr val="bg1"/>
                </a:solidFill>
              </a:rPr>
              <a:t>上的所有类库。如果没有自定义默认都是这个加载器。</a:t>
            </a:r>
            <a:endParaRPr lang="zh-CN" altLang="en-US" sz="1200" dirty="0">
              <a:solidFill>
                <a:schemeClr val="bg1"/>
              </a:solidFill>
            </a:endParaRPr>
          </a:p>
        </p:txBody>
      </p:sp>
      <p:sp>
        <p:nvSpPr>
          <p:cNvPr id="89" name="TextBox 88"/>
          <p:cNvSpPr txBox="1"/>
          <p:nvPr/>
        </p:nvSpPr>
        <p:spPr>
          <a:xfrm>
            <a:off x="6027747" y="5661248"/>
            <a:ext cx="1415772" cy="276999"/>
          </a:xfrm>
          <a:prstGeom prst="rect">
            <a:avLst/>
          </a:prstGeom>
          <a:noFill/>
        </p:spPr>
        <p:txBody>
          <a:bodyPr wrap="none" rtlCol="0">
            <a:spAutoFit/>
          </a:bodyPr>
          <a:lstStyle/>
          <a:p>
            <a:pPr algn="l"/>
            <a:r>
              <a:rPr lang="zh-CN" altLang="en-US" sz="1200" dirty="0" smtClean="0">
                <a:solidFill>
                  <a:schemeClr val="bg1"/>
                </a:solidFill>
              </a:rPr>
              <a:t>自定义类加载器。</a:t>
            </a:r>
            <a:endParaRPr lang="zh-CN" altLang="en-US" sz="1200" dirty="0">
              <a:solidFill>
                <a:schemeClr val="bg1"/>
              </a:solidFill>
            </a:endParaRPr>
          </a:p>
        </p:txBody>
      </p:sp>
      <p:cxnSp>
        <p:nvCxnSpPr>
          <p:cNvPr id="91" name="Elbow Connector 90"/>
          <p:cNvCxnSpPr>
            <a:stCxn id="64" idx="3"/>
            <a:endCxn id="81" idx="1"/>
          </p:cNvCxnSpPr>
          <p:nvPr/>
        </p:nvCxnSpPr>
        <p:spPr bwMode="auto">
          <a:xfrm flipV="1">
            <a:off x="3719736" y="3983608"/>
            <a:ext cx="2249085" cy="2371"/>
          </a:xfrm>
          <a:prstGeom prst="bentConnector3">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93" name="Elbow Connector 92"/>
          <p:cNvCxnSpPr>
            <a:stCxn id="65" idx="3"/>
            <a:endCxn id="88" idx="1"/>
          </p:cNvCxnSpPr>
          <p:nvPr/>
        </p:nvCxnSpPr>
        <p:spPr bwMode="auto">
          <a:xfrm>
            <a:off x="3728973" y="4898891"/>
            <a:ext cx="2298774" cy="12700"/>
          </a:xfrm>
          <a:prstGeom prst="bentConnector3">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99" name="Elbow Connector 98"/>
          <p:cNvCxnSpPr>
            <a:stCxn id="84" idx="3"/>
            <a:endCxn id="89" idx="1"/>
          </p:cNvCxnSpPr>
          <p:nvPr/>
        </p:nvCxnSpPr>
        <p:spPr bwMode="auto">
          <a:xfrm flipV="1">
            <a:off x="3728973" y="5799748"/>
            <a:ext cx="2298774" cy="5250"/>
          </a:xfrm>
          <a:prstGeom prst="bentConnector3">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Tree>
    <p:extLst>
      <p:ext uri="{BB962C8B-B14F-4D97-AF65-F5344CB8AC3E}">
        <p14:creationId xmlns:p14="http://schemas.microsoft.com/office/powerpoint/2010/main" val="29600346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13" name="Straight Arrow Connector 12"/>
          <p:cNvCxnSpPr/>
          <p:nvPr/>
        </p:nvCxnSpPr>
        <p:spPr bwMode="auto">
          <a:xfrm flipH="1">
            <a:off x="864159" y="794321"/>
            <a:ext cx="47265" cy="5947047"/>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16" name="Oval 15"/>
          <p:cNvSpPr/>
          <p:nvPr/>
        </p:nvSpPr>
        <p:spPr bwMode="auto">
          <a:xfrm>
            <a:off x="767408" y="1124744"/>
            <a:ext cx="288032" cy="288032"/>
          </a:xfrm>
          <a:prstGeom prst="ellipse">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grpSp>
        <p:nvGrpSpPr>
          <p:cNvPr id="17" name="Group 16"/>
          <p:cNvGrpSpPr/>
          <p:nvPr/>
        </p:nvGrpSpPr>
        <p:grpSpPr>
          <a:xfrm>
            <a:off x="1199456" y="1124744"/>
            <a:ext cx="3711273" cy="3147060"/>
            <a:chOff x="1952679" y="2226156"/>
            <a:chExt cx="3711273" cy="3147060"/>
          </a:xfrm>
        </p:grpSpPr>
        <p:sp>
          <p:nvSpPr>
            <p:cNvPr id="19" name="Rectangle 18"/>
            <p:cNvSpPr/>
            <p:nvPr/>
          </p:nvSpPr>
          <p:spPr bwMode="auto">
            <a:xfrm>
              <a:off x="3376267" y="2226156"/>
              <a:ext cx="864096" cy="266740"/>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加载</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0" name="Rectangle 19"/>
            <p:cNvSpPr/>
            <p:nvPr/>
          </p:nvSpPr>
          <p:spPr bwMode="auto">
            <a:xfrm>
              <a:off x="3359696" y="3166228"/>
              <a:ext cx="864096" cy="266740"/>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准备</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1" name="Rectangle 20"/>
            <p:cNvSpPr/>
            <p:nvPr/>
          </p:nvSpPr>
          <p:spPr bwMode="auto">
            <a:xfrm>
              <a:off x="4655840" y="3166227"/>
              <a:ext cx="864096" cy="266740"/>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解析</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3" name="Rectangle 22"/>
            <p:cNvSpPr/>
            <p:nvPr/>
          </p:nvSpPr>
          <p:spPr bwMode="auto">
            <a:xfrm>
              <a:off x="2013537" y="3170729"/>
              <a:ext cx="864096" cy="266740"/>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验证</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4" name="Rectangle 23"/>
            <p:cNvSpPr/>
            <p:nvPr/>
          </p:nvSpPr>
          <p:spPr bwMode="auto">
            <a:xfrm>
              <a:off x="1952679" y="2852936"/>
              <a:ext cx="3711273" cy="720080"/>
            </a:xfrm>
            <a:prstGeom prst="rect">
              <a:avLst/>
            </a:prstGeom>
            <a:no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cxnSp>
          <p:nvCxnSpPr>
            <p:cNvPr id="25" name="Straight Arrow Connector 24"/>
            <p:cNvCxnSpPr>
              <a:stCxn id="19" idx="2"/>
              <a:endCxn id="24" idx="0"/>
            </p:cNvCxnSpPr>
            <p:nvPr/>
          </p:nvCxnSpPr>
          <p:spPr bwMode="auto">
            <a:xfrm>
              <a:off x="3808315" y="2492896"/>
              <a:ext cx="1" cy="360040"/>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26" name="Straight Arrow Connector 25"/>
            <p:cNvCxnSpPr>
              <a:stCxn id="23" idx="3"/>
              <a:endCxn id="20" idx="1"/>
            </p:cNvCxnSpPr>
            <p:nvPr/>
          </p:nvCxnSpPr>
          <p:spPr bwMode="auto">
            <a:xfrm flipV="1">
              <a:off x="2877633" y="3299598"/>
              <a:ext cx="482063" cy="4501"/>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27" name="Straight Arrow Connector 26"/>
            <p:cNvCxnSpPr>
              <a:stCxn id="20" idx="3"/>
              <a:endCxn id="21" idx="1"/>
            </p:cNvCxnSpPr>
            <p:nvPr/>
          </p:nvCxnSpPr>
          <p:spPr bwMode="auto">
            <a:xfrm flipV="1">
              <a:off x="4223792" y="3299597"/>
              <a:ext cx="432048" cy="1"/>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28" name="TextBox 27"/>
            <p:cNvSpPr txBox="1"/>
            <p:nvPr/>
          </p:nvSpPr>
          <p:spPr>
            <a:xfrm>
              <a:off x="2128035" y="2858451"/>
              <a:ext cx="492443" cy="276999"/>
            </a:xfrm>
            <a:prstGeom prst="rect">
              <a:avLst/>
            </a:prstGeom>
            <a:noFill/>
          </p:spPr>
          <p:txBody>
            <a:bodyPr wrap="none" rtlCol="0">
              <a:spAutoFit/>
            </a:bodyPr>
            <a:lstStyle/>
            <a:p>
              <a:pPr algn="l"/>
              <a:r>
                <a:rPr lang="zh-CN" altLang="en-US" sz="1200" dirty="0" smtClean="0">
                  <a:solidFill>
                    <a:schemeClr val="bg1"/>
                  </a:solidFill>
                </a:rPr>
                <a:t>链接</a:t>
              </a:r>
              <a:endParaRPr lang="zh-CN" altLang="en-US" sz="1200" dirty="0">
                <a:solidFill>
                  <a:schemeClr val="bg1"/>
                </a:solidFill>
              </a:endParaRPr>
            </a:p>
          </p:txBody>
        </p:sp>
        <p:sp>
          <p:nvSpPr>
            <p:cNvPr id="29" name="Rectangle 28"/>
            <p:cNvSpPr/>
            <p:nvPr/>
          </p:nvSpPr>
          <p:spPr bwMode="auto">
            <a:xfrm>
              <a:off x="3378099" y="3880208"/>
              <a:ext cx="864096" cy="266740"/>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初始化</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cxnSp>
          <p:nvCxnSpPr>
            <p:cNvPr id="30" name="Straight Arrow Connector 29"/>
            <p:cNvCxnSpPr>
              <a:stCxn id="24" idx="2"/>
              <a:endCxn id="29" idx="0"/>
            </p:cNvCxnSpPr>
            <p:nvPr/>
          </p:nvCxnSpPr>
          <p:spPr bwMode="auto">
            <a:xfrm>
              <a:off x="3808316" y="3573016"/>
              <a:ext cx="1831" cy="307192"/>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33" name="Rectangle 32"/>
            <p:cNvSpPr/>
            <p:nvPr/>
          </p:nvSpPr>
          <p:spPr bwMode="auto">
            <a:xfrm>
              <a:off x="3376267" y="4498665"/>
              <a:ext cx="864096" cy="266740"/>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使用</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4" name="Rectangle 33"/>
            <p:cNvSpPr/>
            <p:nvPr/>
          </p:nvSpPr>
          <p:spPr bwMode="auto">
            <a:xfrm>
              <a:off x="3375736" y="5106476"/>
              <a:ext cx="864096" cy="266740"/>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卸载</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cxnSp>
          <p:nvCxnSpPr>
            <p:cNvPr id="35" name="Straight Arrow Connector 34"/>
            <p:cNvCxnSpPr>
              <a:stCxn id="29" idx="2"/>
              <a:endCxn id="33" idx="0"/>
            </p:cNvCxnSpPr>
            <p:nvPr/>
          </p:nvCxnSpPr>
          <p:spPr bwMode="auto">
            <a:xfrm flipH="1">
              <a:off x="3808315" y="4146948"/>
              <a:ext cx="1832" cy="351717"/>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36" name="Straight Arrow Connector 35"/>
            <p:cNvCxnSpPr>
              <a:stCxn id="33" idx="2"/>
              <a:endCxn id="34" idx="0"/>
            </p:cNvCxnSpPr>
            <p:nvPr/>
          </p:nvCxnSpPr>
          <p:spPr bwMode="auto">
            <a:xfrm flipH="1">
              <a:off x="3807784" y="4765405"/>
              <a:ext cx="531" cy="341071"/>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grpSp>
      <p:sp>
        <p:nvSpPr>
          <p:cNvPr id="89" name="TextBox 88"/>
          <p:cNvSpPr txBox="1"/>
          <p:nvPr/>
        </p:nvSpPr>
        <p:spPr>
          <a:xfrm>
            <a:off x="911424" y="332656"/>
            <a:ext cx="3262881" cy="461665"/>
          </a:xfrm>
          <a:prstGeom prst="rect">
            <a:avLst/>
          </a:prstGeom>
          <a:noFill/>
        </p:spPr>
        <p:txBody>
          <a:bodyPr wrap="none" rtlCol="0">
            <a:spAutoFit/>
          </a:bodyPr>
          <a:lstStyle/>
          <a:p>
            <a:pPr algn="l"/>
            <a:r>
              <a:rPr lang="en-US" altLang="zh-CN" sz="1200" dirty="0" err="1">
                <a:solidFill>
                  <a:schemeClr val="bg1"/>
                </a:solidFill>
              </a:rPr>
              <a:t>javac</a:t>
            </a:r>
            <a:r>
              <a:rPr lang="en-US" altLang="zh-CN" sz="1200" dirty="0">
                <a:solidFill>
                  <a:schemeClr val="bg1"/>
                </a:solidFill>
              </a:rPr>
              <a:t> </a:t>
            </a:r>
            <a:r>
              <a:rPr lang="en-US" altLang="zh-CN" sz="1200" dirty="0" smtClean="0">
                <a:solidFill>
                  <a:schemeClr val="bg1"/>
                </a:solidFill>
              </a:rPr>
              <a:t>HelloWorld.java //</a:t>
            </a:r>
            <a:r>
              <a:rPr lang="zh-CN" altLang="en-US" sz="1200" dirty="0" smtClean="0">
                <a:solidFill>
                  <a:schemeClr val="bg1"/>
                </a:solidFill>
              </a:rPr>
              <a:t>编译</a:t>
            </a:r>
            <a:endParaRPr lang="en-US" altLang="zh-CN" sz="1200" dirty="0" smtClean="0">
              <a:solidFill>
                <a:schemeClr val="bg1"/>
              </a:solidFill>
            </a:endParaRPr>
          </a:p>
          <a:p>
            <a:pPr algn="l"/>
            <a:r>
              <a:rPr lang="en-US" altLang="zh-CN" sz="1200" dirty="0">
                <a:solidFill>
                  <a:schemeClr val="bg1"/>
                </a:solidFill>
              </a:rPr>
              <a:t>java -Xms256M -Xmx512M </a:t>
            </a:r>
            <a:r>
              <a:rPr lang="en-US" altLang="zh-CN" sz="1200" dirty="0" smtClean="0">
                <a:solidFill>
                  <a:schemeClr val="bg1"/>
                </a:solidFill>
              </a:rPr>
              <a:t>HelloWorld //</a:t>
            </a:r>
            <a:r>
              <a:rPr lang="zh-CN" altLang="en-US" sz="1200" dirty="0" smtClean="0">
                <a:solidFill>
                  <a:schemeClr val="bg1"/>
                </a:solidFill>
              </a:rPr>
              <a:t>执行</a:t>
            </a:r>
            <a:endParaRPr lang="zh-CN" altLang="en-US" sz="1200" dirty="0">
              <a:solidFill>
                <a:schemeClr val="bg1"/>
              </a:solidFill>
            </a:endParaRPr>
          </a:p>
        </p:txBody>
      </p:sp>
      <p:cxnSp>
        <p:nvCxnSpPr>
          <p:cNvPr id="5" name="Straight Arrow Connector 4"/>
          <p:cNvCxnSpPr>
            <a:stCxn id="16" idx="6"/>
            <a:endCxn id="19" idx="1"/>
          </p:cNvCxnSpPr>
          <p:nvPr/>
        </p:nvCxnSpPr>
        <p:spPr bwMode="auto">
          <a:xfrm flipV="1">
            <a:off x="1055440" y="1258114"/>
            <a:ext cx="1567604" cy="10646"/>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10" name="Rectangle 9"/>
          <p:cNvSpPr/>
          <p:nvPr/>
        </p:nvSpPr>
        <p:spPr bwMode="auto">
          <a:xfrm>
            <a:off x="6765170" y="1122612"/>
            <a:ext cx="1376787" cy="1656184"/>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90" name="Rectangle 89"/>
          <p:cNvSpPr/>
          <p:nvPr/>
        </p:nvSpPr>
        <p:spPr bwMode="auto">
          <a:xfrm>
            <a:off x="8575837" y="1122611"/>
            <a:ext cx="1513908" cy="3830165"/>
          </a:xfrm>
          <a:prstGeom prst="rect">
            <a:avLst/>
          </a:prstGeom>
          <a:blipFill>
            <a:blip r:embed="rId4"/>
            <a:stretch>
              <a:fillRect/>
            </a:stretch>
          </a:blipFill>
          <a:ln w="25400" cap="flat" cmpd="sng" algn="ctr">
            <a:solidFill>
              <a:srgbClr val="00B0F0"/>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91" name="Rectangle 90"/>
          <p:cNvSpPr/>
          <p:nvPr/>
        </p:nvSpPr>
        <p:spPr bwMode="auto">
          <a:xfrm>
            <a:off x="10248495" y="1122612"/>
            <a:ext cx="1464128" cy="3830164"/>
          </a:xfrm>
          <a:prstGeom prst="rect">
            <a:avLst/>
          </a:prstGeom>
          <a:blipFill>
            <a:blip r:embed="rId4"/>
            <a:stretch>
              <a:fillRect/>
            </a:stretch>
          </a:blipFill>
          <a:ln w="25400" cap="flat" cmpd="sng" algn="ctr">
            <a:solidFill>
              <a:srgbClr val="00B0F0"/>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92" name="Rectangle 91"/>
          <p:cNvSpPr/>
          <p:nvPr/>
        </p:nvSpPr>
        <p:spPr bwMode="auto">
          <a:xfrm>
            <a:off x="6765168" y="5834968"/>
            <a:ext cx="4946663" cy="682945"/>
          </a:xfrm>
          <a:prstGeom prst="rect">
            <a:avLst/>
          </a:prstGeom>
          <a:blipFill>
            <a:blip r:embed="rId4"/>
            <a:stretch>
              <a:fillRect/>
            </a:stretch>
          </a:blipFill>
          <a:ln w="25400" cap="flat" cmpd="sng" algn="ctr">
            <a:solidFill>
              <a:srgbClr val="92D050"/>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93" name="Rectangle 92"/>
          <p:cNvSpPr/>
          <p:nvPr/>
        </p:nvSpPr>
        <p:spPr bwMode="auto">
          <a:xfrm>
            <a:off x="6765168" y="2786152"/>
            <a:ext cx="1376787" cy="1084377"/>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95" name="Rectangle 94"/>
          <p:cNvSpPr/>
          <p:nvPr/>
        </p:nvSpPr>
        <p:spPr bwMode="auto">
          <a:xfrm>
            <a:off x="6765168" y="3868400"/>
            <a:ext cx="1376787" cy="1084377"/>
          </a:xfrm>
          <a:prstGeom prst="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8248090" y="5976385"/>
            <a:ext cx="1980029" cy="400110"/>
          </a:xfrm>
          <a:prstGeom prst="rect">
            <a:avLst/>
          </a:prstGeom>
          <a:noFill/>
        </p:spPr>
        <p:txBody>
          <a:bodyPr wrap="none" rtlCol="0">
            <a:spAutoFit/>
          </a:bodyPr>
          <a:lstStyle/>
          <a:p>
            <a:r>
              <a:rPr lang="zh-CN" altLang="en-US" sz="2000" dirty="0" smtClean="0">
                <a:solidFill>
                  <a:schemeClr val="bg1"/>
                </a:solidFill>
              </a:rPr>
              <a:t>服务器直接内存</a:t>
            </a:r>
            <a:endParaRPr lang="zh-CN" altLang="en-US" sz="2000" dirty="0">
              <a:solidFill>
                <a:schemeClr val="bg1"/>
              </a:solidFill>
            </a:endParaRPr>
          </a:p>
        </p:txBody>
      </p:sp>
      <p:sp>
        <p:nvSpPr>
          <p:cNvPr id="96" name="TextBox 95"/>
          <p:cNvSpPr txBox="1"/>
          <p:nvPr/>
        </p:nvSpPr>
        <p:spPr>
          <a:xfrm>
            <a:off x="6912387" y="4274140"/>
            <a:ext cx="1082348" cy="307777"/>
          </a:xfrm>
          <a:prstGeom prst="rect">
            <a:avLst/>
          </a:prstGeom>
          <a:noFill/>
        </p:spPr>
        <p:txBody>
          <a:bodyPr wrap="none" rtlCol="0">
            <a:spAutoFit/>
          </a:bodyPr>
          <a:lstStyle/>
          <a:p>
            <a:r>
              <a:rPr lang="zh-CN" altLang="en-US" sz="1400" dirty="0" smtClean="0">
                <a:solidFill>
                  <a:schemeClr val="bg1"/>
                </a:solidFill>
              </a:rPr>
              <a:t>本地方法栈</a:t>
            </a:r>
            <a:endParaRPr lang="zh-CN" altLang="en-US" sz="1400" dirty="0">
              <a:solidFill>
                <a:schemeClr val="bg1"/>
              </a:solidFill>
            </a:endParaRPr>
          </a:p>
        </p:txBody>
      </p:sp>
      <p:sp>
        <p:nvSpPr>
          <p:cNvPr id="97" name="TextBox 96"/>
          <p:cNvSpPr txBox="1"/>
          <p:nvPr/>
        </p:nvSpPr>
        <p:spPr>
          <a:xfrm>
            <a:off x="6922921" y="3212124"/>
            <a:ext cx="1082348" cy="307777"/>
          </a:xfrm>
          <a:prstGeom prst="rect">
            <a:avLst/>
          </a:prstGeom>
          <a:noFill/>
        </p:spPr>
        <p:txBody>
          <a:bodyPr wrap="none" rtlCol="0">
            <a:spAutoFit/>
          </a:bodyPr>
          <a:lstStyle/>
          <a:p>
            <a:r>
              <a:rPr lang="zh-CN" altLang="en-US" sz="1400" dirty="0" smtClean="0">
                <a:solidFill>
                  <a:schemeClr val="bg1"/>
                </a:solidFill>
              </a:rPr>
              <a:t>程序计数器</a:t>
            </a:r>
            <a:endParaRPr lang="zh-CN" altLang="en-US" sz="1400" dirty="0">
              <a:solidFill>
                <a:schemeClr val="bg1"/>
              </a:solidFill>
            </a:endParaRPr>
          </a:p>
        </p:txBody>
      </p:sp>
      <p:sp>
        <p:nvSpPr>
          <p:cNvPr id="98" name="TextBox 97"/>
          <p:cNvSpPr txBox="1"/>
          <p:nvPr/>
        </p:nvSpPr>
        <p:spPr>
          <a:xfrm>
            <a:off x="6955467" y="1232488"/>
            <a:ext cx="902811" cy="307777"/>
          </a:xfrm>
          <a:prstGeom prst="rect">
            <a:avLst/>
          </a:prstGeom>
          <a:noFill/>
        </p:spPr>
        <p:txBody>
          <a:bodyPr wrap="none" rtlCol="0">
            <a:spAutoFit/>
          </a:bodyPr>
          <a:lstStyle/>
          <a:p>
            <a:r>
              <a:rPr lang="zh-CN" altLang="en-US" sz="1400" dirty="0" smtClean="0">
                <a:solidFill>
                  <a:schemeClr val="bg1"/>
                </a:solidFill>
              </a:rPr>
              <a:t>虚拟机栈</a:t>
            </a:r>
            <a:endParaRPr lang="zh-CN" altLang="en-US" sz="1400" dirty="0">
              <a:solidFill>
                <a:schemeClr val="bg1"/>
              </a:solidFill>
            </a:endParaRPr>
          </a:p>
        </p:txBody>
      </p:sp>
      <p:sp>
        <p:nvSpPr>
          <p:cNvPr id="99" name="TextBox 98"/>
          <p:cNvSpPr txBox="1"/>
          <p:nvPr/>
        </p:nvSpPr>
        <p:spPr>
          <a:xfrm>
            <a:off x="9056004" y="1268760"/>
            <a:ext cx="364202" cy="307777"/>
          </a:xfrm>
          <a:prstGeom prst="rect">
            <a:avLst/>
          </a:prstGeom>
          <a:noFill/>
        </p:spPr>
        <p:txBody>
          <a:bodyPr wrap="none" rtlCol="0">
            <a:spAutoFit/>
          </a:bodyPr>
          <a:lstStyle/>
          <a:p>
            <a:r>
              <a:rPr lang="zh-CN" altLang="en-US" sz="1400" dirty="0" smtClean="0">
                <a:solidFill>
                  <a:schemeClr val="bg1"/>
                </a:solidFill>
              </a:rPr>
              <a:t>堆</a:t>
            </a:r>
            <a:endParaRPr lang="zh-CN" altLang="en-US" sz="1400" dirty="0">
              <a:solidFill>
                <a:schemeClr val="bg1"/>
              </a:solidFill>
            </a:endParaRPr>
          </a:p>
        </p:txBody>
      </p:sp>
      <p:sp>
        <p:nvSpPr>
          <p:cNvPr id="100" name="TextBox 99"/>
          <p:cNvSpPr txBox="1"/>
          <p:nvPr/>
        </p:nvSpPr>
        <p:spPr>
          <a:xfrm>
            <a:off x="10668953" y="1258114"/>
            <a:ext cx="723275" cy="307777"/>
          </a:xfrm>
          <a:prstGeom prst="rect">
            <a:avLst/>
          </a:prstGeom>
          <a:noFill/>
        </p:spPr>
        <p:txBody>
          <a:bodyPr wrap="none" rtlCol="0">
            <a:spAutoFit/>
          </a:bodyPr>
          <a:lstStyle/>
          <a:p>
            <a:r>
              <a:rPr lang="zh-CN" altLang="en-US" sz="1400" dirty="0" smtClean="0">
                <a:solidFill>
                  <a:schemeClr val="bg1"/>
                </a:solidFill>
              </a:rPr>
              <a:t>方法区</a:t>
            </a:r>
            <a:endParaRPr lang="zh-CN" altLang="en-US" sz="1400" dirty="0">
              <a:solidFill>
                <a:schemeClr val="bg1"/>
              </a:solidFill>
            </a:endParaRPr>
          </a:p>
        </p:txBody>
      </p:sp>
      <p:sp>
        <p:nvSpPr>
          <p:cNvPr id="101" name="Rounded Rectangle 100"/>
          <p:cNvSpPr/>
          <p:nvPr/>
        </p:nvSpPr>
        <p:spPr bwMode="auto">
          <a:xfrm>
            <a:off x="6922921" y="1943520"/>
            <a:ext cx="1055235" cy="582860"/>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02" name="Rectangle 101"/>
          <p:cNvSpPr/>
          <p:nvPr/>
        </p:nvSpPr>
        <p:spPr bwMode="auto">
          <a:xfrm>
            <a:off x="8587598" y="5517232"/>
            <a:ext cx="3125026" cy="317734"/>
          </a:xfrm>
          <a:prstGeom prst="rect">
            <a:avLst/>
          </a:prstGeom>
          <a:blipFill>
            <a:blip r:embed="rId4"/>
            <a:stretch>
              <a:fillRect/>
            </a:stretch>
          </a:blipFill>
          <a:ln w="25400" cap="flat" cmpd="sng" algn="ctr">
            <a:solidFill>
              <a:srgbClr val="00B0F0"/>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9573499" y="5476044"/>
            <a:ext cx="1210588" cy="400110"/>
          </a:xfrm>
          <a:prstGeom prst="rect">
            <a:avLst/>
          </a:prstGeom>
          <a:noFill/>
        </p:spPr>
        <p:txBody>
          <a:bodyPr wrap="none" rtlCol="0">
            <a:spAutoFit/>
          </a:bodyPr>
          <a:lstStyle/>
          <a:p>
            <a:r>
              <a:rPr lang="en-US" altLang="zh-CN" sz="2000" dirty="0" smtClean="0">
                <a:solidFill>
                  <a:schemeClr val="bg1"/>
                </a:solidFill>
              </a:rPr>
              <a:t>JVM</a:t>
            </a:r>
            <a:r>
              <a:rPr lang="zh-CN" altLang="en-US" sz="2000" dirty="0" smtClean="0">
                <a:solidFill>
                  <a:schemeClr val="bg1"/>
                </a:solidFill>
              </a:rPr>
              <a:t>内存</a:t>
            </a:r>
            <a:endParaRPr lang="zh-CN" altLang="en-US" sz="2000" dirty="0">
              <a:solidFill>
                <a:schemeClr val="bg1"/>
              </a:solidFill>
            </a:endParaRPr>
          </a:p>
        </p:txBody>
      </p:sp>
      <p:sp>
        <p:nvSpPr>
          <p:cNvPr id="104" name="Down Arrow 103"/>
          <p:cNvSpPr/>
          <p:nvPr/>
        </p:nvSpPr>
        <p:spPr bwMode="auto">
          <a:xfrm>
            <a:off x="9056004" y="5085184"/>
            <a:ext cx="227819" cy="390860"/>
          </a:xfrm>
          <a:prstGeom prst="downArrow">
            <a:avLst/>
          </a:prstGeom>
          <a:blipFill>
            <a:blip r:embed="rId4"/>
            <a:stretch>
              <a:fillRect/>
            </a:stretch>
          </a:blipFill>
          <a:ln w="25400" cap="flat" cmpd="sng" algn="ctr">
            <a:solidFill>
              <a:srgbClr val="00B0F0"/>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05" name="Down Arrow 104"/>
          <p:cNvSpPr/>
          <p:nvPr/>
        </p:nvSpPr>
        <p:spPr bwMode="auto">
          <a:xfrm>
            <a:off x="10984738" y="5074172"/>
            <a:ext cx="227819" cy="390860"/>
          </a:xfrm>
          <a:prstGeom prst="downArrow">
            <a:avLst/>
          </a:prstGeom>
          <a:blipFill>
            <a:blip r:embed="rId4"/>
            <a:stretch>
              <a:fillRect/>
            </a:stretch>
          </a:blipFill>
          <a:ln w="25400" cap="flat" cmpd="sng" algn="ctr">
            <a:solidFill>
              <a:srgbClr val="00B0F0"/>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06" name="Down Arrow 105"/>
          <p:cNvSpPr/>
          <p:nvPr/>
        </p:nvSpPr>
        <p:spPr bwMode="auto">
          <a:xfrm>
            <a:off x="7393163" y="5095839"/>
            <a:ext cx="258675" cy="629776"/>
          </a:xfrm>
          <a:prstGeom prst="downArrow">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07" name="Rounded Rectangle 106"/>
          <p:cNvSpPr/>
          <p:nvPr/>
        </p:nvSpPr>
        <p:spPr bwMode="auto">
          <a:xfrm>
            <a:off x="8707880" y="2912166"/>
            <a:ext cx="1060448" cy="541316"/>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08" name="Rounded Rectangle 107"/>
          <p:cNvSpPr/>
          <p:nvPr/>
        </p:nvSpPr>
        <p:spPr bwMode="auto">
          <a:xfrm>
            <a:off x="8707880" y="1943520"/>
            <a:ext cx="1060448" cy="541316"/>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09" name="Rounded Rectangle 108"/>
          <p:cNvSpPr/>
          <p:nvPr/>
        </p:nvSpPr>
        <p:spPr bwMode="auto">
          <a:xfrm>
            <a:off x="8753599" y="3886712"/>
            <a:ext cx="1060448" cy="541316"/>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10" name="TextBox 109"/>
          <p:cNvSpPr txBox="1"/>
          <p:nvPr/>
        </p:nvSpPr>
        <p:spPr>
          <a:xfrm>
            <a:off x="7142532" y="2068393"/>
            <a:ext cx="643126" cy="307777"/>
          </a:xfrm>
          <a:prstGeom prst="rect">
            <a:avLst/>
          </a:prstGeom>
          <a:noFill/>
        </p:spPr>
        <p:txBody>
          <a:bodyPr wrap="none" rtlCol="0">
            <a:spAutoFit/>
          </a:bodyPr>
          <a:lstStyle/>
          <a:p>
            <a:r>
              <a:rPr lang="en-US" altLang="zh-CN" sz="1400" dirty="0" smtClean="0">
                <a:solidFill>
                  <a:schemeClr val="bg1"/>
                </a:solidFill>
              </a:rPr>
              <a:t>a</a:t>
            </a:r>
            <a:r>
              <a:rPr lang="zh-CN" altLang="en-US" sz="1400" dirty="0" smtClean="0">
                <a:solidFill>
                  <a:schemeClr val="bg1"/>
                </a:solidFill>
              </a:rPr>
              <a:t>对象</a:t>
            </a:r>
            <a:endParaRPr lang="zh-CN" altLang="en-US" sz="1400" dirty="0">
              <a:solidFill>
                <a:schemeClr val="bg1"/>
              </a:solidFill>
            </a:endParaRPr>
          </a:p>
        </p:txBody>
      </p:sp>
      <p:sp>
        <p:nvSpPr>
          <p:cNvPr id="111" name="TextBox 110"/>
          <p:cNvSpPr txBox="1"/>
          <p:nvPr/>
        </p:nvSpPr>
        <p:spPr>
          <a:xfrm>
            <a:off x="8825092" y="3016678"/>
            <a:ext cx="872098" cy="307777"/>
          </a:xfrm>
          <a:prstGeom prst="rect">
            <a:avLst/>
          </a:prstGeom>
          <a:noFill/>
        </p:spPr>
        <p:txBody>
          <a:bodyPr wrap="none" rtlCol="0">
            <a:spAutoFit/>
          </a:bodyPr>
          <a:lstStyle/>
          <a:p>
            <a:r>
              <a:rPr lang="en-US" altLang="zh-CN" sz="1400" dirty="0" smtClean="0">
                <a:solidFill>
                  <a:schemeClr val="bg1"/>
                </a:solidFill>
              </a:rPr>
              <a:t>New A()</a:t>
            </a:r>
            <a:r>
              <a:rPr lang="en-US" altLang="zh-CN" sz="1400" dirty="0">
                <a:solidFill>
                  <a:schemeClr val="bg1"/>
                </a:solidFill>
              </a:rPr>
              <a:t>;</a:t>
            </a:r>
            <a:endParaRPr lang="zh-CN" altLang="en-US" sz="1400" dirty="0">
              <a:solidFill>
                <a:schemeClr val="bg1"/>
              </a:solidFill>
            </a:endParaRPr>
          </a:p>
        </p:txBody>
      </p:sp>
      <p:sp>
        <p:nvSpPr>
          <p:cNvPr id="112" name="TextBox 111"/>
          <p:cNvSpPr txBox="1"/>
          <p:nvPr/>
        </p:nvSpPr>
        <p:spPr>
          <a:xfrm>
            <a:off x="8799522" y="2006029"/>
            <a:ext cx="877163" cy="430887"/>
          </a:xfrm>
          <a:prstGeom prst="rect">
            <a:avLst/>
          </a:prstGeom>
          <a:noFill/>
        </p:spPr>
        <p:txBody>
          <a:bodyPr wrap="none" rtlCol="0">
            <a:spAutoFit/>
          </a:bodyPr>
          <a:lstStyle/>
          <a:p>
            <a:r>
              <a:rPr lang="en-US" altLang="zh-CN" sz="1100" dirty="0" smtClean="0">
                <a:solidFill>
                  <a:schemeClr val="bg1"/>
                </a:solidFill>
              </a:rPr>
              <a:t>HelloWorld</a:t>
            </a:r>
          </a:p>
          <a:p>
            <a:r>
              <a:rPr lang="en-US" altLang="zh-CN" sz="1100" dirty="0" smtClean="0">
                <a:solidFill>
                  <a:schemeClr val="bg1"/>
                </a:solidFill>
              </a:rPr>
              <a:t>Class </a:t>
            </a:r>
            <a:r>
              <a:rPr lang="zh-CN" altLang="en-US" sz="1100" dirty="0" smtClean="0">
                <a:solidFill>
                  <a:schemeClr val="bg1"/>
                </a:solidFill>
              </a:rPr>
              <a:t>对象</a:t>
            </a:r>
            <a:endParaRPr lang="zh-CN" altLang="en-US" sz="1100" dirty="0">
              <a:solidFill>
                <a:schemeClr val="bg1"/>
              </a:solidFill>
            </a:endParaRPr>
          </a:p>
        </p:txBody>
      </p:sp>
      <p:sp>
        <p:nvSpPr>
          <p:cNvPr id="113" name="Rounded Rectangle 112"/>
          <p:cNvSpPr/>
          <p:nvPr/>
        </p:nvSpPr>
        <p:spPr bwMode="auto">
          <a:xfrm>
            <a:off x="10342895" y="1840906"/>
            <a:ext cx="1291280" cy="1371218"/>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16" name="Rounded Rectangle 115"/>
          <p:cNvSpPr/>
          <p:nvPr/>
        </p:nvSpPr>
        <p:spPr bwMode="auto">
          <a:xfrm>
            <a:off x="10342895" y="3396841"/>
            <a:ext cx="1291280" cy="1371218"/>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17" name="TextBox 116"/>
          <p:cNvSpPr txBox="1"/>
          <p:nvPr/>
        </p:nvSpPr>
        <p:spPr>
          <a:xfrm>
            <a:off x="10342894" y="1928308"/>
            <a:ext cx="1225713" cy="923330"/>
          </a:xfrm>
          <a:prstGeom prst="rect">
            <a:avLst/>
          </a:prstGeom>
          <a:noFill/>
        </p:spPr>
        <p:txBody>
          <a:bodyPr wrap="square" rtlCol="0">
            <a:spAutoFit/>
          </a:bodyPr>
          <a:lstStyle/>
          <a:p>
            <a:pPr algn="l"/>
            <a:r>
              <a:rPr lang="en-US" altLang="zh-CN" sz="900" dirty="0" smtClean="0">
                <a:solidFill>
                  <a:schemeClr val="bg1"/>
                </a:solidFill>
              </a:rPr>
              <a:t>HelloWorld Class </a:t>
            </a:r>
            <a:r>
              <a:rPr lang="zh-CN" altLang="en-US" sz="900" dirty="0">
                <a:solidFill>
                  <a:schemeClr val="bg1"/>
                </a:solidFill>
              </a:rPr>
              <a:t>运行</a:t>
            </a:r>
            <a:r>
              <a:rPr lang="zh-CN" altLang="en-US" sz="900" dirty="0" smtClean="0">
                <a:solidFill>
                  <a:schemeClr val="bg1"/>
                </a:solidFill>
              </a:rPr>
              <a:t>时数据</a:t>
            </a:r>
            <a:endParaRPr lang="en-US" altLang="zh-CN" sz="900" dirty="0" smtClean="0">
              <a:solidFill>
                <a:schemeClr val="bg1"/>
              </a:solidFill>
            </a:endParaRPr>
          </a:p>
          <a:p>
            <a:pPr algn="l"/>
            <a:r>
              <a:rPr lang="en-US" altLang="zh-CN" sz="900" dirty="0" smtClean="0">
                <a:solidFill>
                  <a:schemeClr val="bg1"/>
                </a:solidFill>
              </a:rPr>
              <a:t>1.</a:t>
            </a:r>
            <a:r>
              <a:rPr lang="zh-CN" altLang="en-US" sz="900" dirty="0" smtClean="0">
                <a:solidFill>
                  <a:schemeClr val="bg1"/>
                </a:solidFill>
              </a:rPr>
              <a:t>静态变量</a:t>
            </a:r>
            <a:endParaRPr lang="en-US" altLang="zh-CN" sz="900" dirty="0" smtClean="0">
              <a:solidFill>
                <a:schemeClr val="bg1"/>
              </a:solidFill>
            </a:endParaRPr>
          </a:p>
          <a:p>
            <a:pPr algn="l"/>
            <a:r>
              <a:rPr lang="en-US" altLang="zh-CN" sz="900" dirty="0" smtClean="0">
                <a:solidFill>
                  <a:schemeClr val="bg1"/>
                </a:solidFill>
              </a:rPr>
              <a:t>2.</a:t>
            </a:r>
            <a:r>
              <a:rPr lang="zh-CN" altLang="en-US" sz="900" dirty="0" smtClean="0">
                <a:solidFill>
                  <a:schemeClr val="bg1"/>
                </a:solidFill>
              </a:rPr>
              <a:t>静态方法</a:t>
            </a:r>
            <a:endParaRPr lang="en-US" altLang="zh-CN" sz="900" dirty="0" smtClean="0">
              <a:solidFill>
                <a:schemeClr val="bg1"/>
              </a:solidFill>
            </a:endParaRPr>
          </a:p>
          <a:p>
            <a:pPr algn="l"/>
            <a:r>
              <a:rPr lang="en-US" altLang="zh-CN" sz="900" dirty="0" smtClean="0">
                <a:solidFill>
                  <a:schemeClr val="bg1"/>
                </a:solidFill>
              </a:rPr>
              <a:t>3.</a:t>
            </a:r>
            <a:r>
              <a:rPr lang="zh-CN" altLang="en-US" sz="900" dirty="0" smtClean="0">
                <a:solidFill>
                  <a:schemeClr val="bg1"/>
                </a:solidFill>
              </a:rPr>
              <a:t>常量池</a:t>
            </a:r>
            <a:endParaRPr lang="en-US" altLang="zh-CN" sz="900" dirty="0" smtClean="0">
              <a:solidFill>
                <a:schemeClr val="bg1"/>
              </a:solidFill>
            </a:endParaRPr>
          </a:p>
          <a:p>
            <a:pPr algn="l"/>
            <a:r>
              <a:rPr lang="en-US" altLang="zh-CN" sz="900" dirty="0" smtClean="0">
                <a:solidFill>
                  <a:schemeClr val="bg1"/>
                </a:solidFill>
              </a:rPr>
              <a:t>4.</a:t>
            </a:r>
            <a:r>
              <a:rPr lang="zh-CN" altLang="en-US" sz="900" dirty="0" smtClean="0">
                <a:solidFill>
                  <a:schemeClr val="bg1"/>
                </a:solidFill>
              </a:rPr>
              <a:t>类代码</a:t>
            </a:r>
            <a:endParaRPr lang="zh-CN" altLang="en-US" sz="900" dirty="0">
              <a:solidFill>
                <a:schemeClr val="bg1"/>
              </a:solidFill>
            </a:endParaRPr>
          </a:p>
        </p:txBody>
      </p:sp>
      <p:sp>
        <p:nvSpPr>
          <p:cNvPr id="119" name="TextBox 118"/>
          <p:cNvSpPr txBox="1"/>
          <p:nvPr/>
        </p:nvSpPr>
        <p:spPr>
          <a:xfrm>
            <a:off x="10375678" y="3527481"/>
            <a:ext cx="1225713" cy="784830"/>
          </a:xfrm>
          <a:prstGeom prst="rect">
            <a:avLst/>
          </a:prstGeom>
          <a:noFill/>
        </p:spPr>
        <p:txBody>
          <a:bodyPr wrap="square" rtlCol="0">
            <a:spAutoFit/>
          </a:bodyPr>
          <a:lstStyle/>
          <a:p>
            <a:pPr algn="l"/>
            <a:r>
              <a:rPr lang="en-US" altLang="zh-CN" sz="900" dirty="0">
                <a:solidFill>
                  <a:schemeClr val="bg1"/>
                </a:solidFill>
              </a:rPr>
              <a:t>A</a:t>
            </a:r>
            <a:r>
              <a:rPr lang="en-US" altLang="zh-CN" sz="900" dirty="0" smtClean="0">
                <a:solidFill>
                  <a:schemeClr val="bg1"/>
                </a:solidFill>
              </a:rPr>
              <a:t> Class </a:t>
            </a:r>
            <a:r>
              <a:rPr lang="zh-CN" altLang="en-US" sz="900" dirty="0">
                <a:solidFill>
                  <a:schemeClr val="bg1"/>
                </a:solidFill>
              </a:rPr>
              <a:t>运行</a:t>
            </a:r>
            <a:r>
              <a:rPr lang="zh-CN" altLang="en-US" sz="900" dirty="0" smtClean="0">
                <a:solidFill>
                  <a:schemeClr val="bg1"/>
                </a:solidFill>
              </a:rPr>
              <a:t>时数据</a:t>
            </a:r>
            <a:endParaRPr lang="en-US" altLang="zh-CN" sz="900" dirty="0" smtClean="0">
              <a:solidFill>
                <a:schemeClr val="bg1"/>
              </a:solidFill>
            </a:endParaRPr>
          </a:p>
          <a:p>
            <a:pPr algn="l"/>
            <a:r>
              <a:rPr lang="en-US" altLang="zh-CN" sz="900" dirty="0" smtClean="0">
                <a:solidFill>
                  <a:schemeClr val="bg1"/>
                </a:solidFill>
              </a:rPr>
              <a:t>1.</a:t>
            </a:r>
            <a:r>
              <a:rPr lang="zh-CN" altLang="en-US" sz="900" dirty="0" smtClean="0">
                <a:solidFill>
                  <a:schemeClr val="bg1"/>
                </a:solidFill>
              </a:rPr>
              <a:t>静态变量</a:t>
            </a:r>
            <a:endParaRPr lang="en-US" altLang="zh-CN" sz="900" dirty="0" smtClean="0">
              <a:solidFill>
                <a:schemeClr val="bg1"/>
              </a:solidFill>
            </a:endParaRPr>
          </a:p>
          <a:p>
            <a:pPr algn="l"/>
            <a:r>
              <a:rPr lang="en-US" altLang="zh-CN" sz="900" dirty="0" smtClean="0">
                <a:solidFill>
                  <a:schemeClr val="bg1"/>
                </a:solidFill>
              </a:rPr>
              <a:t>2.</a:t>
            </a:r>
            <a:r>
              <a:rPr lang="zh-CN" altLang="en-US" sz="900" dirty="0" smtClean="0">
                <a:solidFill>
                  <a:schemeClr val="bg1"/>
                </a:solidFill>
              </a:rPr>
              <a:t>静态方法</a:t>
            </a:r>
            <a:endParaRPr lang="en-US" altLang="zh-CN" sz="900" dirty="0" smtClean="0">
              <a:solidFill>
                <a:schemeClr val="bg1"/>
              </a:solidFill>
            </a:endParaRPr>
          </a:p>
          <a:p>
            <a:pPr algn="l"/>
            <a:r>
              <a:rPr lang="en-US" altLang="zh-CN" sz="900" dirty="0" smtClean="0">
                <a:solidFill>
                  <a:schemeClr val="bg1"/>
                </a:solidFill>
              </a:rPr>
              <a:t>3.</a:t>
            </a:r>
            <a:r>
              <a:rPr lang="zh-CN" altLang="en-US" sz="900" dirty="0" smtClean="0">
                <a:solidFill>
                  <a:schemeClr val="bg1"/>
                </a:solidFill>
              </a:rPr>
              <a:t>常量池</a:t>
            </a:r>
            <a:endParaRPr lang="en-US" altLang="zh-CN" sz="900" dirty="0" smtClean="0">
              <a:solidFill>
                <a:schemeClr val="bg1"/>
              </a:solidFill>
            </a:endParaRPr>
          </a:p>
          <a:p>
            <a:pPr algn="l"/>
            <a:r>
              <a:rPr lang="en-US" altLang="zh-CN" sz="900" dirty="0" smtClean="0">
                <a:solidFill>
                  <a:schemeClr val="bg1"/>
                </a:solidFill>
              </a:rPr>
              <a:t>4.</a:t>
            </a:r>
            <a:r>
              <a:rPr lang="zh-CN" altLang="en-US" sz="900" dirty="0" smtClean="0">
                <a:solidFill>
                  <a:schemeClr val="bg1"/>
                </a:solidFill>
              </a:rPr>
              <a:t>类代码</a:t>
            </a:r>
            <a:endParaRPr lang="zh-CN" altLang="en-US" sz="900" dirty="0">
              <a:solidFill>
                <a:schemeClr val="bg1"/>
              </a:solidFill>
            </a:endParaRPr>
          </a:p>
        </p:txBody>
      </p:sp>
      <p:sp>
        <p:nvSpPr>
          <p:cNvPr id="120" name="TextBox 119"/>
          <p:cNvSpPr txBox="1"/>
          <p:nvPr/>
        </p:nvSpPr>
        <p:spPr>
          <a:xfrm>
            <a:off x="8775784" y="3941926"/>
            <a:ext cx="992580" cy="261610"/>
          </a:xfrm>
          <a:prstGeom prst="rect">
            <a:avLst/>
          </a:prstGeom>
          <a:noFill/>
        </p:spPr>
        <p:txBody>
          <a:bodyPr wrap="none" rtlCol="0">
            <a:spAutoFit/>
          </a:bodyPr>
          <a:lstStyle/>
          <a:p>
            <a:r>
              <a:rPr lang="en-US" altLang="zh-CN" sz="1100" dirty="0" smtClean="0">
                <a:solidFill>
                  <a:schemeClr val="bg1"/>
                </a:solidFill>
              </a:rPr>
              <a:t>A Class </a:t>
            </a:r>
            <a:r>
              <a:rPr lang="zh-CN" altLang="en-US" sz="1100" dirty="0" smtClean="0">
                <a:solidFill>
                  <a:schemeClr val="bg1"/>
                </a:solidFill>
              </a:rPr>
              <a:t>对象</a:t>
            </a:r>
            <a:endParaRPr lang="zh-CN" altLang="en-US" sz="1100" dirty="0">
              <a:solidFill>
                <a:schemeClr val="bg1"/>
              </a:solidFill>
            </a:endParaRPr>
          </a:p>
        </p:txBody>
      </p:sp>
      <p:cxnSp>
        <p:nvCxnSpPr>
          <p:cNvPr id="122" name="Straight Arrow Connector 121"/>
          <p:cNvCxnSpPr>
            <a:stCxn id="101" idx="3"/>
            <a:endCxn id="107" idx="1"/>
          </p:cNvCxnSpPr>
          <p:nvPr/>
        </p:nvCxnSpPr>
        <p:spPr bwMode="auto">
          <a:xfrm>
            <a:off x="7978156" y="2234950"/>
            <a:ext cx="729724" cy="947874"/>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124" name="Straight Arrow Connector 123"/>
          <p:cNvCxnSpPr>
            <a:stCxn id="108" idx="3"/>
            <a:endCxn id="117" idx="1"/>
          </p:cNvCxnSpPr>
          <p:nvPr/>
        </p:nvCxnSpPr>
        <p:spPr bwMode="auto">
          <a:xfrm>
            <a:off x="9768328" y="2214178"/>
            <a:ext cx="574566" cy="175795"/>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cxnSp>
        <p:nvCxnSpPr>
          <p:cNvPr id="126" name="Straight Arrow Connector 125"/>
          <p:cNvCxnSpPr>
            <a:stCxn id="109" idx="3"/>
            <a:endCxn id="116" idx="1"/>
          </p:cNvCxnSpPr>
          <p:nvPr/>
        </p:nvCxnSpPr>
        <p:spPr bwMode="auto">
          <a:xfrm flipV="1">
            <a:off x="9814047" y="4082450"/>
            <a:ext cx="528848" cy="74920"/>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130" name="Right Arrow 129"/>
          <p:cNvSpPr/>
          <p:nvPr/>
        </p:nvSpPr>
        <p:spPr bwMode="auto">
          <a:xfrm>
            <a:off x="5375920" y="1985063"/>
            <a:ext cx="1080120" cy="1060473"/>
          </a:xfrm>
          <a:prstGeom prst="rightArrow">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32" name="TextBox 131"/>
          <p:cNvSpPr txBox="1"/>
          <p:nvPr/>
        </p:nvSpPr>
        <p:spPr>
          <a:xfrm>
            <a:off x="7104112" y="1655222"/>
            <a:ext cx="772969" cy="261610"/>
          </a:xfrm>
          <a:prstGeom prst="rect">
            <a:avLst/>
          </a:prstGeom>
          <a:noFill/>
        </p:spPr>
        <p:txBody>
          <a:bodyPr wrap="none" rtlCol="0">
            <a:spAutoFit/>
          </a:bodyPr>
          <a:lstStyle/>
          <a:p>
            <a:r>
              <a:rPr lang="en-US" altLang="zh-CN" sz="1100" dirty="0" smtClean="0">
                <a:solidFill>
                  <a:schemeClr val="bg1"/>
                </a:solidFill>
              </a:rPr>
              <a:t>Main</a:t>
            </a:r>
            <a:r>
              <a:rPr lang="zh-CN" altLang="en-US" sz="1100" dirty="0" smtClean="0">
                <a:solidFill>
                  <a:schemeClr val="bg1"/>
                </a:solidFill>
              </a:rPr>
              <a:t>方法</a:t>
            </a:r>
            <a:endParaRPr lang="zh-CN" altLang="en-US" sz="1100" dirty="0">
              <a:solidFill>
                <a:schemeClr val="bg1"/>
              </a:solidFill>
            </a:endParaRPr>
          </a:p>
        </p:txBody>
      </p:sp>
      <p:sp>
        <p:nvSpPr>
          <p:cNvPr id="134" name="Rectangle 133"/>
          <p:cNvSpPr/>
          <p:nvPr/>
        </p:nvSpPr>
        <p:spPr bwMode="auto">
          <a:xfrm>
            <a:off x="8575837" y="518978"/>
            <a:ext cx="1502940" cy="317734"/>
          </a:xfrm>
          <a:prstGeom prst="rect">
            <a:avLst/>
          </a:prstGeom>
          <a:blipFill>
            <a:blip r:embed="rId4"/>
            <a:stretch>
              <a:fillRect/>
            </a:stretch>
          </a:blipFill>
          <a:ln w="25400" cap="flat" cmpd="sng" algn="ctr">
            <a:solidFill>
              <a:srgbClr val="00B0F0"/>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135" name="TextBox 134"/>
          <p:cNvSpPr txBox="1"/>
          <p:nvPr/>
        </p:nvSpPr>
        <p:spPr>
          <a:xfrm>
            <a:off x="9120933" y="548680"/>
            <a:ext cx="396263" cy="261610"/>
          </a:xfrm>
          <a:prstGeom prst="rect">
            <a:avLst/>
          </a:prstGeom>
          <a:noFill/>
        </p:spPr>
        <p:txBody>
          <a:bodyPr wrap="none" rtlCol="0">
            <a:spAutoFit/>
          </a:bodyPr>
          <a:lstStyle/>
          <a:p>
            <a:r>
              <a:rPr lang="en-US" altLang="zh-CN" sz="1100" dirty="0" smtClean="0">
                <a:solidFill>
                  <a:schemeClr val="bg1"/>
                </a:solidFill>
              </a:rPr>
              <a:t>GC</a:t>
            </a:r>
            <a:endParaRPr lang="zh-CN" altLang="en-US" sz="1100" dirty="0">
              <a:solidFill>
                <a:schemeClr val="bg1"/>
              </a:solidFill>
            </a:endParaRPr>
          </a:p>
        </p:txBody>
      </p:sp>
      <p:cxnSp>
        <p:nvCxnSpPr>
          <p:cNvPr id="137" name="Straight Arrow Connector 136"/>
          <p:cNvCxnSpPr>
            <a:stCxn id="134" idx="2"/>
            <a:endCxn id="90" idx="0"/>
          </p:cNvCxnSpPr>
          <p:nvPr/>
        </p:nvCxnSpPr>
        <p:spPr bwMode="auto">
          <a:xfrm>
            <a:off x="9327307" y="836712"/>
            <a:ext cx="5484" cy="285899"/>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139" name="Rectangle 138"/>
          <p:cNvSpPr/>
          <p:nvPr/>
        </p:nvSpPr>
        <p:spPr>
          <a:xfrm>
            <a:off x="1397748" y="4315162"/>
            <a:ext cx="4586166" cy="553998"/>
          </a:xfrm>
          <a:prstGeom prst="rect">
            <a:avLst/>
          </a:prstGeom>
        </p:spPr>
        <p:txBody>
          <a:bodyPr wrap="square">
            <a:spAutoFit/>
          </a:bodyPr>
          <a:lstStyle/>
          <a:p>
            <a:pPr algn="l"/>
            <a:r>
              <a:rPr lang="zh-CN" altLang="en-US" sz="1000" b="1" dirty="0" smtClean="0">
                <a:solidFill>
                  <a:schemeClr val="bg1"/>
                </a:solidFill>
                <a:latin typeface="微软雅黑" panose="020B0503020204020204" pitchFamily="34" charset="-122"/>
                <a:ea typeface="微软雅黑" panose="020B0503020204020204" pitchFamily="34" charset="-122"/>
              </a:rPr>
              <a:t>加载：</a:t>
            </a:r>
            <a:r>
              <a:rPr lang="zh-CN" altLang="en-US" sz="1000" dirty="0" smtClean="0">
                <a:solidFill>
                  <a:schemeClr val="bg1"/>
                </a:solidFill>
                <a:latin typeface="微软雅黑" panose="020B0503020204020204" pitchFamily="34" charset="-122"/>
                <a:ea typeface="微软雅黑" panose="020B0503020204020204" pitchFamily="34" charset="-122"/>
              </a:rPr>
              <a:t>将</a:t>
            </a:r>
            <a:r>
              <a:rPr lang="en-US" altLang="zh-CN" sz="1000" dirty="0">
                <a:solidFill>
                  <a:schemeClr val="bg1"/>
                </a:solidFill>
                <a:latin typeface="微软雅黑" panose="020B0503020204020204" pitchFamily="34" charset="-122"/>
                <a:ea typeface="微软雅黑" panose="020B0503020204020204" pitchFamily="34" charset="-122"/>
              </a:rPr>
              <a:t>class</a:t>
            </a:r>
            <a:r>
              <a:rPr lang="zh-CN" altLang="en-US" sz="1000" dirty="0">
                <a:solidFill>
                  <a:schemeClr val="bg1"/>
                </a:solidFill>
                <a:latin typeface="微软雅黑" panose="020B0503020204020204" pitchFamily="34" charset="-122"/>
                <a:ea typeface="微软雅黑" panose="020B0503020204020204" pitchFamily="34" charset="-122"/>
              </a:rPr>
              <a:t>文件字节码内容加载到内存中，并将这些静态数据转换成方法区中的运行时数据结构，在堆中生成一个代表这个类的</a:t>
            </a:r>
            <a:r>
              <a:rPr lang="en-US" altLang="zh-CN" sz="1000" dirty="0" err="1">
                <a:solidFill>
                  <a:schemeClr val="bg1"/>
                </a:solidFill>
                <a:latin typeface="微软雅黑" panose="020B0503020204020204" pitchFamily="34" charset="-122"/>
                <a:ea typeface="微软雅黑" panose="020B0503020204020204" pitchFamily="34" charset="-122"/>
              </a:rPr>
              <a:t>java.lang.Class</a:t>
            </a:r>
            <a:r>
              <a:rPr lang="zh-CN" altLang="en-US" sz="1000" dirty="0">
                <a:solidFill>
                  <a:schemeClr val="bg1"/>
                </a:solidFill>
                <a:latin typeface="微软雅黑" panose="020B0503020204020204" pitchFamily="34" charset="-122"/>
                <a:ea typeface="微软雅黑" panose="020B0503020204020204" pitchFamily="34" charset="-122"/>
              </a:rPr>
              <a:t>对象，作为方法区类数据的访问入口，这个过程需要类加载器参与。</a:t>
            </a:r>
            <a:endParaRPr lang="zh-CN" altLang="en-US" sz="1000" b="0" i="0" dirty="0">
              <a:solidFill>
                <a:schemeClr val="bg1"/>
              </a:solidFill>
              <a:effectLst/>
              <a:latin typeface="微软雅黑" panose="020B0503020204020204" pitchFamily="34" charset="-122"/>
              <a:ea typeface="微软雅黑" panose="020B0503020204020204" pitchFamily="34" charset="-122"/>
            </a:endParaRPr>
          </a:p>
        </p:txBody>
      </p:sp>
      <p:sp>
        <p:nvSpPr>
          <p:cNvPr id="140" name="Rectangle 139"/>
          <p:cNvSpPr/>
          <p:nvPr/>
        </p:nvSpPr>
        <p:spPr>
          <a:xfrm>
            <a:off x="1410820" y="4869160"/>
            <a:ext cx="4586166" cy="861774"/>
          </a:xfrm>
          <a:prstGeom prst="rect">
            <a:avLst/>
          </a:prstGeom>
        </p:spPr>
        <p:txBody>
          <a:bodyPr wrap="square">
            <a:spAutoFit/>
          </a:bodyPr>
          <a:lstStyle/>
          <a:p>
            <a:pPr algn="l"/>
            <a:r>
              <a:rPr lang="zh-CN" altLang="en-US" sz="1000" b="1" dirty="0">
                <a:solidFill>
                  <a:schemeClr val="bg1"/>
                </a:solidFill>
                <a:latin typeface="微软雅黑" panose="020B0503020204020204" pitchFamily="34" charset="-122"/>
                <a:ea typeface="微软雅黑" panose="020B0503020204020204" pitchFamily="34" charset="-122"/>
              </a:rPr>
              <a:t>链</a:t>
            </a:r>
            <a:r>
              <a:rPr lang="zh-CN" altLang="en-US" sz="1000" b="1" dirty="0" smtClean="0">
                <a:solidFill>
                  <a:schemeClr val="bg1"/>
                </a:solidFill>
                <a:latin typeface="微软雅黑" panose="020B0503020204020204" pitchFamily="34" charset="-122"/>
                <a:ea typeface="微软雅黑" panose="020B0503020204020204" pitchFamily="34" charset="-122"/>
              </a:rPr>
              <a:t>接：</a:t>
            </a:r>
            <a:r>
              <a:rPr lang="zh-CN" altLang="en-US" sz="1000" dirty="0" smtClean="0">
                <a:solidFill>
                  <a:schemeClr val="bg1"/>
                </a:solidFill>
                <a:latin typeface="微软雅黑" panose="020B0503020204020204" pitchFamily="34" charset="-122"/>
                <a:ea typeface="微软雅黑" panose="020B0503020204020204" pitchFamily="34" charset="-122"/>
              </a:rPr>
              <a:t>将</a:t>
            </a:r>
            <a:r>
              <a:rPr lang="en-US" altLang="zh-CN" sz="1000" dirty="0">
                <a:solidFill>
                  <a:schemeClr val="bg1"/>
                </a:solidFill>
                <a:latin typeface="微软雅黑" panose="020B0503020204020204" pitchFamily="34" charset="-122"/>
                <a:ea typeface="微软雅黑" panose="020B0503020204020204" pitchFamily="34" charset="-122"/>
              </a:rPr>
              <a:t>java</a:t>
            </a:r>
            <a:r>
              <a:rPr lang="zh-CN" altLang="en-US" sz="1000" dirty="0">
                <a:solidFill>
                  <a:schemeClr val="bg1"/>
                </a:solidFill>
                <a:latin typeface="微软雅黑" panose="020B0503020204020204" pitchFamily="34" charset="-122"/>
                <a:ea typeface="微软雅黑" panose="020B0503020204020204" pitchFamily="34" charset="-122"/>
              </a:rPr>
              <a:t>类的二进制代码合并到</a:t>
            </a:r>
            <a:r>
              <a:rPr lang="en-US" altLang="zh-CN" sz="1000" dirty="0">
                <a:solidFill>
                  <a:schemeClr val="bg1"/>
                </a:solidFill>
                <a:latin typeface="微软雅黑" panose="020B0503020204020204" pitchFamily="34" charset="-122"/>
                <a:ea typeface="微软雅黑" panose="020B0503020204020204" pitchFamily="34" charset="-122"/>
              </a:rPr>
              <a:t>JVM</a:t>
            </a:r>
            <a:r>
              <a:rPr lang="zh-CN" altLang="en-US" sz="1000" dirty="0">
                <a:solidFill>
                  <a:schemeClr val="bg1"/>
                </a:solidFill>
                <a:latin typeface="微软雅黑" panose="020B0503020204020204" pitchFamily="34" charset="-122"/>
                <a:ea typeface="微软雅黑" panose="020B0503020204020204" pitchFamily="34" charset="-122"/>
              </a:rPr>
              <a:t>的运行状态之中的过</a:t>
            </a:r>
            <a:r>
              <a:rPr lang="zh-CN" altLang="en-US" sz="1000" dirty="0" smtClean="0">
                <a:solidFill>
                  <a:schemeClr val="bg1"/>
                </a:solidFill>
                <a:latin typeface="微软雅黑" panose="020B0503020204020204" pitchFamily="34" charset="-122"/>
                <a:ea typeface="微软雅黑" panose="020B0503020204020204" pitchFamily="34" charset="-122"/>
              </a:rPr>
              <a:t>程</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验证：确保加载的类信息符合</a:t>
            </a:r>
            <a:r>
              <a:rPr lang="en-US" altLang="zh-CN" sz="1000" dirty="0">
                <a:solidFill>
                  <a:schemeClr val="bg1"/>
                </a:solidFill>
                <a:latin typeface="微软雅黑" panose="020B0503020204020204" pitchFamily="34" charset="-122"/>
                <a:ea typeface="微软雅黑" panose="020B0503020204020204" pitchFamily="34" charset="-122"/>
              </a:rPr>
              <a:t>JVM</a:t>
            </a:r>
            <a:r>
              <a:rPr lang="zh-CN" altLang="en-US" sz="1000" dirty="0">
                <a:solidFill>
                  <a:schemeClr val="bg1"/>
                </a:solidFill>
                <a:latin typeface="微软雅黑" panose="020B0503020204020204" pitchFamily="34" charset="-122"/>
                <a:ea typeface="微软雅黑" panose="020B0503020204020204" pitchFamily="34" charset="-122"/>
              </a:rPr>
              <a:t>规范，没有安全方面的问题</a:t>
            </a:r>
          </a:p>
          <a:p>
            <a:pPr marL="171450" indent="-171450" algn="l">
              <a:buFont typeface="Arial" panose="020B0604020202020204"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准备：正式为类变量（</a:t>
            </a:r>
            <a:r>
              <a:rPr lang="en-US" altLang="zh-CN" sz="1000" dirty="0">
                <a:solidFill>
                  <a:schemeClr val="bg1"/>
                </a:solidFill>
                <a:latin typeface="微软雅黑" panose="020B0503020204020204" pitchFamily="34" charset="-122"/>
                <a:ea typeface="微软雅黑" panose="020B0503020204020204" pitchFamily="34" charset="-122"/>
              </a:rPr>
              <a:t>static</a:t>
            </a:r>
            <a:r>
              <a:rPr lang="zh-CN" altLang="en-US" sz="1000" dirty="0">
                <a:solidFill>
                  <a:schemeClr val="bg1"/>
                </a:solidFill>
                <a:latin typeface="微软雅黑" panose="020B0503020204020204" pitchFamily="34" charset="-122"/>
                <a:ea typeface="微软雅黑" panose="020B0503020204020204" pitchFamily="34" charset="-122"/>
              </a:rPr>
              <a:t>变量）分配内存并设置类变量初始值的阶段，这些内存都将在方法去中进行分配</a:t>
            </a:r>
          </a:p>
          <a:p>
            <a:pPr marL="171450" indent="-171450" algn="l">
              <a:buFont typeface="Arial" panose="020B0604020202020204"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解析：虚拟机常量池的符号引用替换为字节引用过程</a:t>
            </a:r>
            <a:endParaRPr lang="zh-CN" altLang="en-US" sz="1000" i="0" dirty="0">
              <a:solidFill>
                <a:schemeClr val="bg1"/>
              </a:solidFill>
              <a:effectLst/>
              <a:latin typeface="微软雅黑" panose="020B0503020204020204" pitchFamily="34" charset="-122"/>
              <a:ea typeface="微软雅黑" panose="020B0503020204020204" pitchFamily="34" charset="-122"/>
            </a:endParaRPr>
          </a:p>
        </p:txBody>
      </p:sp>
      <p:sp>
        <p:nvSpPr>
          <p:cNvPr id="141" name="Rectangle 140"/>
          <p:cNvSpPr/>
          <p:nvPr/>
        </p:nvSpPr>
        <p:spPr>
          <a:xfrm>
            <a:off x="1410820" y="5688449"/>
            <a:ext cx="4586166" cy="1169551"/>
          </a:xfrm>
          <a:prstGeom prst="rect">
            <a:avLst/>
          </a:prstGeom>
        </p:spPr>
        <p:txBody>
          <a:bodyPr wrap="square">
            <a:spAutoFit/>
          </a:bodyPr>
          <a:lstStyle/>
          <a:p>
            <a:pPr algn="l"/>
            <a:r>
              <a:rPr lang="zh-CN" altLang="en-US" sz="1000" b="1" dirty="0">
                <a:solidFill>
                  <a:schemeClr val="bg1"/>
                </a:solidFill>
                <a:latin typeface="微软雅黑" panose="020B0503020204020204" pitchFamily="34" charset="-122"/>
                <a:ea typeface="微软雅黑" panose="020B0503020204020204" pitchFamily="34" charset="-122"/>
              </a:rPr>
              <a:t>初始</a:t>
            </a:r>
            <a:r>
              <a:rPr lang="zh-CN" altLang="en-US" sz="1000" b="1" dirty="0" smtClean="0">
                <a:solidFill>
                  <a:schemeClr val="bg1"/>
                </a:solidFill>
                <a:latin typeface="微软雅黑" panose="020B0503020204020204" pitchFamily="34" charset="-122"/>
                <a:ea typeface="微软雅黑" panose="020B0503020204020204" pitchFamily="34" charset="-122"/>
              </a:rPr>
              <a:t>化：</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初</a:t>
            </a:r>
            <a:r>
              <a:rPr lang="zh-CN" altLang="en-US" sz="1000" dirty="0">
                <a:solidFill>
                  <a:schemeClr val="bg1"/>
                </a:solidFill>
                <a:latin typeface="微软雅黑" panose="020B0503020204020204" pitchFamily="34" charset="-122"/>
                <a:ea typeface="微软雅黑" panose="020B0503020204020204" pitchFamily="34" charset="-122"/>
              </a:rPr>
              <a:t>始化阶段是执行类构造器</a:t>
            </a:r>
            <a:r>
              <a:rPr lang="en-US" altLang="zh-CN" sz="1000" dirty="0">
                <a:solidFill>
                  <a:schemeClr val="bg1"/>
                </a:solidFill>
                <a:latin typeface="微软雅黑" panose="020B0503020204020204" pitchFamily="34" charset="-122"/>
                <a:ea typeface="微软雅黑" panose="020B0503020204020204" pitchFamily="34" charset="-122"/>
              </a:rPr>
              <a:t>&lt;</a:t>
            </a:r>
            <a:r>
              <a:rPr lang="en-US" altLang="zh-CN" sz="1000" dirty="0" err="1">
                <a:solidFill>
                  <a:schemeClr val="bg1"/>
                </a:solidFill>
                <a:latin typeface="微软雅黑" panose="020B0503020204020204" pitchFamily="34" charset="-122"/>
                <a:ea typeface="微软雅黑" panose="020B0503020204020204" pitchFamily="34" charset="-122"/>
              </a:rPr>
              <a:t>clinit</a:t>
            </a:r>
            <a:r>
              <a:rPr lang="en-US" altLang="zh-CN" sz="1000" dirty="0">
                <a:solidFill>
                  <a:schemeClr val="bg1"/>
                </a:solidFill>
                <a:latin typeface="微软雅黑" panose="020B0503020204020204" pitchFamily="34" charset="-122"/>
                <a:ea typeface="微软雅黑" panose="020B0503020204020204" pitchFamily="34" charset="-122"/>
              </a:rPr>
              <a:t>&gt;</a:t>
            </a:r>
            <a:r>
              <a:rPr lang="zh-CN" altLang="en-US" sz="1000" dirty="0">
                <a:solidFill>
                  <a:schemeClr val="bg1"/>
                </a:solidFill>
                <a:latin typeface="微软雅黑" panose="020B0503020204020204" pitchFamily="34" charset="-122"/>
                <a:ea typeface="微软雅黑" panose="020B0503020204020204" pitchFamily="34" charset="-122"/>
              </a:rPr>
              <a:t>（）方法的过程。类构造器</a:t>
            </a:r>
            <a:r>
              <a:rPr lang="en-US" altLang="zh-CN" sz="1000" dirty="0">
                <a:solidFill>
                  <a:schemeClr val="bg1"/>
                </a:solidFill>
                <a:latin typeface="微软雅黑" panose="020B0503020204020204" pitchFamily="34" charset="-122"/>
                <a:ea typeface="微软雅黑" panose="020B0503020204020204" pitchFamily="34" charset="-122"/>
              </a:rPr>
              <a:t>&lt;</a:t>
            </a:r>
            <a:r>
              <a:rPr lang="en-US" altLang="zh-CN" sz="1000" dirty="0" err="1">
                <a:solidFill>
                  <a:schemeClr val="bg1"/>
                </a:solidFill>
                <a:latin typeface="微软雅黑" panose="020B0503020204020204" pitchFamily="34" charset="-122"/>
                <a:ea typeface="微软雅黑" panose="020B0503020204020204" pitchFamily="34" charset="-122"/>
              </a:rPr>
              <a:t>clinit</a:t>
            </a:r>
            <a:r>
              <a:rPr lang="en-US" altLang="zh-CN" sz="1000" dirty="0">
                <a:solidFill>
                  <a:schemeClr val="bg1"/>
                </a:solidFill>
                <a:latin typeface="微软雅黑" panose="020B0503020204020204" pitchFamily="34" charset="-122"/>
                <a:ea typeface="微软雅黑" panose="020B0503020204020204" pitchFamily="34" charset="-122"/>
              </a:rPr>
              <a:t>&gt;</a:t>
            </a:r>
            <a:r>
              <a:rPr lang="zh-CN" altLang="en-US" sz="1000" dirty="0">
                <a:solidFill>
                  <a:schemeClr val="bg1"/>
                </a:solidFill>
                <a:latin typeface="微软雅黑" panose="020B0503020204020204" pitchFamily="34" charset="-122"/>
                <a:ea typeface="微软雅黑" panose="020B0503020204020204" pitchFamily="34" charset="-122"/>
              </a:rPr>
              <a:t>（）方法是由编译器自动收藏类中的所有类变量的赋值动作和静态语句块</a:t>
            </a:r>
            <a:r>
              <a:rPr lang="en-US" altLang="zh-CN" sz="1000" dirty="0">
                <a:solidFill>
                  <a:schemeClr val="bg1"/>
                </a:solidFill>
                <a:latin typeface="微软雅黑" panose="020B0503020204020204" pitchFamily="34" charset="-122"/>
                <a:ea typeface="微软雅黑" panose="020B0503020204020204" pitchFamily="34" charset="-122"/>
              </a:rPr>
              <a:t>(static</a:t>
            </a:r>
            <a:r>
              <a:rPr lang="zh-CN" altLang="en-US" sz="1000" dirty="0">
                <a:solidFill>
                  <a:schemeClr val="bg1"/>
                </a:solidFill>
                <a:latin typeface="微软雅黑" panose="020B0503020204020204" pitchFamily="34" charset="-122"/>
                <a:ea typeface="微软雅黑" panose="020B0503020204020204" pitchFamily="34" charset="-122"/>
              </a:rPr>
              <a:t>块</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中的语句合并产生当初始化一个类的时候，如果发现其父类还没有进行过初始化，则需要先触发其父类的初始化</a:t>
            </a:r>
          </a:p>
          <a:p>
            <a:pPr marL="171450" indent="-171450" algn="l">
              <a:buFont typeface="Arial" panose="020B0604020202020204"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虚拟机会保证一个类的</a:t>
            </a:r>
            <a:r>
              <a:rPr lang="en-US" altLang="zh-CN" sz="1000" dirty="0">
                <a:solidFill>
                  <a:schemeClr val="bg1"/>
                </a:solidFill>
                <a:latin typeface="微软雅黑" panose="020B0503020204020204" pitchFamily="34" charset="-122"/>
                <a:ea typeface="微软雅黑" panose="020B0503020204020204" pitchFamily="34" charset="-122"/>
              </a:rPr>
              <a:t>&lt;</a:t>
            </a:r>
            <a:r>
              <a:rPr lang="en-US" altLang="zh-CN" sz="1000" dirty="0" err="1">
                <a:solidFill>
                  <a:schemeClr val="bg1"/>
                </a:solidFill>
                <a:latin typeface="微软雅黑" panose="020B0503020204020204" pitchFamily="34" charset="-122"/>
                <a:ea typeface="微软雅黑" panose="020B0503020204020204" pitchFamily="34" charset="-122"/>
              </a:rPr>
              <a:t>clinit</a:t>
            </a:r>
            <a:r>
              <a:rPr lang="en-US" altLang="zh-CN" sz="1000" dirty="0">
                <a:solidFill>
                  <a:schemeClr val="bg1"/>
                </a:solidFill>
                <a:latin typeface="微软雅黑" panose="020B0503020204020204" pitchFamily="34" charset="-122"/>
                <a:ea typeface="微软雅黑" panose="020B0503020204020204" pitchFamily="34" charset="-122"/>
              </a:rPr>
              <a:t>&gt;</a:t>
            </a:r>
            <a:r>
              <a:rPr lang="zh-CN" altLang="en-US" sz="1000" dirty="0">
                <a:solidFill>
                  <a:schemeClr val="bg1"/>
                </a:solidFill>
                <a:latin typeface="微软雅黑" panose="020B0503020204020204" pitchFamily="34" charset="-122"/>
                <a:ea typeface="微软雅黑" panose="020B0503020204020204" pitchFamily="34" charset="-122"/>
              </a:rPr>
              <a:t>（）方法在多线程环境中被正确加锁和同步</a:t>
            </a:r>
          </a:p>
          <a:p>
            <a:pPr marL="171450" indent="-171450" algn="l">
              <a:buFont typeface="Arial" panose="020B0604020202020204"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当范围一个</a:t>
            </a:r>
            <a:r>
              <a:rPr lang="en-US" altLang="zh-CN" sz="1000" dirty="0">
                <a:solidFill>
                  <a:schemeClr val="bg1"/>
                </a:solidFill>
                <a:latin typeface="微软雅黑" panose="020B0503020204020204" pitchFamily="34" charset="-122"/>
                <a:ea typeface="微软雅黑" panose="020B0503020204020204" pitchFamily="34" charset="-122"/>
              </a:rPr>
              <a:t>Java</a:t>
            </a:r>
            <a:r>
              <a:rPr lang="zh-CN" altLang="en-US" sz="1000" dirty="0">
                <a:solidFill>
                  <a:schemeClr val="bg1"/>
                </a:solidFill>
                <a:latin typeface="微软雅黑" panose="020B0503020204020204" pitchFamily="34" charset="-122"/>
                <a:ea typeface="微软雅黑" panose="020B0503020204020204" pitchFamily="34" charset="-122"/>
              </a:rPr>
              <a:t>类的静态域时，只有真正声名这个域的类才会被初始化</a:t>
            </a:r>
            <a:endParaRPr lang="zh-CN" altLang="en-US" sz="1000" i="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4725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3" name="Group 12"/>
          <p:cNvGrpSpPr/>
          <p:nvPr/>
        </p:nvGrpSpPr>
        <p:grpSpPr>
          <a:xfrm>
            <a:off x="3215680" y="794321"/>
            <a:ext cx="8712968" cy="5938970"/>
            <a:chOff x="3722939" y="-205714"/>
            <a:chExt cx="8712968" cy="5938970"/>
          </a:xfrm>
        </p:grpSpPr>
        <p:pic>
          <p:nvPicPr>
            <p:cNvPr id="16" name="图片 151">
              <a:extLst>
                <a:ext uri="{FF2B5EF4-FFF2-40B4-BE49-F238E27FC236}">
                  <a16:creationId xmlns:a16="http://schemas.microsoft.com/office/drawing/2014/main" id="{C49BA596-B860-41A3-9734-D1BA0CD74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939" y="-205714"/>
              <a:ext cx="8712968" cy="5938970"/>
            </a:xfrm>
            <a:prstGeom prst="rect">
              <a:avLst/>
            </a:prstGeom>
            <a:ln>
              <a:solidFill>
                <a:schemeClr val="bg1"/>
              </a:solidFill>
            </a:ln>
            <a:effectLst/>
          </p:spPr>
        </p:pic>
        <p:pic>
          <p:nvPicPr>
            <p:cNvPr id="17" name="图片 135">
              <a:extLst>
                <a:ext uri="{FF2B5EF4-FFF2-40B4-BE49-F238E27FC236}">
                  <a16:creationId xmlns:a16="http://schemas.microsoft.com/office/drawing/2014/main" id="{C49BA596-B860-41A3-9734-D1BA0CD74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981" y="10311"/>
              <a:ext cx="8059430" cy="3706722"/>
            </a:xfrm>
            <a:prstGeom prst="rect">
              <a:avLst/>
            </a:prstGeom>
            <a:ln>
              <a:solidFill>
                <a:schemeClr val="bg1"/>
              </a:solidFill>
            </a:ln>
            <a:effectLst/>
          </p:spPr>
        </p:pic>
        <p:sp>
          <p:nvSpPr>
            <p:cNvPr id="19" name="矩形: 圆角 37">
              <a:extLst>
                <a:ext uri="{FF2B5EF4-FFF2-40B4-BE49-F238E27FC236}">
                  <a16:creationId xmlns:a16="http://schemas.microsoft.com/office/drawing/2014/main" id="{BC1594A1-DF1C-4783-BE21-606AAC18B3A2}"/>
                </a:ext>
              </a:extLst>
            </p:cNvPr>
            <p:cNvSpPr/>
            <p:nvPr/>
          </p:nvSpPr>
          <p:spPr bwMode="auto">
            <a:xfrm>
              <a:off x="4397058" y="591512"/>
              <a:ext cx="2254568" cy="1901384"/>
            </a:xfrm>
            <a:prstGeom prst="roundRect">
              <a:avLst/>
            </a:prstGeom>
            <a:noFill/>
            <a:ln w="25400" cap="flat" cmpd="sng" algn="ctr">
              <a:solidFill>
                <a:srgbClr val="B9CEFF"/>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20" name="流程图: 过程 77">
              <a:extLst>
                <a:ext uri="{FF2B5EF4-FFF2-40B4-BE49-F238E27FC236}">
                  <a16:creationId xmlns:a16="http://schemas.microsoft.com/office/drawing/2014/main" id="{26186A61-C98F-4D28-82E6-C5FE6A0674CC}"/>
                </a:ext>
              </a:extLst>
            </p:cNvPr>
            <p:cNvSpPr/>
            <p:nvPr/>
          </p:nvSpPr>
          <p:spPr>
            <a:xfrm>
              <a:off x="4693083" y="745664"/>
              <a:ext cx="1620000" cy="450501"/>
            </a:xfrm>
            <a:prstGeom prst="flowChartProcess">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B9CEFF"/>
                  </a:solidFill>
                  <a:latin typeface="微软雅黑" panose="020B0503020204020204" pitchFamily="34" charset="-122"/>
                  <a:ea typeface="微软雅黑" panose="020B0503020204020204" pitchFamily="34" charset="-122"/>
                </a:rPr>
                <a:t>方法区</a:t>
              </a:r>
              <a:endParaRPr lang="en-US" altLang="zh-CN" sz="1600" dirty="0" smtClean="0">
                <a:solidFill>
                  <a:srgbClr val="B9CEFF"/>
                </a:solidFill>
                <a:latin typeface="微软雅黑" panose="020B0503020204020204" pitchFamily="34" charset="-122"/>
                <a:ea typeface="微软雅黑" panose="020B0503020204020204" pitchFamily="34" charset="-122"/>
              </a:endParaRPr>
            </a:p>
            <a:p>
              <a:r>
                <a:rPr lang="en-US" altLang="zh-CN" sz="1600" dirty="0" smtClean="0">
                  <a:solidFill>
                    <a:srgbClr val="B9CEFF"/>
                  </a:solidFill>
                  <a:latin typeface="微软雅黑" panose="020B0503020204020204" pitchFamily="34" charset="-122"/>
                  <a:ea typeface="微软雅黑" panose="020B0503020204020204" pitchFamily="34" charset="-122"/>
                </a:rPr>
                <a:t>Method Area</a:t>
              </a:r>
              <a:endParaRPr lang="zh-CN" altLang="en-US" sz="1600" dirty="0">
                <a:solidFill>
                  <a:srgbClr val="B9CEFF"/>
                </a:solidFill>
                <a:latin typeface="微软雅黑" panose="020B0503020204020204" pitchFamily="34" charset="-122"/>
                <a:ea typeface="微软雅黑" panose="020B0503020204020204" pitchFamily="34" charset="-122"/>
              </a:endParaRPr>
            </a:p>
          </p:txBody>
        </p:sp>
        <p:sp>
          <p:nvSpPr>
            <p:cNvPr id="21" name="矩形: 圆角 85">
              <a:extLst>
                <a:ext uri="{FF2B5EF4-FFF2-40B4-BE49-F238E27FC236}">
                  <a16:creationId xmlns:a16="http://schemas.microsoft.com/office/drawing/2014/main" id="{96E9C373-B164-4DCF-B2EE-8E5D16812C14}"/>
                </a:ext>
              </a:extLst>
            </p:cNvPr>
            <p:cNvSpPr/>
            <p:nvPr/>
          </p:nvSpPr>
          <p:spPr bwMode="auto">
            <a:xfrm>
              <a:off x="4455538" y="1406594"/>
              <a:ext cx="2095090" cy="533479"/>
            </a:xfrm>
            <a:prstGeom prst="roundRect">
              <a:avLst/>
            </a:prstGeom>
            <a:blipFill>
              <a:blip r:embed="rId4"/>
              <a:stretch>
                <a:fillRect/>
              </a:stretch>
            </a:blipFill>
            <a:ln w="15240" cap="flat" cmpd="sng" algn="ctr">
              <a:solidFill>
                <a:schemeClr val="bg1"/>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运行时常量池</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smtClean="0">
                  <a:solidFill>
                    <a:schemeClr val="bg1"/>
                  </a:solidFill>
                  <a:latin typeface="微软雅黑" panose="020B0503020204020204" pitchFamily="34" charset="-122"/>
                  <a:ea typeface="微软雅黑" panose="020B0503020204020204" pitchFamily="34" charset="-122"/>
                </a:rPr>
                <a:t>Runtime Constant Pool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 name="矩形: 圆角 37">
              <a:extLst>
                <a:ext uri="{FF2B5EF4-FFF2-40B4-BE49-F238E27FC236}">
                  <a16:creationId xmlns:a16="http://schemas.microsoft.com/office/drawing/2014/main" id="{BC1594A1-DF1C-4783-BE21-606AAC18B3A2}"/>
                </a:ext>
              </a:extLst>
            </p:cNvPr>
            <p:cNvSpPr/>
            <p:nvPr/>
          </p:nvSpPr>
          <p:spPr bwMode="auto">
            <a:xfrm>
              <a:off x="4333082" y="2737271"/>
              <a:ext cx="2340000" cy="801208"/>
            </a:xfrm>
            <a:prstGeom prst="roundRect">
              <a:avLst/>
            </a:prstGeom>
            <a:noFill/>
            <a:ln w="25400" cap="flat" cmpd="sng" algn="ctr">
              <a:solidFill>
                <a:srgbClr val="B9CEFF"/>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24" name="流程图: 过程 118">
              <a:extLst>
                <a:ext uri="{FF2B5EF4-FFF2-40B4-BE49-F238E27FC236}">
                  <a16:creationId xmlns:a16="http://schemas.microsoft.com/office/drawing/2014/main" id="{26186A61-C98F-4D28-82E6-C5FE6A0674CC}"/>
                </a:ext>
              </a:extLst>
            </p:cNvPr>
            <p:cNvSpPr/>
            <p:nvPr/>
          </p:nvSpPr>
          <p:spPr>
            <a:xfrm>
              <a:off x="4693082" y="2886779"/>
              <a:ext cx="1580640" cy="450501"/>
            </a:xfrm>
            <a:prstGeom prst="flowChartProcess">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B9CEFF"/>
                  </a:solidFill>
                  <a:latin typeface="微软雅黑" panose="020B0503020204020204" pitchFamily="34" charset="-122"/>
                  <a:ea typeface="微软雅黑" panose="020B0503020204020204" pitchFamily="34" charset="-122"/>
                </a:rPr>
                <a:t>堆</a:t>
              </a:r>
              <a:endParaRPr lang="en-US" altLang="zh-CN" sz="1600" dirty="0" smtClean="0">
                <a:solidFill>
                  <a:srgbClr val="B9CEFF"/>
                </a:solidFill>
                <a:latin typeface="微软雅黑" panose="020B0503020204020204" pitchFamily="34" charset="-122"/>
                <a:ea typeface="微软雅黑" panose="020B0503020204020204" pitchFamily="34" charset="-122"/>
              </a:endParaRPr>
            </a:p>
            <a:p>
              <a:r>
                <a:rPr lang="en-US" altLang="zh-CN" sz="1600" dirty="0" smtClean="0">
                  <a:solidFill>
                    <a:srgbClr val="B9CEFF"/>
                  </a:solidFill>
                  <a:latin typeface="微软雅黑" panose="020B0503020204020204" pitchFamily="34" charset="-122"/>
                  <a:ea typeface="微软雅黑" panose="020B0503020204020204" pitchFamily="34" charset="-122"/>
                </a:rPr>
                <a:t>Heap</a:t>
              </a:r>
              <a:endParaRPr lang="zh-CN" altLang="en-US" sz="1600" dirty="0">
                <a:solidFill>
                  <a:srgbClr val="B9CEFF"/>
                </a:solidFill>
                <a:latin typeface="微软雅黑" panose="020B0503020204020204" pitchFamily="34" charset="-122"/>
                <a:ea typeface="微软雅黑" panose="020B0503020204020204" pitchFamily="34" charset="-122"/>
              </a:endParaRPr>
            </a:p>
          </p:txBody>
        </p:sp>
        <p:sp>
          <p:nvSpPr>
            <p:cNvPr id="25" name="矩形: 圆角 84">
              <a:extLst>
                <a:ext uri="{FF2B5EF4-FFF2-40B4-BE49-F238E27FC236}">
                  <a16:creationId xmlns:a16="http://schemas.microsoft.com/office/drawing/2014/main" id="{B838AE6F-C906-49CD-9259-F2F4687815BE}"/>
                </a:ext>
              </a:extLst>
            </p:cNvPr>
            <p:cNvSpPr/>
            <p:nvPr/>
          </p:nvSpPr>
          <p:spPr bwMode="auto">
            <a:xfrm>
              <a:off x="6866826" y="593139"/>
              <a:ext cx="2322935" cy="1899757"/>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ECBB73">
                  <a:alpha val="50000"/>
                </a:srgbClr>
              </a:outerShdw>
            </a:effectLst>
          </p:spPr>
          <p:txBody>
            <a:bodyPr vert="horz" wrap="square" lIns="25400" tIns="25400" rIns="25400" bIns="25400" numCol="1" rtlCol="0" anchor="ctr" anchorCtr="0" compatLnSpc="1">
              <a:prstTxWarp prst="textNoShape">
                <a:avLst/>
              </a:prstTxWarp>
              <a:spAutoFit/>
            </a:bodyPr>
            <a:lstStyle/>
            <a:p>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26" name="流程图: 过程 124">
              <a:extLst>
                <a:ext uri="{FF2B5EF4-FFF2-40B4-BE49-F238E27FC236}">
                  <a16:creationId xmlns:a16="http://schemas.microsoft.com/office/drawing/2014/main" id="{4750E439-12D1-4EAA-BEDC-FC185E8DB184}"/>
                </a:ext>
              </a:extLst>
            </p:cNvPr>
            <p:cNvSpPr/>
            <p:nvPr/>
          </p:nvSpPr>
          <p:spPr>
            <a:xfrm>
              <a:off x="7163271" y="745664"/>
              <a:ext cx="1747110" cy="502193"/>
            </a:xfrm>
            <a:prstGeom prst="flowChartProcess">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ECBB73"/>
                  </a:solidFill>
                  <a:latin typeface="微软雅黑" panose="020B0503020204020204" pitchFamily="34" charset="-122"/>
                  <a:ea typeface="微软雅黑" panose="020B0503020204020204" pitchFamily="34" charset="-122"/>
                </a:rPr>
                <a:t>虚拟机栈</a:t>
              </a:r>
              <a:endParaRPr lang="en-US" altLang="zh-CN" sz="1600" dirty="0" smtClean="0">
                <a:solidFill>
                  <a:srgbClr val="ECBB73"/>
                </a:solidFill>
                <a:latin typeface="微软雅黑" panose="020B0503020204020204" pitchFamily="34" charset="-122"/>
                <a:ea typeface="微软雅黑" panose="020B0503020204020204" pitchFamily="34" charset="-122"/>
              </a:endParaRPr>
            </a:p>
            <a:p>
              <a:r>
                <a:rPr lang="en-US" altLang="zh-CN" sz="1600" dirty="0" smtClean="0">
                  <a:solidFill>
                    <a:srgbClr val="ECBB73"/>
                  </a:solidFill>
                  <a:latin typeface="微软雅黑" panose="020B0503020204020204" pitchFamily="34" charset="-122"/>
                  <a:ea typeface="微软雅黑" panose="020B0503020204020204" pitchFamily="34" charset="-122"/>
                </a:rPr>
                <a:t>VM Stack</a:t>
              </a:r>
              <a:endParaRPr lang="en-US" altLang="zh-CN" sz="1600" dirty="0">
                <a:solidFill>
                  <a:srgbClr val="ECBB73"/>
                </a:solidFill>
                <a:latin typeface="微软雅黑" panose="020B0503020204020204" pitchFamily="34" charset="-122"/>
                <a:ea typeface="微软雅黑" panose="020B0503020204020204" pitchFamily="34" charset="-122"/>
              </a:endParaRPr>
            </a:p>
          </p:txBody>
        </p:sp>
        <p:sp>
          <p:nvSpPr>
            <p:cNvPr id="27" name="矩形: 圆角 84">
              <a:extLst>
                <a:ext uri="{FF2B5EF4-FFF2-40B4-BE49-F238E27FC236}">
                  <a16:creationId xmlns:a16="http://schemas.microsoft.com/office/drawing/2014/main" id="{B838AE6F-C906-49CD-9259-F2F4687815BE}"/>
                </a:ext>
              </a:extLst>
            </p:cNvPr>
            <p:cNvSpPr/>
            <p:nvPr/>
          </p:nvSpPr>
          <p:spPr bwMode="auto">
            <a:xfrm>
              <a:off x="6866826" y="2727872"/>
              <a:ext cx="4933596" cy="801208"/>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ECBB73">
                  <a:alpha val="50000"/>
                </a:srgbClr>
              </a:outerShdw>
            </a:effectLst>
          </p:spPr>
          <p:txBody>
            <a:bodyPr vert="horz" wrap="square" lIns="25400" tIns="25400" rIns="25400" bIns="25400" numCol="1" rtlCol="0" anchor="ctr" anchorCtr="0" compatLnSpc="1">
              <a:prstTxWarp prst="textNoShape">
                <a:avLst/>
              </a:prstTxWarp>
              <a:spAutoFit/>
            </a:bodyPr>
            <a:lstStyle/>
            <a:p>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28" name="流程图: 过程 128">
              <a:extLst>
                <a:ext uri="{FF2B5EF4-FFF2-40B4-BE49-F238E27FC236}">
                  <a16:creationId xmlns:a16="http://schemas.microsoft.com/office/drawing/2014/main" id="{4750E439-12D1-4EAA-BEDC-FC185E8DB184}"/>
                </a:ext>
              </a:extLst>
            </p:cNvPr>
            <p:cNvSpPr/>
            <p:nvPr/>
          </p:nvSpPr>
          <p:spPr>
            <a:xfrm>
              <a:off x="7389408" y="2886779"/>
              <a:ext cx="3888432" cy="502193"/>
            </a:xfrm>
            <a:prstGeom prst="flowChartProcess">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ECBB73"/>
                  </a:solidFill>
                  <a:latin typeface="微软雅黑" panose="020B0503020204020204" pitchFamily="34" charset="-122"/>
                  <a:ea typeface="微软雅黑" panose="020B0503020204020204" pitchFamily="34" charset="-122"/>
                </a:rPr>
                <a:t>程序计数器</a:t>
              </a:r>
              <a:endParaRPr lang="en-US" altLang="zh-CN" sz="1600" dirty="0" smtClean="0">
                <a:solidFill>
                  <a:srgbClr val="ECBB73"/>
                </a:solidFill>
                <a:latin typeface="微软雅黑" panose="020B0503020204020204" pitchFamily="34" charset="-122"/>
                <a:ea typeface="微软雅黑" panose="020B0503020204020204" pitchFamily="34" charset="-122"/>
              </a:endParaRPr>
            </a:p>
            <a:p>
              <a:r>
                <a:rPr lang="en-US" altLang="zh-CN" sz="1600" dirty="0" smtClean="0">
                  <a:solidFill>
                    <a:srgbClr val="ECBB73"/>
                  </a:solidFill>
                  <a:latin typeface="微软雅黑" panose="020B0503020204020204" pitchFamily="34" charset="-122"/>
                  <a:ea typeface="微软雅黑" panose="020B0503020204020204" pitchFamily="34" charset="-122"/>
                </a:rPr>
                <a:t>Program Counter Register</a:t>
              </a:r>
              <a:endParaRPr lang="en-US" altLang="zh-CN" sz="1600" dirty="0">
                <a:solidFill>
                  <a:srgbClr val="ECBB73"/>
                </a:solidFill>
                <a:latin typeface="微软雅黑" panose="020B0503020204020204" pitchFamily="34" charset="-122"/>
                <a:ea typeface="微软雅黑" panose="020B0503020204020204" pitchFamily="34" charset="-122"/>
              </a:endParaRPr>
            </a:p>
          </p:txBody>
        </p:sp>
        <p:sp>
          <p:nvSpPr>
            <p:cNvPr id="29" name="矩形: 圆角 84">
              <a:extLst>
                <a:ext uri="{FF2B5EF4-FFF2-40B4-BE49-F238E27FC236}">
                  <a16:creationId xmlns:a16="http://schemas.microsoft.com/office/drawing/2014/main" id="{B838AE6F-C906-49CD-9259-F2F4687815BE}"/>
                </a:ext>
              </a:extLst>
            </p:cNvPr>
            <p:cNvSpPr/>
            <p:nvPr/>
          </p:nvSpPr>
          <p:spPr bwMode="auto">
            <a:xfrm>
              <a:off x="9486586" y="593139"/>
              <a:ext cx="2313836" cy="1899757"/>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ECBB73">
                  <a:alpha val="50000"/>
                </a:srgbClr>
              </a:outerShdw>
            </a:effectLst>
          </p:spPr>
          <p:txBody>
            <a:bodyPr vert="horz" wrap="square" lIns="25400" tIns="25400" rIns="25400" bIns="25400" numCol="1" rtlCol="0" anchor="ctr" anchorCtr="0" compatLnSpc="1">
              <a:prstTxWarp prst="textNoShape">
                <a:avLst/>
              </a:prstTxWarp>
              <a:spAutoFit/>
            </a:bodyPr>
            <a:lstStyle/>
            <a:p>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流程图: 过程 132">
              <a:extLst>
                <a:ext uri="{FF2B5EF4-FFF2-40B4-BE49-F238E27FC236}">
                  <a16:creationId xmlns:a16="http://schemas.microsoft.com/office/drawing/2014/main" id="{4750E439-12D1-4EAA-BEDC-FC185E8DB184}"/>
                </a:ext>
              </a:extLst>
            </p:cNvPr>
            <p:cNvSpPr/>
            <p:nvPr/>
          </p:nvSpPr>
          <p:spPr>
            <a:xfrm>
              <a:off x="9486586" y="771511"/>
              <a:ext cx="2313836" cy="502193"/>
            </a:xfrm>
            <a:prstGeom prst="flowChartProcess">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ECBB73"/>
                  </a:solidFill>
                  <a:latin typeface="微软雅黑" panose="020B0503020204020204" pitchFamily="34" charset="-122"/>
                  <a:ea typeface="微软雅黑" panose="020B0503020204020204" pitchFamily="34" charset="-122"/>
                </a:rPr>
                <a:t>本地方法栈</a:t>
              </a:r>
              <a:endParaRPr lang="en-US" altLang="zh-CN" sz="1600" dirty="0" smtClean="0">
                <a:solidFill>
                  <a:srgbClr val="ECBB73"/>
                </a:solidFill>
                <a:latin typeface="微软雅黑" panose="020B0503020204020204" pitchFamily="34" charset="-122"/>
                <a:ea typeface="微软雅黑" panose="020B0503020204020204" pitchFamily="34" charset="-122"/>
              </a:endParaRPr>
            </a:p>
            <a:p>
              <a:r>
                <a:rPr lang="en-US" altLang="zh-CN" sz="1600" dirty="0" smtClean="0">
                  <a:solidFill>
                    <a:srgbClr val="ECBB73"/>
                  </a:solidFill>
                  <a:latin typeface="微软雅黑" panose="020B0503020204020204" pitchFamily="34" charset="-122"/>
                  <a:ea typeface="微软雅黑" panose="020B0503020204020204" pitchFamily="34" charset="-122"/>
                </a:rPr>
                <a:t>Native Method Stack</a:t>
              </a:r>
              <a:endParaRPr lang="en-US" altLang="zh-CN" sz="1600" dirty="0">
                <a:solidFill>
                  <a:srgbClr val="ECBB73"/>
                </a:solidFill>
                <a:latin typeface="微软雅黑" panose="020B0503020204020204" pitchFamily="34" charset="-122"/>
                <a:ea typeface="微软雅黑" panose="020B0503020204020204" pitchFamily="34" charset="-122"/>
              </a:endParaRPr>
            </a:p>
          </p:txBody>
        </p:sp>
        <p:sp>
          <p:nvSpPr>
            <p:cNvPr id="33" name="矩形: 圆角 37">
              <a:extLst>
                <a:ext uri="{FF2B5EF4-FFF2-40B4-BE49-F238E27FC236}">
                  <a16:creationId xmlns:a16="http://schemas.microsoft.com/office/drawing/2014/main" id="{BC1594A1-DF1C-4783-BE21-606AAC18B3A2}"/>
                </a:ext>
              </a:extLst>
            </p:cNvPr>
            <p:cNvSpPr/>
            <p:nvPr/>
          </p:nvSpPr>
          <p:spPr bwMode="auto">
            <a:xfrm>
              <a:off x="4032001" y="3871343"/>
              <a:ext cx="8091410" cy="801208"/>
            </a:xfrm>
            <a:prstGeom prst="roundRect">
              <a:avLst/>
            </a:prstGeom>
            <a:noFill/>
            <a:ln w="25400" cap="flat" cmpd="sng" algn="ctr">
              <a:solidFill>
                <a:srgbClr val="B9CEFF"/>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34" name="流程图: 过程 134">
              <a:extLst>
                <a:ext uri="{FF2B5EF4-FFF2-40B4-BE49-F238E27FC236}">
                  <a16:creationId xmlns:a16="http://schemas.microsoft.com/office/drawing/2014/main" id="{26186A61-C98F-4D28-82E6-C5FE6A0674CC}"/>
                </a:ext>
              </a:extLst>
            </p:cNvPr>
            <p:cNvSpPr/>
            <p:nvPr/>
          </p:nvSpPr>
          <p:spPr>
            <a:xfrm>
              <a:off x="7143729" y="4089734"/>
              <a:ext cx="1693800" cy="450501"/>
            </a:xfrm>
            <a:prstGeom prst="flowChartProcess">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B9CEFF"/>
                  </a:solidFill>
                  <a:latin typeface="微软雅黑" panose="020B0503020204020204" pitchFamily="34" charset="-122"/>
                  <a:ea typeface="微软雅黑" panose="020B0503020204020204" pitchFamily="34" charset="-122"/>
                </a:rPr>
                <a:t>直接内存</a:t>
              </a:r>
              <a:endParaRPr lang="en-US" altLang="zh-CN" sz="1600" dirty="0" smtClean="0">
                <a:solidFill>
                  <a:srgbClr val="B9CEFF"/>
                </a:solidFill>
                <a:latin typeface="微软雅黑" panose="020B0503020204020204" pitchFamily="34" charset="-122"/>
                <a:ea typeface="微软雅黑" panose="020B0503020204020204" pitchFamily="34" charset="-122"/>
              </a:endParaRPr>
            </a:p>
            <a:p>
              <a:r>
                <a:rPr lang="en-US" altLang="zh-CN" sz="1600" dirty="0" smtClean="0">
                  <a:solidFill>
                    <a:srgbClr val="B9CEFF"/>
                  </a:solidFill>
                  <a:latin typeface="微软雅黑" panose="020B0503020204020204" pitchFamily="34" charset="-122"/>
                  <a:ea typeface="微软雅黑" panose="020B0503020204020204" pitchFamily="34" charset="-122"/>
                </a:rPr>
                <a:t>Direct Memory</a:t>
              </a:r>
              <a:endParaRPr lang="zh-CN" altLang="en-US" sz="1600" dirty="0">
                <a:solidFill>
                  <a:srgbClr val="B9CEFF"/>
                </a:solidFill>
                <a:latin typeface="微软雅黑" panose="020B0503020204020204" pitchFamily="34" charset="-122"/>
                <a:ea typeface="微软雅黑" panose="020B0503020204020204" pitchFamily="34" charset="-122"/>
              </a:endParaRPr>
            </a:p>
          </p:txBody>
        </p:sp>
        <p:sp>
          <p:nvSpPr>
            <p:cNvPr id="35" name="流程图: 过程 136">
              <a:extLst>
                <a:ext uri="{FF2B5EF4-FFF2-40B4-BE49-F238E27FC236}">
                  <a16:creationId xmlns:a16="http://schemas.microsoft.com/office/drawing/2014/main" id="{47426F58-22BF-46A0-8442-8B634547FE2B}"/>
                </a:ext>
              </a:extLst>
            </p:cNvPr>
            <p:cNvSpPr/>
            <p:nvPr/>
          </p:nvSpPr>
          <p:spPr>
            <a:xfrm>
              <a:off x="7106131" y="72208"/>
              <a:ext cx="1840994" cy="450501"/>
            </a:xfrm>
            <a:prstGeom prst="flowChartProcess">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运行时数据区域</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36" name="组合 6"/>
            <p:cNvGrpSpPr/>
            <p:nvPr/>
          </p:nvGrpSpPr>
          <p:grpSpPr>
            <a:xfrm>
              <a:off x="4089094" y="4799876"/>
              <a:ext cx="3024336" cy="363220"/>
              <a:chOff x="5663992" y="5911685"/>
              <a:chExt cx="3024336" cy="363220"/>
            </a:xfrm>
          </p:grpSpPr>
          <p:sp>
            <p:nvSpPr>
              <p:cNvPr id="43" name="矩形: 圆角 108">
                <a:extLst>
                  <a:ext uri="{FF2B5EF4-FFF2-40B4-BE49-F238E27FC236}">
                    <a16:creationId xmlns:a16="http://schemas.microsoft.com/office/drawing/2014/main" id="{938D18A7-6666-4ED0-BA6B-476B15BC0B8C}"/>
                  </a:ext>
                </a:extLst>
              </p:cNvPr>
              <p:cNvSpPr/>
              <p:nvPr/>
            </p:nvSpPr>
            <p:spPr bwMode="auto">
              <a:xfrm>
                <a:off x="5663992" y="6003295"/>
                <a:ext cx="360000" cy="180000"/>
              </a:xfrm>
              <a:prstGeom prst="roundRect">
                <a:avLst/>
              </a:prstGeom>
              <a:blipFill>
                <a:blip r:embed="rId4"/>
                <a:stretch>
                  <a:fillRect/>
                </a:stretch>
              </a:blipFill>
              <a:ln w="25400" cap="flat" cmpd="sng" algn="ctr">
                <a:solidFill>
                  <a:srgbClr val="B9CEFF"/>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44" name="流程图: 过程 144">
                <a:extLst>
                  <a:ext uri="{FF2B5EF4-FFF2-40B4-BE49-F238E27FC236}">
                    <a16:creationId xmlns:a16="http://schemas.microsoft.com/office/drawing/2014/main" id="{61AAD83F-01E4-44D3-B316-997F8288F61B}"/>
                  </a:ext>
                </a:extLst>
              </p:cNvPr>
              <p:cNvSpPr/>
              <p:nvPr/>
            </p:nvSpPr>
            <p:spPr>
              <a:xfrm>
                <a:off x="6023992" y="5911685"/>
                <a:ext cx="2664336" cy="363220"/>
              </a:xfrm>
              <a:prstGeom prst="flowChartProcess">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600" dirty="0">
                    <a:solidFill>
                      <a:srgbClr val="B9CEFF"/>
                    </a:solidFill>
                    <a:latin typeface="微软雅黑" panose="020B0503020204020204" pitchFamily="34" charset="-122"/>
                    <a:ea typeface="微软雅黑" panose="020B0503020204020204" pitchFamily="34" charset="-122"/>
                  </a:rPr>
                  <a:t>由</a:t>
                </a:r>
                <a:r>
                  <a:rPr lang="zh-CN" altLang="en-US" sz="1600" dirty="0" smtClean="0">
                    <a:solidFill>
                      <a:srgbClr val="B9CEFF"/>
                    </a:solidFill>
                    <a:latin typeface="微软雅黑" panose="020B0503020204020204" pitchFamily="34" charset="-122"/>
                    <a:ea typeface="微软雅黑" panose="020B0503020204020204" pitchFamily="34" charset="-122"/>
                  </a:rPr>
                  <a:t>所有线程共享的数据区</a:t>
                </a:r>
                <a:endParaRPr lang="zh-CN" altLang="en-US" sz="1600" dirty="0">
                  <a:solidFill>
                    <a:srgbClr val="B9CEFF"/>
                  </a:solidFill>
                  <a:latin typeface="微软雅黑" panose="020B0503020204020204" pitchFamily="34" charset="-122"/>
                  <a:ea typeface="微软雅黑" panose="020B0503020204020204" pitchFamily="34" charset="-122"/>
                </a:endParaRPr>
              </a:p>
            </p:txBody>
          </p:sp>
        </p:grpSp>
        <p:grpSp>
          <p:nvGrpSpPr>
            <p:cNvPr id="37" name="组合 4"/>
            <p:cNvGrpSpPr/>
            <p:nvPr/>
          </p:nvGrpSpPr>
          <p:grpSpPr>
            <a:xfrm>
              <a:off x="7081222" y="4801638"/>
              <a:ext cx="2232248" cy="363220"/>
              <a:chOff x="5663992" y="6282479"/>
              <a:chExt cx="2232248" cy="363220"/>
            </a:xfrm>
          </p:grpSpPr>
          <p:sp>
            <p:nvSpPr>
              <p:cNvPr id="41" name="流程图: 过程 141">
                <a:extLst>
                  <a:ext uri="{FF2B5EF4-FFF2-40B4-BE49-F238E27FC236}">
                    <a16:creationId xmlns:a16="http://schemas.microsoft.com/office/drawing/2014/main" id="{6EEE94BD-63DF-4E2B-9ABA-BEC8F54DA3F1}"/>
                  </a:ext>
                </a:extLst>
              </p:cNvPr>
              <p:cNvSpPr/>
              <p:nvPr/>
            </p:nvSpPr>
            <p:spPr>
              <a:xfrm>
                <a:off x="6023992" y="6282479"/>
                <a:ext cx="1872248" cy="363220"/>
              </a:xfrm>
              <a:prstGeom prst="flowChartProcess">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600" dirty="0" smtClean="0">
                    <a:solidFill>
                      <a:srgbClr val="ECBB73"/>
                    </a:solidFill>
                    <a:latin typeface="微软雅黑" panose="020B0503020204020204" pitchFamily="34" charset="-122"/>
                    <a:ea typeface="微软雅黑" panose="020B0503020204020204" pitchFamily="34" charset="-122"/>
                  </a:rPr>
                  <a:t>线程隔离的数据区</a:t>
                </a:r>
                <a:endParaRPr lang="zh-CN" altLang="en-US" sz="1600" dirty="0">
                  <a:solidFill>
                    <a:srgbClr val="ECBB73"/>
                  </a:solidFill>
                  <a:latin typeface="微软雅黑" panose="020B0503020204020204" pitchFamily="34" charset="-122"/>
                  <a:ea typeface="微软雅黑" panose="020B0503020204020204" pitchFamily="34" charset="-122"/>
                </a:endParaRPr>
              </a:p>
            </p:txBody>
          </p:sp>
          <p:sp>
            <p:nvSpPr>
              <p:cNvPr id="42" name="矩形: 圆角 105">
                <a:extLst>
                  <a:ext uri="{FF2B5EF4-FFF2-40B4-BE49-F238E27FC236}">
                    <a16:creationId xmlns:a16="http://schemas.microsoft.com/office/drawing/2014/main" id="{D1D875CE-EDD3-45EE-A316-4A7E9F00596E}"/>
                  </a:ext>
                </a:extLst>
              </p:cNvPr>
              <p:cNvSpPr/>
              <p:nvPr/>
            </p:nvSpPr>
            <p:spPr bwMode="auto">
              <a:xfrm>
                <a:off x="5663992" y="6372327"/>
                <a:ext cx="360000" cy="180000"/>
              </a:xfrm>
              <a:prstGeom prst="roundRect">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38" name="流程图: 过程 145">
              <a:extLst>
                <a:ext uri="{FF2B5EF4-FFF2-40B4-BE49-F238E27FC236}">
                  <a16:creationId xmlns:a16="http://schemas.microsoft.com/office/drawing/2014/main" id="{DEE6F68B-D383-4456-A945-5D2426316FC6}"/>
                </a:ext>
              </a:extLst>
            </p:cNvPr>
            <p:cNvSpPr/>
            <p:nvPr/>
          </p:nvSpPr>
          <p:spPr>
            <a:xfrm>
              <a:off x="6891940" y="5207898"/>
              <a:ext cx="2448272" cy="450501"/>
            </a:xfrm>
            <a:prstGeom prst="flowChartProcess">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smtClean="0"/>
                <a:t>JVM</a:t>
              </a:r>
              <a:r>
                <a:rPr lang="zh-CN" altLang="en-US" sz="1800" dirty="0" smtClean="0"/>
                <a:t>内存结构</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9" name="矩形 8"/>
            <p:cNvSpPr/>
            <p:nvPr/>
          </p:nvSpPr>
          <p:spPr bwMode="auto">
            <a:xfrm>
              <a:off x="7042030" y="1399944"/>
              <a:ext cx="1989592" cy="496411"/>
            </a:xfrm>
            <a:prstGeom prst="rect">
              <a:avLst/>
            </a:prstGeom>
            <a:noFill/>
            <a:ln w="15240" cap="flat" cmpd="sng" algn="ctr">
              <a:solidFill>
                <a:schemeClr val="bg1"/>
              </a:solidFill>
              <a:prstDash val="solid"/>
              <a:round/>
              <a:headEnd type="none" w="med" len="med"/>
              <a:tailEnd type="none"/>
            </a:ln>
            <a:effectLst/>
          </p:spPr>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栈帧</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Frame</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0" name="矩形 148"/>
            <p:cNvSpPr/>
            <p:nvPr/>
          </p:nvSpPr>
          <p:spPr bwMode="auto">
            <a:xfrm>
              <a:off x="7042030" y="1896355"/>
              <a:ext cx="1989592" cy="496411"/>
            </a:xfrm>
            <a:prstGeom prst="rect">
              <a:avLst/>
            </a:prstGeom>
            <a:noFill/>
            <a:ln w="15240" cap="flat" cmpd="sng" algn="ctr">
              <a:solidFill>
                <a:schemeClr val="bg1"/>
              </a:solidFill>
              <a:prstDash val="solid"/>
              <a:round/>
              <a:headEnd type="none" w="med" len="med"/>
              <a:tailEnd type="none"/>
            </a:ln>
            <a:effectLst/>
          </p:spPr>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栈帧</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Frame</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45" name="Straight Arrow Connector 44"/>
          <p:cNvCxnSpPr/>
          <p:nvPr/>
        </p:nvCxnSpPr>
        <p:spPr bwMode="auto">
          <a:xfrm flipH="1">
            <a:off x="864159" y="794321"/>
            <a:ext cx="47265" cy="5947047"/>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46" name="Oval 45"/>
          <p:cNvSpPr/>
          <p:nvPr/>
        </p:nvSpPr>
        <p:spPr bwMode="auto">
          <a:xfrm>
            <a:off x="767408" y="1124744"/>
            <a:ext cx="288032" cy="288032"/>
          </a:xfrm>
          <a:prstGeom prst="ellipse">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911424" y="332656"/>
            <a:ext cx="3262881" cy="461665"/>
          </a:xfrm>
          <a:prstGeom prst="rect">
            <a:avLst/>
          </a:prstGeom>
          <a:noFill/>
        </p:spPr>
        <p:txBody>
          <a:bodyPr wrap="none" rtlCol="0">
            <a:spAutoFit/>
          </a:bodyPr>
          <a:lstStyle/>
          <a:p>
            <a:pPr algn="l"/>
            <a:r>
              <a:rPr lang="en-US" altLang="zh-CN" sz="1200" dirty="0" err="1">
                <a:solidFill>
                  <a:schemeClr val="bg1"/>
                </a:solidFill>
              </a:rPr>
              <a:t>javac</a:t>
            </a:r>
            <a:r>
              <a:rPr lang="en-US" altLang="zh-CN" sz="1200" dirty="0">
                <a:solidFill>
                  <a:schemeClr val="bg1"/>
                </a:solidFill>
              </a:rPr>
              <a:t> </a:t>
            </a:r>
            <a:r>
              <a:rPr lang="en-US" altLang="zh-CN" sz="1200" dirty="0" smtClean="0">
                <a:solidFill>
                  <a:schemeClr val="bg1"/>
                </a:solidFill>
              </a:rPr>
              <a:t>HelloWorld.java //</a:t>
            </a:r>
            <a:r>
              <a:rPr lang="zh-CN" altLang="en-US" sz="1200" dirty="0" smtClean="0">
                <a:solidFill>
                  <a:schemeClr val="bg1"/>
                </a:solidFill>
              </a:rPr>
              <a:t>编译</a:t>
            </a:r>
            <a:endParaRPr lang="en-US" altLang="zh-CN" sz="1200" dirty="0" smtClean="0">
              <a:solidFill>
                <a:schemeClr val="bg1"/>
              </a:solidFill>
            </a:endParaRPr>
          </a:p>
          <a:p>
            <a:pPr algn="l"/>
            <a:r>
              <a:rPr lang="en-US" altLang="zh-CN" sz="1200" dirty="0">
                <a:solidFill>
                  <a:schemeClr val="bg1"/>
                </a:solidFill>
              </a:rPr>
              <a:t>java -Xms256M -Xmx512M </a:t>
            </a:r>
            <a:r>
              <a:rPr lang="en-US" altLang="zh-CN" sz="1200" dirty="0" smtClean="0">
                <a:solidFill>
                  <a:schemeClr val="bg1"/>
                </a:solidFill>
              </a:rPr>
              <a:t>HelloWorld //</a:t>
            </a:r>
            <a:r>
              <a:rPr lang="zh-CN" altLang="en-US" sz="1200" dirty="0" smtClean="0">
                <a:solidFill>
                  <a:schemeClr val="bg1"/>
                </a:solidFill>
              </a:rPr>
              <a:t>执行</a:t>
            </a:r>
            <a:endParaRPr lang="zh-CN" altLang="en-US" sz="1200" dirty="0">
              <a:solidFill>
                <a:schemeClr val="bg1"/>
              </a:solidFill>
            </a:endParaRPr>
          </a:p>
        </p:txBody>
      </p:sp>
      <p:cxnSp>
        <p:nvCxnSpPr>
          <p:cNvPr id="3" name="Straight Arrow Connector 2"/>
          <p:cNvCxnSpPr>
            <a:stCxn id="46" idx="6"/>
          </p:cNvCxnSpPr>
          <p:nvPr/>
        </p:nvCxnSpPr>
        <p:spPr bwMode="auto">
          <a:xfrm>
            <a:off x="1055440" y="1268760"/>
            <a:ext cx="2160240" cy="0"/>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4" name="TextBox 3"/>
          <p:cNvSpPr txBox="1"/>
          <p:nvPr/>
        </p:nvSpPr>
        <p:spPr>
          <a:xfrm>
            <a:off x="1236803" y="1591547"/>
            <a:ext cx="1415772" cy="461665"/>
          </a:xfrm>
          <a:prstGeom prst="rect">
            <a:avLst/>
          </a:prstGeom>
          <a:noFill/>
        </p:spPr>
        <p:txBody>
          <a:bodyPr wrap="none" rtlCol="0">
            <a:spAutoFit/>
          </a:bodyPr>
          <a:lstStyle/>
          <a:p>
            <a:r>
              <a:rPr lang="en-US" altLang="zh-CN" dirty="0" smtClean="0">
                <a:solidFill>
                  <a:schemeClr val="bg1"/>
                </a:solidFill>
              </a:rPr>
              <a:t>JVM</a:t>
            </a:r>
            <a:r>
              <a:rPr lang="zh-CN" altLang="en-US" dirty="0" smtClean="0">
                <a:solidFill>
                  <a:schemeClr val="bg1"/>
                </a:solidFill>
              </a:rPr>
              <a:t>结构</a:t>
            </a:r>
            <a:endParaRPr lang="zh-CN" altLang="en-US" dirty="0">
              <a:solidFill>
                <a:schemeClr val="bg1"/>
              </a:solidFill>
            </a:endParaRPr>
          </a:p>
        </p:txBody>
      </p:sp>
    </p:spTree>
    <p:extLst>
      <p:ext uri="{BB962C8B-B14F-4D97-AF65-F5344CB8AC3E}">
        <p14:creationId xmlns:p14="http://schemas.microsoft.com/office/powerpoint/2010/main" val="254477621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0" name="图片 50">
            <a:extLst>
              <a:ext uri="{FF2B5EF4-FFF2-40B4-BE49-F238E27FC236}">
                <a16:creationId xmlns:a16="http://schemas.microsoft.com/office/drawing/2014/main" id="{C49BA596-B860-41A3-9734-D1BA0CD74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856" y="812762"/>
            <a:ext cx="6552728" cy="3893466"/>
          </a:xfrm>
          <a:prstGeom prst="rect">
            <a:avLst/>
          </a:prstGeom>
          <a:ln>
            <a:solidFill>
              <a:schemeClr val="bg1"/>
            </a:solidFill>
          </a:ln>
          <a:effectLst/>
        </p:spPr>
      </p:pic>
      <p:sp>
        <p:nvSpPr>
          <p:cNvPr id="32" name="矩形: 圆角 85">
            <a:extLst>
              <a:ext uri="{FF2B5EF4-FFF2-40B4-BE49-F238E27FC236}">
                <a16:creationId xmlns:a16="http://schemas.microsoft.com/office/drawing/2014/main" id="{96E9C373-B164-4DCF-B2EE-8E5D16812C14}"/>
              </a:ext>
            </a:extLst>
          </p:cNvPr>
          <p:cNvSpPr/>
          <p:nvPr/>
        </p:nvSpPr>
        <p:spPr bwMode="auto">
          <a:xfrm>
            <a:off x="5225512" y="1696562"/>
            <a:ext cx="4320480" cy="2303200"/>
          </a:xfrm>
          <a:prstGeom prst="roundRect">
            <a:avLst/>
          </a:prstGeom>
          <a:blipFill>
            <a:blip r:embed="rId4"/>
            <a:stretch>
              <a:fillRect/>
            </a:stretch>
          </a:blipFill>
          <a:ln w="15240" cap="flat" cmpd="sng" algn="ctr">
            <a:solidFill>
              <a:schemeClr val="bg1"/>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7" name="矩形: 圆角 37">
            <a:extLst>
              <a:ext uri="{FF2B5EF4-FFF2-40B4-BE49-F238E27FC236}">
                <a16:creationId xmlns:a16="http://schemas.microsoft.com/office/drawing/2014/main" id="{BC1594A1-DF1C-4783-BE21-606AAC18B3A2}"/>
              </a:ext>
            </a:extLst>
          </p:cNvPr>
          <p:cNvSpPr/>
          <p:nvPr/>
        </p:nvSpPr>
        <p:spPr bwMode="auto">
          <a:xfrm>
            <a:off x="5041056" y="1105828"/>
            <a:ext cx="6057276" cy="3090950"/>
          </a:xfrm>
          <a:prstGeom prst="roundRect">
            <a:avLst/>
          </a:prstGeom>
          <a:noFill/>
          <a:ln w="25400" cap="flat" cmpd="sng" algn="ctr">
            <a:solidFill>
              <a:srgbClr val="B9CEFF"/>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38" name="流程图: 过程 32">
            <a:extLst>
              <a:ext uri="{FF2B5EF4-FFF2-40B4-BE49-F238E27FC236}">
                <a16:creationId xmlns:a16="http://schemas.microsoft.com/office/drawing/2014/main" id="{26186A61-C98F-4D28-82E6-C5FE6A0674CC}"/>
              </a:ext>
            </a:extLst>
          </p:cNvPr>
          <p:cNvSpPr/>
          <p:nvPr/>
        </p:nvSpPr>
        <p:spPr>
          <a:xfrm>
            <a:off x="7211068" y="1155847"/>
            <a:ext cx="1580640" cy="450501"/>
          </a:xfrm>
          <a:prstGeom prst="flowChartProcess">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B9CEFF"/>
                </a:solidFill>
                <a:latin typeface="微软雅黑" panose="020B0503020204020204" pitchFamily="34" charset="-122"/>
                <a:ea typeface="微软雅黑" panose="020B0503020204020204" pitchFamily="34" charset="-122"/>
              </a:rPr>
              <a:t>堆</a:t>
            </a:r>
            <a:endParaRPr lang="en-US" altLang="zh-CN" sz="1600" dirty="0" smtClean="0">
              <a:solidFill>
                <a:srgbClr val="B9CEFF"/>
              </a:solidFill>
              <a:latin typeface="微软雅黑" panose="020B0503020204020204" pitchFamily="34" charset="-122"/>
              <a:ea typeface="微软雅黑" panose="020B0503020204020204" pitchFamily="34" charset="-122"/>
            </a:endParaRPr>
          </a:p>
        </p:txBody>
      </p:sp>
      <p:sp>
        <p:nvSpPr>
          <p:cNvPr id="39" name="矩形: 圆角 85">
            <a:extLst>
              <a:ext uri="{FF2B5EF4-FFF2-40B4-BE49-F238E27FC236}">
                <a16:creationId xmlns:a16="http://schemas.microsoft.com/office/drawing/2014/main" id="{96E9C373-B164-4DCF-B2EE-8E5D16812C14}"/>
              </a:ext>
            </a:extLst>
          </p:cNvPr>
          <p:cNvSpPr/>
          <p:nvPr/>
        </p:nvSpPr>
        <p:spPr bwMode="auto">
          <a:xfrm>
            <a:off x="6507624" y="1814392"/>
            <a:ext cx="1756256" cy="295116"/>
          </a:xfrm>
          <a:prstGeom prst="roundRect">
            <a:avLst/>
          </a:prstGeom>
          <a:noFill/>
          <a:ln w="15240" cap="flat" cmpd="sng" algn="ctr">
            <a:no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新生代</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40" name="矩形: 圆角 85">
            <a:extLst>
              <a:ext uri="{FF2B5EF4-FFF2-40B4-BE49-F238E27FC236}">
                <a16:creationId xmlns:a16="http://schemas.microsoft.com/office/drawing/2014/main" id="{96E9C373-B164-4DCF-B2EE-8E5D16812C14}"/>
              </a:ext>
            </a:extLst>
          </p:cNvPr>
          <p:cNvSpPr/>
          <p:nvPr/>
        </p:nvSpPr>
        <p:spPr bwMode="auto">
          <a:xfrm>
            <a:off x="5339872" y="2179830"/>
            <a:ext cx="1969202" cy="1662302"/>
          </a:xfrm>
          <a:prstGeom prst="roundRect">
            <a:avLst/>
          </a:prstGeom>
          <a:blipFill>
            <a:blip r:embed="rId4"/>
            <a:stretch>
              <a:fillRect/>
            </a:stretch>
          </a:blipFill>
          <a:ln w="15240" cap="flat" cmpd="sng" algn="ctr">
            <a:solidFill>
              <a:schemeClr val="bg1"/>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1" name="矩形: 圆角 85">
            <a:extLst>
              <a:ext uri="{FF2B5EF4-FFF2-40B4-BE49-F238E27FC236}">
                <a16:creationId xmlns:a16="http://schemas.microsoft.com/office/drawing/2014/main" id="{96E9C373-B164-4DCF-B2EE-8E5D16812C14}"/>
              </a:ext>
            </a:extLst>
          </p:cNvPr>
          <p:cNvSpPr/>
          <p:nvPr/>
        </p:nvSpPr>
        <p:spPr bwMode="auto">
          <a:xfrm>
            <a:off x="5454812" y="2231657"/>
            <a:ext cx="1756256" cy="533479"/>
          </a:xfrm>
          <a:prstGeom prst="roundRect">
            <a:avLst/>
          </a:prstGeom>
          <a:noFill/>
          <a:ln w="15240" cap="flat" cmpd="sng" algn="ctr">
            <a:no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Eden</a:t>
            </a:r>
            <a:r>
              <a:rPr lang="zh-CN" altLang="en-US" sz="1400" dirty="0" smtClean="0">
                <a:solidFill>
                  <a:schemeClr val="bg1"/>
                </a:solidFill>
                <a:latin typeface="微软雅黑" panose="020B0503020204020204" pitchFamily="34" charset="-122"/>
                <a:ea typeface="微软雅黑" panose="020B0503020204020204" pitchFamily="34" charset="-122"/>
              </a:rPr>
              <a:t>空间</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a:solidFill>
                  <a:srgbClr val="ECBB73"/>
                </a:solidFill>
                <a:latin typeface="微软雅黑" panose="020B0503020204020204" pitchFamily="34" charset="-122"/>
                <a:ea typeface="微软雅黑" panose="020B0503020204020204" pitchFamily="34" charset="-122"/>
              </a:rPr>
              <a:t>标记整理算法</a:t>
            </a:r>
            <a:endParaRPr lang="en-US" altLang="zh-CN" sz="1400" dirty="0">
              <a:solidFill>
                <a:srgbClr val="ECBB73"/>
              </a:solidFill>
              <a:latin typeface="微软雅黑" panose="020B0503020204020204" pitchFamily="34" charset="-122"/>
              <a:ea typeface="微软雅黑" panose="020B0503020204020204" pitchFamily="34" charset="-122"/>
            </a:endParaRPr>
          </a:p>
        </p:txBody>
      </p:sp>
      <p:sp>
        <p:nvSpPr>
          <p:cNvPr id="42" name="矩形: 圆角 85">
            <a:extLst>
              <a:ext uri="{FF2B5EF4-FFF2-40B4-BE49-F238E27FC236}">
                <a16:creationId xmlns:a16="http://schemas.microsoft.com/office/drawing/2014/main" id="{96E9C373-B164-4DCF-B2EE-8E5D16812C14}"/>
              </a:ext>
            </a:extLst>
          </p:cNvPr>
          <p:cNvSpPr/>
          <p:nvPr/>
        </p:nvSpPr>
        <p:spPr bwMode="auto">
          <a:xfrm>
            <a:off x="7485161" y="2200206"/>
            <a:ext cx="1905616" cy="520768"/>
          </a:xfrm>
          <a:prstGeom prst="roundRect">
            <a:avLst/>
          </a:prstGeom>
          <a:blipFill>
            <a:blip r:embed="rId4"/>
            <a:stretch>
              <a:fillRect/>
            </a:stretch>
          </a:blipFill>
          <a:ln w="15240" cap="flat" cmpd="sng" algn="ctr">
            <a:solidFill>
              <a:schemeClr val="bg1"/>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3" name="矩形: 圆角 85">
            <a:extLst>
              <a:ext uri="{FF2B5EF4-FFF2-40B4-BE49-F238E27FC236}">
                <a16:creationId xmlns:a16="http://schemas.microsoft.com/office/drawing/2014/main" id="{96E9C373-B164-4DCF-B2EE-8E5D16812C14}"/>
              </a:ext>
            </a:extLst>
          </p:cNvPr>
          <p:cNvSpPr/>
          <p:nvPr/>
        </p:nvSpPr>
        <p:spPr bwMode="auto">
          <a:xfrm>
            <a:off x="7567153" y="2187495"/>
            <a:ext cx="1756256" cy="533479"/>
          </a:xfrm>
          <a:prstGeom prst="roundRect">
            <a:avLst/>
          </a:prstGeom>
          <a:noFill/>
          <a:ln w="15240" cap="flat" cmpd="sng" algn="ctr">
            <a:no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To </a:t>
            </a:r>
            <a:r>
              <a:rPr lang="en-US" altLang="zh-CN" sz="1400" dirty="0">
                <a:solidFill>
                  <a:schemeClr val="bg1"/>
                </a:solidFill>
                <a:latin typeface="微软雅黑" panose="020B0503020204020204" pitchFamily="34" charset="-122"/>
                <a:ea typeface="微软雅黑" panose="020B0503020204020204" pitchFamily="34" charset="-122"/>
              </a:rPr>
              <a:t>Survivor</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s0</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rgbClr val="ECBB73"/>
                </a:solidFill>
                <a:latin typeface="微软雅黑" panose="020B0503020204020204" pitchFamily="34" charset="-122"/>
                <a:ea typeface="微软雅黑" panose="020B0503020204020204" pitchFamily="34" charset="-122"/>
              </a:rPr>
              <a:t>复制算法</a:t>
            </a:r>
            <a:endParaRPr lang="en-US" altLang="zh-CN" sz="1400" dirty="0">
              <a:solidFill>
                <a:srgbClr val="ECBB73"/>
              </a:solidFill>
              <a:latin typeface="微软雅黑" panose="020B0503020204020204" pitchFamily="34" charset="-122"/>
              <a:ea typeface="微软雅黑" panose="020B0503020204020204" pitchFamily="34" charset="-122"/>
            </a:endParaRPr>
          </a:p>
        </p:txBody>
      </p:sp>
      <p:sp>
        <p:nvSpPr>
          <p:cNvPr id="44" name="矩形: 圆角 85">
            <a:extLst>
              <a:ext uri="{FF2B5EF4-FFF2-40B4-BE49-F238E27FC236}">
                <a16:creationId xmlns:a16="http://schemas.microsoft.com/office/drawing/2014/main" id="{96E9C373-B164-4DCF-B2EE-8E5D16812C14}"/>
              </a:ext>
            </a:extLst>
          </p:cNvPr>
          <p:cNvSpPr/>
          <p:nvPr/>
        </p:nvSpPr>
        <p:spPr bwMode="auto">
          <a:xfrm>
            <a:off x="7493530" y="3318080"/>
            <a:ext cx="1868695" cy="537668"/>
          </a:xfrm>
          <a:prstGeom prst="roundRect">
            <a:avLst/>
          </a:prstGeom>
          <a:blipFill>
            <a:blip r:embed="rId4"/>
            <a:stretch>
              <a:fillRect/>
            </a:stretch>
          </a:blipFill>
          <a:ln w="15240" cap="flat" cmpd="sng" algn="ctr">
            <a:solidFill>
              <a:schemeClr val="bg1"/>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5" name="矩形: 圆角 85">
            <a:extLst>
              <a:ext uri="{FF2B5EF4-FFF2-40B4-BE49-F238E27FC236}">
                <a16:creationId xmlns:a16="http://schemas.microsoft.com/office/drawing/2014/main" id="{96E9C373-B164-4DCF-B2EE-8E5D16812C14}"/>
              </a:ext>
            </a:extLst>
          </p:cNvPr>
          <p:cNvSpPr/>
          <p:nvPr/>
        </p:nvSpPr>
        <p:spPr bwMode="auto">
          <a:xfrm>
            <a:off x="7493530" y="3311708"/>
            <a:ext cx="1868696" cy="533479"/>
          </a:xfrm>
          <a:prstGeom prst="roundRect">
            <a:avLst/>
          </a:prstGeom>
          <a:noFill/>
          <a:ln w="15240" cap="flat" cmpd="sng" algn="ctr">
            <a:no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From </a:t>
            </a:r>
            <a:r>
              <a:rPr lang="en-US" altLang="zh-CN" sz="1400" dirty="0">
                <a:solidFill>
                  <a:schemeClr val="bg1"/>
                </a:solidFill>
                <a:latin typeface="微软雅黑" panose="020B0503020204020204" pitchFamily="34" charset="-122"/>
                <a:ea typeface="微软雅黑" panose="020B0503020204020204" pitchFamily="34" charset="-122"/>
              </a:rPr>
              <a:t>Survivor</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s1</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rgbClr val="ECBB73"/>
                </a:solidFill>
                <a:latin typeface="微软雅黑" panose="020B0503020204020204" pitchFamily="34" charset="-122"/>
                <a:ea typeface="微软雅黑" panose="020B0503020204020204" pitchFamily="34" charset="-122"/>
              </a:rPr>
              <a:t>复制算法</a:t>
            </a:r>
            <a:endParaRPr lang="en-US" altLang="zh-CN" sz="1400" dirty="0">
              <a:solidFill>
                <a:srgbClr val="ECBB73"/>
              </a:solidFill>
              <a:latin typeface="微软雅黑" panose="020B0503020204020204" pitchFamily="34" charset="-122"/>
              <a:ea typeface="微软雅黑" panose="020B0503020204020204" pitchFamily="34" charset="-122"/>
            </a:endParaRPr>
          </a:p>
        </p:txBody>
      </p:sp>
      <p:sp>
        <p:nvSpPr>
          <p:cNvPr id="46" name="矩形: 圆角 85">
            <a:extLst>
              <a:ext uri="{FF2B5EF4-FFF2-40B4-BE49-F238E27FC236}">
                <a16:creationId xmlns:a16="http://schemas.microsoft.com/office/drawing/2014/main" id="{96E9C373-B164-4DCF-B2EE-8E5D16812C14}"/>
              </a:ext>
            </a:extLst>
          </p:cNvPr>
          <p:cNvSpPr/>
          <p:nvPr/>
        </p:nvSpPr>
        <p:spPr bwMode="auto">
          <a:xfrm>
            <a:off x="9735526" y="1696562"/>
            <a:ext cx="1186719" cy="2303200"/>
          </a:xfrm>
          <a:prstGeom prst="roundRect">
            <a:avLst/>
          </a:prstGeom>
          <a:blipFill>
            <a:blip r:embed="rId4"/>
            <a:stretch>
              <a:fillRect/>
            </a:stretch>
          </a:blipFill>
          <a:ln w="15240" cap="flat" cmpd="sng" algn="ctr">
            <a:solidFill>
              <a:schemeClr val="bg1"/>
            </a:solid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7" name="矩形: 圆角 85">
            <a:extLst>
              <a:ext uri="{FF2B5EF4-FFF2-40B4-BE49-F238E27FC236}">
                <a16:creationId xmlns:a16="http://schemas.microsoft.com/office/drawing/2014/main" id="{96E9C373-B164-4DCF-B2EE-8E5D16812C14}"/>
              </a:ext>
            </a:extLst>
          </p:cNvPr>
          <p:cNvSpPr/>
          <p:nvPr/>
        </p:nvSpPr>
        <p:spPr bwMode="auto">
          <a:xfrm>
            <a:off x="9696290" y="1814392"/>
            <a:ext cx="1265189" cy="533479"/>
          </a:xfrm>
          <a:prstGeom prst="roundRect">
            <a:avLst/>
          </a:prstGeom>
          <a:noFill/>
          <a:ln w="15240" cap="flat" cmpd="sng" algn="ctr">
            <a:noFill/>
            <a:prstDash val="solid"/>
            <a:round/>
            <a:headEnd type="none" w="med" len="med"/>
            <a:tailEnd type="none" w="med" len="med"/>
          </a:ln>
          <a:effectLst/>
        </p:spPr>
        <p:txBody>
          <a:bodyPr vert="horz" wrap="square" lIns="25400" tIns="25400" rIns="25400" bIns="25400" numCol="1" rtlCol="0" anchor="ctr" anchorCtr="0" compatLnSpc="1">
            <a:prstTxWarp prst="textNoShape">
              <a:avLst/>
            </a:prstTxWarp>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老</a:t>
            </a:r>
            <a:r>
              <a:rPr lang="zh-CN" altLang="en-US" sz="1400" dirty="0" smtClean="0">
                <a:solidFill>
                  <a:schemeClr val="bg1"/>
                </a:solidFill>
                <a:latin typeface="微软雅黑" panose="020B0503020204020204" pitchFamily="34" charset="-122"/>
                <a:ea typeface="微软雅黑" panose="020B0503020204020204" pitchFamily="34" charset="-122"/>
              </a:rPr>
              <a:t>年代</a:t>
            </a:r>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1400" dirty="0" smtClean="0">
                <a:solidFill>
                  <a:srgbClr val="ECBB73"/>
                </a:solidFill>
                <a:latin typeface="微软雅黑" panose="020B0503020204020204" pitchFamily="34" charset="-122"/>
                <a:ea typeface="微软雅黑" panose="020B0503020204020204" pitchFamily="34" charset="-122"/>
              </a:rPr>
              <a:t>标记清除算法</a:t>
            </a:r>
            <a:endParaRPr lang="en-US" altLang="zh-CN" sz="1400" dirty="0" smtClean="0">
              <a:solidFill>
                <a:srgbClr val="ECBB73"/>
              </a:solidFill>
              <a:latin typeface="微软雅黑" panose="020B0503020204020204" pitchFamily="34" charset="-122"/>
              <a:ea typeface="微软雅黑" panose="020B0503020204020204" pitchFamily="34" charset="-122"/>
            </a:endParaRPr>
          </a:p>
        </p:txBody>
      </p:sp>
      <p:sp>
        <p:nvSpPr>
          <p:cNvPr id="48" name="流程图: 过程 51">
            <a:extLst>
              <a:ext uri="{FF2B5EF4-FFF2-40B4-BE49-F238E27FC236}">
                <a16:creationId xmlns:a16="http://schemas.microsoft.com/office/drawing/2014/main" id="{DEE6F68B-D383-4456-A945-5D2426316FC6}"/>
              </a:ext>
            </a:extLst>
          </p:cNvPr>
          <p:cNvSpPr/>
          <p:nvPr/>
        </p:nvSpPr>
        <p:spPr>
          <a:xfrm>
            <a:off x="6845558" y="4232166"/>
            <a:ext cx="2448272" cy="450501"/>
          </a:xfrm>
          <a:prstGeom prst="flowChartProcess">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smtClean="0"/>
              <a:t>堆存储结构</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49" name="Straight Arrow Connector 48"/>
          <p:cNvCxnSpPr/>
          <p:nvPr/>
        </p:nvCxnSpPr>
        <p:spPr bwMode="auto">
          <a:xfrm flipH="1">
            <a:off x="864159" y="794321"/>
            <a:ext cx="47265" cy="5947047"/>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50" name="Oval 49"/>
          <p:cNvSpPr/>
          <p:nvPr/>
        </p:nvSpPr>
        <p:spPr bwMode="auto">
          <a:xfrm>
            <a:off x="767408" y="1124744"/>
            <a:ext cx="288032" cy="288032"/>
          </a:xfrm>
          <a:prstGeom prst="ellipse">
            <a:avLst/>
          </a:prstGeom>
          <a:blipFill>
            <a:blip r:embed="rId4"/>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p:spPr>
        <p:txBody>
          <a:bodyPr vert="horz" wrap="square" lIns="25400" tIns="25400" rIns="25400" bIns="25400" numCol="1" rtlCol="0" anchor="ctr" anchorCtr="0" compatLnSpc="1">
            <a:prstTxWarp prst="textNoShape">
              <a:avLst/>
            </a:prstTxWarp>
            <a:spAutoFit/>
          </a:bodyPr>
          <a:lstStyle/>
          <a:p>
            <a:pPr algn="l"/>
            <a:endParaRPr lang="zh-CN" altLang="en-US" sz="1800" dirty="0" smtClean="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911424" y="332656"/>
            <a:ext cx="3262881" cy="461665"/>
          </a:xfrm>
          <a:prstGeom prst="rect">
            <a:avLst/>
          </a:prstGeom>
          <a:noFill/>
        </p:spPr>
        <p:txBody>
          <a:bodyPr wrap="none" rtlCol="0">
            <a:spAutoFit/>
          </a:bodyPr>
          <a:lstStyle/>
          <a:p>
            <a:pPr algn="l"/>
            <a:r>
              <a:rPr lang="en-US" altLang="zh-CN" sz="1200" dirty="0" err="1">
                <a:solidFill>
                  <a:schemeClr val="bg1"/>
                </a:solidFill>
              </a:rPr>
              <a:t>javac</a:t>
            </a:r>
            <a:r>
              <a:rPr lang="en-US" altLang="zh-CN" sz="1200" dirty="0">
                <a:solidFill>
                  <a:schemeClr val="bg1"/>
                </a:solidFill>
              </a:rPr>
              <a:t> </a:t>
            </a:r>
            <a:r>
              <a:rPr lang="en-US" altLang="zh-CN" sz="1200" dirty="0" smtClean="0">
                <a:solidFill>
                  <a:schemeClr val="bg1"/>
                </a:solidFill>
              </a:rPr>
              <a:t>HelloWorld.java //</a:t>
            </a:r>
            <a:r>
              <a:rPr lang="zh-CN" altLang="en-US" sz="1200" dirty="0" smtClean="0">
                <a:solidFill>
                  <a:schemeClr val="bg1"/>
                </a:solidFill>
              </a:rPr>
              <a:t>编译</a:t>
            </a:r>
            <a:endParaRPr lang="en-US" altLang="zh-CN" sz="1200" dirty="0" smtClean="0">
              <a:solidFill>
                <a:schemeClr val="bg1"/>
              </a:solidFill>
            </a:endParaRPr>
          </a:p>
          <a:p>
            <a:pPr algn="l"/>
            <a:r>
              <a:rPr lang="en-US" altLang="zh-CN" sz="1200" dirty="0">
                <a:solidFill>
                  <a:schemeClr val="bg1"/>
                </a:solidFill>
              </a:rPr>
              <a:t>java -Xms256M -Xmx512M </a:t>
            </a:r>
            <a:r>
              <a:rPr lang="en-US" altLang="zh-CN" sz="1200" dirty="0" smtClean="0">
                <a:solidFill>
                  <a:schemeClr val="bg1"/>
                </a:solidFill>
              </a:rPr>
              <a:t>HelloWorld //</a:t>
            </a:r>
            <a:r>
              <a:rPr lang="zh-CN" altLang="en-US" sz="1200" dirty="0" smtClean="0">
                <a:solidFill>
                  <a:schemeClr val="bg1"/>
                </a:solidFill>
              </a:rPr>
              <a:t>执行</a:t>
            </a:r>
            <a:endParaRPr lang="zh-CN" altLang="en-US" sz="1200" dirty="0">
              <a:solidFill>
                <a:schemeClr val="bg1"/>
              </a:solidFill>
            </a:endParaRPr>
          </a:p>
        </p:txBody>
      </p:sp>
      <p:cxnSp>
        <p:nvCxnSpPr>
          <p:cNvPr id="52" name="Straight Arrow Connector 51"/>
          <p:cNvCxnSpPr>
            <a:stCxn id="50" idx="6"/>
          </p:cNvCxnSpPr>
          <p:nvPr/>
        </p:nvCxnSpPr>
        <p:spPr bwMode="auto">
          <a:xfrm>
            <a:off x="1055440" y="1268760"/>
            <a:ext cx="3672408" cy="0"/>
          </a:xfrm>
          <a:prstGeom prst="straightConnector1">
            <a:avLst/>
          </a:prstGeom>
          <a:solidFill>
            <a:srgbClr val="FFFFFF"/>
          </a:solidFill>
          <a:ln w="25400" cap="flat" cmpd="sng" algn="ctr">
            <a:solidFill>
              <a:schemeClr val="bg1"/>
            </a:solidFill>
            <a:prstDash val="solid"/>
            <a:round/>
            <a:headEnd type="none" w="med" len="med"/>
            <a:tailEnd type="triangle"/>
          </a:ln>
          <a:effectLst>
            <a:outerShdw blurRad="12700" dist="12700" dir="5400000" algn="ctr" rotWithShape="0">
              <a:srgbClr val="000000">
                <a:alpha val="50000"/>
              </a:srgbClr>
            </a:outerShdw>
          </a:effectLst>
        </p:spPr>
      </p:cxnSp>
      <p:sp>
        <p:nvSpPr>
          <p:cNvPr id="53" name="TextBox 52"/>
          <p:cNvSpPr txBox="1"/>
          <p:nvPr/>
        </p:nvSpPr>
        <p:spPr>
          <a:xfrm>
            <a:off x="2101971" y="1512367"/>
            <a:ext cx="1415773" cy="461665"/>
          </a:xfrm>
          <a:prstGeom prst="rect">
            <a:avLst/>
          </a:prstGeom>
          <a:noFill/>
        </p:spPr>
        <p:txBody>
          <a:bodyPr wrap="none" rtlCol="0">
            <a:spAutoFit/>
          </a:bodyPr>
          <a:lstStyle/>
          <a:p>
            <a:r>
              <a:rPr lang="zh-CN" altLang="en-US" dirty="0" smtClean="0">
                <a:solidFill>
                  <a:schemeClr val="bg1"/>
                </a:solidFill>
              </a:rPr>
              <a:t>堆的结构</a:t>
            </a:r>
            <a:endParaRPr lang="zh-CN" altLang="en-US" dirty="0">
              <a:solidFill>
                <a:schemeClr val="bg1"/>
              </a:solidFill>
            </a:endParaRPr>
          </a:p>
        </p:txBody>
      </p:sp>
    </p:spTree>
    <p:extLst>
      <p:ext uri="{BB962C8B-B14F-4D97-AF65-F5344CB8AC3E}">
        <p14:creationId xmlns:p14="http://schemas.microsoft.com/office/powerpoint/2010/main" val="1634259731"/>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 空白 深色">
  <a:themeElements>
    <a:clrScheme name="">
      <a:dk1>
        <a:srgbClr val="000000"/>
      </a:dk1>
      <a:lt1>
        <a:srgbClr val="FFFFFF"/>
      </a:lt1>
      <a:dk2>
        <a:srgbClr val="A7A7A7"/>
      </a:dk2>
      <a:lt2>
        <a:srgbClr val="535353"/>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 空白 深色">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blipFill>
          <a:blip xmlns:r="http://schemas.openxmlformats.org/officeDocument/2006/relationships" r:embed="rId1"/>
          <a:stretch>
            <a:fillRect/>
          </a:stretch>
        </a:blipFill>
        <a:ln w="25400" cap="flat" cmpd="sng" algn="ctr">
          <a:solidFill>
            <a:srgbClr val="ECBB73"/>
          </a:solidFill>
          <a:prstDash val="solid"/>
          <a:round/>
          <a:headEnd type="none" w="med" len="med"/>
          <a:tailEnd type="none" w="med" len="med"/>
        </a:ln>
        <a:effectLst>
          <a:outerShdw blurRad="12700" dist="12700" dir="5400000" algn="ctr" rotWithShape="0">
            <a:srgbClr val="000000">
              <a:alpha val="50000"/>
            </a:srgbClr>
          </a:outerShdw>
        </a:effectLst>
      </a:spPr>
      <a:bodyPr vert="horz" wrap="square" lIns="25400" tIns="25400" rIns="25400" bIns="25400" numCol="1" rtlCol="0" anchor="ctr" anchorCtr="0" compatLnSpc="1">
        <a:prstTxWarp prst="textNoShape">
          <a:avLst/>
        </a:prstTxWarp>
        <a:spAutoFit/>
      </a:bodyPr>
      <a:lstStyle>
        <a:defPPr algn="l">
          <a:defRPr sz="1800" dirty="0" smtClean="0">
            <a:solidFill>
              <a:schemeClr val="bg1"/>
            </a:solidFill>
            <a:latin typeface="微软雅黑" panose="020B0503020204020204" pitchFamily="34" charset="-122"/>
            <a:ea typeface="微软雅黑" panose="020B0503020204020204" pitchFamily="34" charset="-122"/>
          </a:defRPr>
        </a:defPPr>
      </a:lstStyle>
    </a:spDef>
    <a:lnDef>
      <a:spPr bwMode="auto">
        <a:solidFill>
          <a:srgbClr val="FFFFFF"/>
        </a:solidFill>
        <a:ln w="25400" cap="flat" cmpd="sng" algn="ctr">
          <a:solidFill>
            <a:schemeClr val="bg1"/>
          </a:solidFill>
          <a:prstDash val="solid"/>
          <a:round/>
          <a:headEnd type="none" w="med" len="med"/>
          <a:tailEnd type="arrow"/>
        </a:ln>
        <a:effectLst>
          <a:outerShdw blurRad="12700" dist="12700" dir="5400000" algn="ctr" rotWithShape="0">
            <a:srgbClr val="000000">
              <a:alpha val="50000"/>
            </a:srgbClr>
          </a:outerShdw>
        </a:effectLst>
      </a:spPr>
      <a:body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A7A7A7"/>
      </a:dk2>
      <a:lt2>
        <a:srgbClr val="535353"/>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7427</TotalTime>
  <Words>892</Words>
  <Application>Microsoft Office PowerPoint</Application>
  <PresentationFormat>Widescreen</PresentationFormat>
  <Paragraphs>102</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 Light</vt:lpstr>
      <vt:lpstr>Helvetica Neue</vt:lpstr>
      <vt:lpstr>微软雅黑</vt:lpstr>
      <vt:lpstr>Arial</vt:lpstr>
      <vt:lpstr>White - 空白 深色</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陈彩华</dc:creator>
  <cp:lastModifiedBy>ningpf</cp:lastModifiedBy>
  <cp:revision>50</cp:revision>
  <dcterms:modified xsi:type="dcterms:W3CDTF">2020-01-22T08:45:52Z</dcterms:modified>
</cp:coreProperties>
</file>