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5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2809C-1F72-832A-EE80-223197F5A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90E05C-E10D-6DA0-CCDF-95ED370D0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1AFF3-0F4B-DDEE-6F74-C71EA632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C737-FDD7-4B0A-A4BE-B9BAC6BDAEE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5BFFB-5FED-69D0-A3D7-EDA40480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27C2-8AB4-D15E-663A-532185DE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4C6C-433D-492F-B17B-E01851C0B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2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71183-B5A1-A50E-A344-137EC556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29266A-1B01-102A-3502-35779EF30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01E3C-0DE2-D65B-2B9E-5C60542B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C737-FDD7-4B0A-A4BE-B9BAC6BDAEE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F2BA0-00A9-5CBF-5A2B-8C153F37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967CF-7448-F6B8-9256-C59E6E9B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4C6C-433D-492F-B17B-E01851C0B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4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43A3B1-C058-8742-2238-908955E08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F98A6D-E843-E1D0-2242-B4AB206B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1C363-CA51-5A23-70E8-CADD7276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C737-FDD7-4B0A-A4BE-B9BAC6BDAEE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05377-A884-771D-C653-D9E85D54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E4438-C9FE-01C6-B7C9-78F5019E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4C6C-433D-492F-B17B-E01851C0B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9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081BC-EFDF-293F-9DEE-BDCB2329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AEBE8-8B05-EEAA-E657-60AE9DB6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B57A5-C65D-767A-3C19-865CE4E0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C737-FDD7-4B0A-A4BE-B9BAC6BDAEE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AB017-9748-BF5B-CC99-12721E54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ECA3E-CF2E-3FE9-4BFB-F4CE2BC5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4C6C-433D-492F-B17B-E01851C0B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1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7CB0C-9BB4-F40E-0493-49CE5F11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05A17-F110-7BC6-DFCE-72D25B3C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DC025-5A64-6655-4373-E9B559C2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C737-FDD7-4B0A-A4BE-B9BAC6BDAEE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042AE-82B4-63D9-3586-1EAD608B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A9EEB-AC1F-80C4-ABDA-809D9F5E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4C6C-433D-492F-B17B-E01851C0B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9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325E2-15D0-1AEA-B1DF-E4C06E58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0E560-A9BF-342C-1F5B-7E19EF2C5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EC599E-44DD-9A73-E8C0-CCA1F93D3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48D21-CBF2-9FF7-0DA5-5C860E89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C737-FDD7-4B0A-A4BE-B9BAC6BDAEE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F154F-DE1F-5EB0-AA8B-7031DCE6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B3F8-A97F-603E-C737-BA6C984C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4C6C-433D-492F-B17B-E01851C0B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06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57131-9605-A672-DCF2-AA23E1E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EAE4B-D6C8-215B-5406-433B092F5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E19CB-EFF8-DE88-6A6B-5005E438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C10ED3-728C-960B-44CE-3775B9271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38819D-700A-78B1-C44A-02EC6C731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9469CA-8FC6-9258-34CB-6805A09D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C737-FDD7-4B0A-A4BE-B9BAC6BDAEE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B68D1F-8938-2BDF-2DEF-4D99E43C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CB1B96-1F84-A944-8D68-7EF20936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4C6C-433D-492F-B17B-E01851C0B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28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A4848-DE30-4853-AD41-AEAD8050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409F11-8743-6E77-BEF9-5070221D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C737-FDD7-4B0A-A4BE-B9BAC6BDAEE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FD6CC7-43B2-8F68-ACF3-E6346CA0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01B7F5-26DC-C410-ED13-87A37DA9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4C6C-433D-492F-B17B-E01851C0B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2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BEC16C-A19D-63FC-C6BC-515E664B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C737-FDD7-4B0A-A4BE-B9BAC6BDAEE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4B2B06-D338-3786-AA96-063CB2D9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A919CE-B17D-7EDC-586D-384C5762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4C6C-433D-492F-B17B-E01851C0B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9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899B3-FE4C-D959-95BF-9C1C3A9A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75F82-92C4-5A2A-F6BF-DD18FE6E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8590DC-35A0-C4FB-3981-7C625876B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1852AF-9A9B-28BA-32CC-69DE3449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C737-FDD7-4B0A-A4BE-B9BAC6BDAEE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CACD2-A414-9D56-2521-718CF26F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FE5C60-DA42-2E53-13C3-E74A2F18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4C6C-433D-492F-B17B-E01851C0B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9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8FAEC-F809-F50A-68C7-56735387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5229AD-E379-0D1B-6BD7-33BB7406E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99FD64-634B-7721-90FC-0F3611A56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D665B3-6D22-1FA6-681F-A1FB8684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C737-FDD7-4B0A-A4BE-B9BAC6BDAEE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31E18C-486D-6316-7066-C19A6F86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93078-1874-9A61-36FC-00ADA52B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4C6C-433D-492F-B17B-E01851C0B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8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058357-504B-CBB5-A710-73CB2BE1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9E726-70E4-6C76-7519-6181F43C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B3153-1F5B-555C-9FAD-C713C5C21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C737-FDD7-4B0A-A4BE-B9BAC6BDAEE1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0115C-D5F0-0AFA-C112-2D939F910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A97BC-0BC1-769F-8DC6-4AB469158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4C6C-433D-492F-B17B-E01851C0B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17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39D2B1A-F325-6B37-083A-DD770A896AB1}"/>
              </a:ext>
            </a:extLst>
          </p:cNvPr>
          <p:cNvSpPr txBox="1"/>
          <p:nvPr/>
        </p:nvSpPr>
        <p:spPr>
          <a:xfrm>
            <a:off x="697583" y="2844225"/>
            <a:ext cx="111613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/>
              <a:t>The Power of Scale for Parameter-Efficient Prompt Tuning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15F6EC-8AB6-B122-C676-DEFB880B1379}"/>
              </a:ext>
            </a:extLst>
          </p:cNvPr>
          <p:cNvSpPr txBox="1"/>
          <p:nvPr/>
        </p:nvSpPr>
        <p:spPr>
          <a:xfrm>
            <a:off x="9982985" y="3850006"/>
            <a:ext cx="18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大模型训练</a:t>
            </a:r>
          </a:p>
        </p:txBody>
      </p:sp>
    </p:spTree>
    <p:extLst>
      <p:ext uri="{BB962C8B-B14F-4D97-AF65-F5344CB8AC3E}">
        <p14:creationId xmlns:p14="http://schemas.microsoft.com/office/powerpoint/2010/main" val="79739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9131E1-7E74-6F7B-F7FB-31AA1C44F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821E416-3894-CD62-61BB-9C615FBB8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4"/>
            <a:ext cx="12192000" cy="68484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3A32C8C-D90E-F29C-9840-3FD9DF763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51" y="1423448"/>
            <a:ext cx="3698449" cy="49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4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9D34594-06FE-6879-898E-4E16574881F3}"/>
              </a:ext>
            </a:extLst>
          </p:cNvPr>
          <p:cNvSpPr txBox="1"/>
          <p:nvPr/>
        </p:nvSpPr>
        <p:spPr>
          <a:xfrm>
            <a:off x="301657" y="207233"/>
            <a:ext cx="1244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实验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9D96B9-7CBF-046A-D195-0601538BD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817"/>
            <a:ext cx="4404999" cy="37815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C4018A-5766-93F3-5047-B92AD7B511F1}"/>
              </a:ext>
            </a:extLst>
          </p:cNvPr>
          <p:cNvSpPr txBox="1"/>
          <p:nvPr/>
        </p:nvSpPr>
        <p:spPr>
          <a:xfrm>
            <a:off x="84841" y="4890297"/>
            <a:ext cx="725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随着语言模型参数的增加，</a:t>
            </a:r>
            <a:endParaRPr lang="en-US" altLang="zh-CN" b="1" dirty="0"/>
          </a:p>
          <a:p>
            <a:r>
              <a:rPr lang="en-US" altLang="zh-CN" b="1" dirty="0"/>
              <a:t>prompt tuning</a:t>
            </a:r>
            <a:r>
              <a:rPr lang="zh-CN" altLang="en-US" b="1" dirty="0"/>
              <a:t>的效果和</a:t>
            </a:r>
            <a:r>
              <a:rPr lang="en-US" altLang="zh-CN" b="1" dirty="0"/>
              <a:t>model tuning</a:t>
            </a:r>
            <a:r>
              <a:rPr lang="zh-CN" altLang="en-US" b="1" dirty="0"/>
              <a:t>相当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4801273-7222-8861-ECF2-A8ECE8323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06" y="0"/>
            <a:ext cx="7457851" cy="565295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751D8284-90A2-1D90-4578-1E9E5E02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60" y="5647535"/>
            <a:ext cx="116703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(a)大多数模型，增加prompt的长度效果更好；当模型很大时，效果接近；长度超过20效果接近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(b)使用输出类的token做初始化效果最好；当模型很大时，效果接近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(c)LM的训练效果最好；当模型很大时，效果接近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(d)LM训练次数越多效果越好；当模型很大时，效果接近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21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2A6FFD-399A-90F8-958B-E4A5D5DD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8" y="37940"/>
            <a:ext cx="4953000" cy="440055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FC667C4-F24B-4A85-265C-741A4755C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7" y="4626839"/>
            <a:ext cx="51796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prompt tuning的针对具体任务的参数数量最少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WRAP:针对具体任务的可调整参数的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embedding加在输入embedding上，输出层可调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9DCCF3-CCAA-BA61-2D81-B3B6A4E8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7653"/>
            <a:ext cx="4972050" cy="2105025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0A8E56F-1453-09E1-0818-080195173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70" y="2138024"/>
            <a:ext cx="66301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domain transfer任务:在一个任务中训练，在另一个任务中评估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prompt tuning效果比model tuning好；model tuning可能overfit，转移领域时效果不好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2C6E79-01B0-C4AA-61AF-F60A69866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40448"/>
            <a:ext cx="5457825" cy="2657475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201BF021-6032-3937-76A2-75C79300C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1" y="5877017"/>
            <a:ext cx="118212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针对一个任务训练多个模型可以提高效果，但开销很大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prompt ensembling：针对一个任务训练多个prompt，共享一个LM，多个prompt通过投票的方式得到最终结果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prompt ensembling的效果比平均、最好的都好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01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B199906-E823-158B-F5D4-7EC8199B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3595041"/>
            <a:ext cx="5657850" cy="283845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0D99FDB-3FD8-2095-C3BD-EC089070F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68" y="1231473"/>
            <a:ext cx="1078426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随着语言模型参数的增加，prompt tuning的效果和model tuning相当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大模型可以在多个具体任务中重用，节省资源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在domain transfer、prompt ensembling中表现好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不同任务可以并行推理，一个batch里可以存放不同的prompt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1E834B-526D-0830-2706-88CF79FB13A6}"/>
              </a:ext>
            </a:extLst>
          </p:cNvPr>
          <p:cNvSpPr txBox="1"/>
          <p:nvPr/>
        </p:nvSpPr>
        <p:spPr>
          <a:xfrm>
            <a:off x="414779" y="314602"/>
            <a:ext cx="3167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282801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8E9276-79FE-31EA-8254-805270A0EC9B}"/>
              </a:ext>
            </a:extLst>
          </p:cNvPr>
          <p:cNvSpPr/>
          <p:nvPr/>
        </p:nvSpPr>
        <p:spPr>
          <a:xfrm>
            <a:off x="4234263" y="3128767"/>
            <a:ext cx="2399064" cy="34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61E114-8840-952C-C6DF-35AF2D7EB9A6}"/>
              </a:ext>
            </a:extLst>
          </p:cNvPr>
          <p:cNvSpPr/>
          <p:nvPr/>
        </p:nvSpPr>
        <p:spPr>
          <a:xfrm>
            <a:off x="4234263" y="3711658"/>
            <a:ext cx="2399064" cy="34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78790E-B3B7-5E57-4B05-D7AE40261B8C}"/>
              </a:ext>
            </a:extLst>
          </p:cNvPr>
          <p:cNvSpPr/>
          <p:nvPr/>
        </p:nvSpPr>
        <p:spPr>
          <a:xfrm>
            <a:off x="4234263" y="4294549"/>
            <a:ext cx="2399064" cy="34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8D6E27-A236-EEFE-D578-16ABB6515BDF}"/>
              </a:ext>
            </a:extLst>
          </p:cNvPr>
          <p:cNvSpPr/>
          <p:nvPr/>
        </p:nvSpPr>
        <p:spPr>
          <a:xfrm>
            <a:off x="4234263" y="4877440"/>
            <a:ext cx="2399064" cy="34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BA5172-1DC2-A76C-1A45-04F909C26599}"/>
              </a:ext>
            </a:extLst>
          </p:cNvPr>
          <p:cNvSpPr/>
          <p:nvPr/>
        </p:nvSpPr>
        <p:spPr>
          <a:xfrm>
            <a:off x="4234263" y="5460331"/>
            <a:ext cx="2399064" cy="34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DD526B-EA67-A76B-4C7B-5AC91841E5A9}"/>
              </a:ext>
            </a:extLst>
          </p:cNvPr>
          <p:cNvSpPr/>
          <p:nvPr/>
        </p:nvSpPr>
        <p:spPr>
          <a:xfrm>
            <a:off x="4234263" y="6043222"/>
            <a:ext cx="2399064" cy="34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878EDE-10C7-A00C-E217-5C7717D093D2}"/>
              </a:ext>
            </a:extLst>
          </p:cNvPr>
          <p:cNvSpPr/>
          <p:nvPr/>
        </p:nvSpPr>
        <p:spPr>
          <a:xfrm>
            <a:off x="4234263" y="1311878"/>
            <a:ext cx="2399064" cy="3459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DECEF7-B8D8-D287-33BC-D2F1C9381927}"/>
              </a:ext>
            </a:extLst>
          </p:cNvPr>
          <p:cNvSpPr/>
          <p:nvPr/>
        </p:nvSpPr>
        <p:spPr>
          <a:xfrm>
            <a:off x="4234263" y="1894769"/>
            <a:ext cx="2399064" cy="3459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AF6FFB-4457-FD31-212E-78E360C5669D}"/>
              </a:ext>
            </a:extLst>
          </p:cNvPr>
          <p:cNvSpPr/>
          <p:nvPr/>
        </p:nvSpPr>
        <p:spPr>
          <a:xfrm>
            <a:off x="4234263" y="2484730"/>
            <a:ext cx="2399064" cy="3459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C3BD9CDB-E7FB-8095-D6CD-4E6E2AA6881D}"/>
              </a:ext>
            </a:extLst>
          </p:cNvPr>
          <p:cNvSpPr/>
          <p:nvPr/>
        </p:nvSpPr>
        <p:spPr>
          <a:xfrm>
            <a:off x="6709339" y="3128767"/>
            <a:ext cx="1432277" cy="3260409"/>
          </a:xfrm>
          <a:prstGeom prst="rightBrace">
            <a:avLst>
              <a:gd name="adj1" fmla="val 8333"/>
              <a:gd name="adj2" fmla="val 510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14E5F6F0-A0A7-3DBC-7C69-426DF89BD2A0}"/>
              </a:ext>
            </a:extLst>
          </p:cNvPr>
          <p:cNvSpPr/>
          <p:nvPr/>
        </p:nvSpPr>
        <p:spPr>
          <a:xfrm>
            <a:off x="6709339" y="1311878"/>
            <a:ext cx="1432277" cy="15188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FED936FC-BB6E-951F-B69D-2EE11DFD896E}"/>
              </a:ext>
            </a:extLst>
          </p:cNvPr>
          <p:cNvSpPr/>
          <p:nvPr/>
        </p:nvSpPr>
        <p:spPr>
          <a:xfrm>
            <a:off x="3122253" y="1311879"/>
            <a:ext cx="984690" cy="507729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A2E33E7-9EF5-7AA9-2399-2E3C71FB5D37}"/>
              </a:ext>
            </a:extLst>
          </p:cNvPr>
          <p:cNvSpPr txBox="1"/>
          <p:nvPr/>
        </p:nvSpPr>
        <p:spPr>
          <a:xfrm>
            <a:off x="2391638" y="3673211"/>
            <a:ext cx="895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P;X</a:t>
            </a:r>
            <a:endParaRPr lang="zh-CN" altLang="en-US" sz="32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102A71-072B-5A05-584C-A58ED46D667B}"/>
              </a:ext>
            </a:extLst>
          </p:cNvPr>
          <p:cNvSpPr txBox="1"/>
          <p:nvPr/>
        </p:nvSpPr>
        <p:spPr>
          <a:xfrm>
            <a:off x="8186748" y="1905577"/>
            <a:ext cx="850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P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50E3A2-F4D9-3474-D312-5E55341AD206}"/>
              </a:ext>
            </a:extLst>
          </p:cNvPr>
          <p:cNvSpPr txBox="1"/>
          <p:nvPr/>
        </p:nvSpPr>
        <p:spPr>
          <a:xfrm>
            <a:off x="8173446" y="4595860"/>
            <a:ext cx="599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X</a:t>
            </a:r>
            <a:endParaRPr lang="zh-CN" altLang="en-US" sz="3200" b="1" dirty="0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7A8B190E-8FAE-B25C-5D9F-6998C39BCE3F}"/>
              </a:ext>
            </a:extLst>
          </p:cNvPr>
          <p:cNvSpPr/>
          <p:nvPr/>
        </p:nvSpPr>
        <p:spPr>
          <a:xfrm rot="5400000">
            <a:off x="5299152" y="-141738"/>
            <a:ext cx="269283" cy="23990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CC74A4-1DE9-3ED2-555A-670B61B907C6}"/>
              </a:ext>
            </a:extLst>
          </p:cNvPr>
          <p:cNvSpPr txBox="1"/>
          <p:nvPr/>
        </p:nvSpPr>
        <p:spPr>
          <a:xfrm>
            <a:off x="2766008" y="278655"/>
            <a:ext cx="646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dimension of embedding space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8021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289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PT Serif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煜彦</dc:creator>
  <cp:lastModifiedBy>陈 煜彦</cp:lastModifiedBy>
  <cp:revision>8</cp:revision>
  <dcterms:created xsi:type="dcterms:W3CDTF">2023-04-20T08:24:41Z</dcterms:created>
  <dcterms:modified xsi:type="dcterms:W3CDTF">2023-04-20T15:41:31Z</dcterms:modified>
</cp:coreProperties>
</file>