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442DB-14AF-FDA7-D660-73E3FA2D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355EC-B905-B06F-9DCA-4BD767CA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DE81A-533E-72BA-A17E-3B8718A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92E03-046D-95CA-746C-53F781D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CA0AE-7455-BAF5-C350-41AF526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620F-F8DE-FC7C-A29B-EBC8C3CD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5361-F6C3-742C-41A2-DEC093C8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9BE01-64ED-DC86-7140-8B9EDB4A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F5FBE-CDD8-D213-79F1-9B9E4B44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65AA7-FB6F-D880-AEA2-11CC1C9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58C3B-E920-20D5-8F67-4282AE8E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43342-132A-5228-A349-B6EFF4E6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2846D-2FB9-36F8-F02A-1FFE0FD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C8F7C-66CB-5352-85F0-6E2AEA6D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9D274-92BA-8391-9421-DBDE112E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53D7D-25EA-96F5-B8C2-4BB6C7B7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E161B-F235-4B99-90B3-2EA35C23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225D0-7139-909B-DBFB-C3DCB386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22B2F-90F7-74DF-DCB0-79B3E595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016CA-D7BE-42D4-9786-7E0BE8F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D362C-4EBF-2C80-7224-EFFA47DB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AF029-DBD8-FF48-8DD8-2EECA49A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5CB32-66B3-9DDE-7935-012D7F4B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8E1D1-5CFD-0720-53BC-0DB75DAB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A7D07-6835-E980-7069-E6C58C6C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9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C214-3CE8-1D58-B2CD-35BA45F4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F87CD-37DF-A879-C0F4-CA470DD7A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BAE507-FAFC-CB6B-F65C-2D7D289E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1830F-4D2C-02BE-3947-4354CBAE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54CD5-80F0-BE09-1C66-0A44ACC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272B7-D032-9F99-AB1B-51764692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746C-B072-CAA7-C1C4-2C71793F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7505A-4A3A-D935-EC7A-B16A1C6A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85966-9147-4CFC-0592-839A7441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C1A3AF-6A5A-6A23-4FF0-FC0DA99E5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16589-E3A5-A5FB-FE50-64186AEE4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D717A0-7890-9BC5-EDFA-9AC704CB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E2C26-DBA9-970C-911A-A05D175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403BE4-71F7-F839-9B1B-A2166507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AE16C-58B3-9A83-1772-0A331CDA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07B3E-5B1D-F38D-C538-0D3736B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17DF2-FE56-E676-3A1C-1B862DA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F9815-4554-3F48-5664-54E7CB1E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54D8D-C713-4DD7-0B03-C8BDD626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0DB7A-3BB2-1C3C-EF4F-5F1E8317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4D0E5-9773-B66E-82C0-7691343F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1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F947D-1236-CA4E-1BC5-650469FB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530A3-FC19-8249-7287-CB0ED6BC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799A6F-E3F6-E59F-D854-6A6F65FD5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3B216-BCCC-59DD-96A7-1975A9DD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35CA9-DDC1-136F-4212-0DF4447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4981B-029A-6A08-9A74-C3088209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830E3-BA5B-3C72-2506-7DC00C18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0EAC0-3281-ED88-28C8-86C317E02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7D848-0624-3527-A494-1125A37A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009F6-9B2F-746A-BBD3-F6DB0266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89567-22B0-56D0-4FA0-C94AD69A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81D2C-3645-F506-77A3-3BA1DE1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F7E4B-5E9A-2F1E-4DB6-0706C99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1645D-A167-F27F-1523-5C24B693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3B6B-903C-0679-E941-F3D6F046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CDA0-0623-4624-B2CD-9D747C5CD7F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A0E6-7112-BC79-14ED-A7F305DC5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8BE86-FD19-1D56-75A1-61BA157D5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04E6-CF1F-4241-B08A-4CB74EFA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1E4746-3943-D880-8AB2-53E41CBB08D7}"/>
              </a:ext>
            </a:extLst>
          </p:cNvPr>
          <p:cNvSpPr txBox="1"/>
          <p:nvPr/>
        </p:nvSpPr>
        <p:spPr>
          <a:xfrm>
            <a:off x="-4295657" y="253153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batch=0,stage=0-&gt;1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51399E-93E8-8D22-77E2-28C45868E1D9}"/>
              </a:ext>
            </a:extLst>
          </p:cNvPr>
          <p:cNvSpPr txBox="1"/>
          <p:nvPr/>
        </p:nvSpPr>
        <p:spPr>
          <a:xfrm>
            <a:off x="-4295657" y="3407359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NativeLayerNormBackward0</a:t>
            </a:r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C58C70-BA5D-2182-2697-DECFBAA8DA72}"/>
              </a:ext>
            </a:extLst>
          </p:cNvPr>
          <p:cNvSpPr txBox="1"/>
          <p:nvPr/>
        </p:nvSpPr>
        <p:spPr>
          <a:xfrm>
            <a:off x="-806381" y="3407358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4ECF24-8898-EE9C-3DE7-8FD885BA31D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-1074937" y="3730524"/>
            <a:ext cx="26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9EB138-36B6-B229-37DE-25AA2FFB03D3}"/>
              </a:ext>
            </a:extLst>
          </p:cNvPr>
          <p:cNvSpPr txBox="1"/>
          <p:nvPr/>
        </p:nvSpPr>
        <p:spPr>
          <a:xfrm>
            <a:off x="970921" y="340735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(cp00-&gt;cp01)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D3EEF3-34B8-856D-5E5C-EF147FBFF6BF}"/>
              </a:ext>
            </a:extLst>
          </p:cNvPr>
          <p:cNvCxnSpPr>
            <a:stCxn id="63" idx="3"/>
            <a:endCxn id="69" idx="1"/>
          </p:cNvCxnSpPr>
          <p:nvPr/>
        </p:nvCxnSpPr>
        <p:spPr>
          <a:xfrm flipV="1">
            <a:off x="702365" y="3730523"/>
            <a:ext cx="26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4F7721F-68AD-0CCF-6A7A-8973F7945B11}"/>
              </a:ext>
            </a:extLst>
          </p:cNvPr>
          <p:cNvSpPr txBox="1"/>
          <p:nvPr/>
        </p:nvSpPr>
        <p:spPr>
          <a:xfrm>
            <a:off x="2806239" y="340735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cp01)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D33D869-1C34-E358-7E1D-F6DA5EC88C6C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 flipV="1">
            <a:off x="2521345" y="3730521"/>
            <a:ext cx="2848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F1AFB31-DE7E-DC76-08E9-9D66094E3A69}"/>
              </a:ext>
            </a:extLst>
          </p:cNvPr>
          <p:cNvSpPr txBox="1"/>
          <p:nvPr/>
        </p:nvSpPr>
        <p:spPr>
          <a:xfrm>
            <a:off x="4599879" y="3407354"/>
            <a:ext cx="2192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PermuteBackward0(null1)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64FA66D-FEA3-3C19-F9F8-73C7481B3DDA}"/>
              </a:ext>
            </a:extLst>
          </p:cNvPr>
          <p:cNvCxnSpPr>
            <a:stCxn id="77" idx="3"/>
            <a:endCxn id="88" idx="1"/>
          </p:cNvCxnSpPr>
          <p:nvPr/>
        </p:nvCxnSpPr>
        <p:spPr>
          <a:xfrm flipV="1">
            <a:off x="4314985" y="3730520"/>
            <a:ext cx="284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7689E80-2C83-FABA-4015-ACEEB248E0A8}"/>
              </a:ext>
            </a:extLst>
          </p:cNvPr>
          <p:cNvCxnSpPr>
            <a:cxnSpLocks/>
            <a:stCxn id="88" idx="3"/>
            <a:endCxn id="3" idx="1"/>
          </p:cNvCxnSpPr>
          <p:nvPr/>
        </p:nvCxnSpPr>
        <p:spPr>
          <a:xfrm>
            <a:off x="6792685" y="3730520"/>
            <a:ext cx="43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0CF063-A6C0-15D4-607E-06E444C9805C}"/>
              </a:ext>
            </a:extLst>
          </p:cNvPr>
          <p:cNvSpPr txBox="1"/>
          <p:nvPr/>
        </p:nvSpPr>
        <p:spPr>
          <a:xfrm>
            <a:off x="2521345" y="519417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batch=1,stage=0-&gt;1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5C9058-860E-B16F-9E74-80315D7F0D95}"/>
              </a:ext>
            </a:extLst>
          </p:cNvPr>
          <p:cNvSpPr txBox="1"/>
          <p:nvPr/>
        </p:nvSpPr>
        <p:spPr>
          <a:xfrm>
            <a:off x="2521345" y="5927770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NativeLayerNormBackward0</a:t>
            </a:r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BD5FA0-A159-03B1-AEC8-56357E80C114}"/>
              </a:ext>
            </a:extLst>
          </p:cNvPr>
          <p:cNvSpPr txBox="1"/>
          <p:nvPr/>
        </p:nvSpPr>
        <p:spPr>
          <a:xfrm>
            <a:off x="6010621" y="5927769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889085F-A89C-B0CC-0BF5-21750A4B8761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 flipV="1">
            <a:off x="5742065" y="6250935"/>
            <a:ext cx="26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D026BA5-C664-79BF-B4CA-EEE5EAEDCBED}"/>
              </a:ext>
            </a:extLst>
          </p:cNvPr>
          <p:cNvCxnSpPr>
            <a:cxnSpLocks/>
            <a:stCxn id="127" idx="3"/>
            <a:endCxn id="137" idx="1"/>
          </p:cNvCxnSpPr>
          <p:nvPr/>
        </p:nvCxnSpPr>
        <p:spPr>
          <a:xfrm flipV="1">
            <a:off x="7519367" y="6240650"/>
            <a:ext cx="311958" cy="1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3AB44AB-9204-C23C-FB3E-AB364962524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8871219" y="3730519"/>
            <a:ext cx="354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9264737-6B07-1A6E-0054-8F5CDBF5E862}"/>
              </a:ext>
            </a:extLst>
          </p:cNvPr>
          <p:cNvSpPr txBox="1"/>
          <p:nvPr/>
        </p:nvSpPr>
        <p:spPr>
          <a:xfrm>
            <a:off x="7831325" y="605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60BA0E9-C1A6-946C-5578-7611338C0CE2}"/>
              </a:ext>
            </a:extLst>
          </p:cNvPr>
          <p:cNvSpPr txBox="1"/>
          <p:nvPr/>
        </p:nvSpPr>
        <p:spPr>
          <a:xfrm>
            <a:off x="8552975" y="5926478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(cp10-&gt;cp11)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47D8344-FE4A-CBC0-9224-A904FF7B35FE}"/>
              </a:ext>
            </a:extLst>
          </p:cNvPr>
          <p:cNvCxnSpPr>
            <a:stCxn id="137" idx="3"/>
            <a:endCxn id="143" idx="1"/>
          </p:cNvCxnSpPr>
          <p:nvPr/>
        </p:nvCxnSpPr>
        <p:spPr>
          <a:xfrm>
            <a:off x="8378270" y="6240650"/>
            <a:ext cx="174705" cy="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B57739-1D7F-6D24-C4EF-BD174FFE8003}"/>
              </a:ext>
            </a:extLst>
          </p:cNvPr>
          <p:cNvSpPr txBox="1"/>
          <p:nvPr/>
        </p:nvSpPr>
        <p:spPr>
          <a:xfrm>
            <a:off x="10282735" y="5887663"/>
            <a:ext cx="15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cp11)</a:t>
            </a:r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96727CD-F1C0-09C0-76B4-A07FED493A63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>
          <a:xfrm flipV="1">
            <a:off x="10103399" y="6210829"/>
            <a:ext cx="179336" cy="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896620-AA07-DC47-9C93-6F8FB7E55FFB}"/>
              </a:ext>
            </a:extLst>
          </p:cNvPr>
          <p:cNvSpPr txBox="1"/>
          <p:nvPr/>
        </p:nvSpPr>
        <p:spPr>
          <a:xfrm>
            <a:off x="12093267" y="5926478"/>
            <a:ext cx="2192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PermuteBackward0(null1)</a:t>
            </a:r>
            <a:endParaRPr lang="zh-CN" altLang="en-US" dirty="0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745B5ED-EC23-5768-8EB0-96E808B5ABD3}"/>
              </a:ext>
            </a:extLst>
          </p:cNvPr>
          <p:cNvCxnSpPr>
            <a:stCxn id="154" idx="3"/>
            <a:endCxn id="156" idx="1"/>
          </p:cNvCxnSpPr>
          <p:nvPr/>
        </p:nvCxnSpPr>
        <p:spPr>
          <a:xfrm>
            <a:off x="11791481" y="6210829"/>
            <a:ext cx="301786" cy="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67951-0917-1592-E960-7EDEE57A3EBA}"/>
              </a:ext>
            </a:extLst>
          </p:cNvPr>
          <p:cNvCxnSpPr>
            <a:cxnSpLocks/>
            <a:stCxn id="156" idx="3"/>
            <a:endCxn id="44" idx="1"/>
          </p:cNvCxnSpPr>
          <p:nvPr/>
        </p:nvCxnSpPr>
        <p:spPr>
          <a:xfrm flipV="1">
            <a:off x="14286073" y="6240651"/>
            <a:ext cx="406024" cy="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D0D4135-85ED-7606-910F-C614215E6CE1}"/>
              </a:ext>
            </a:extLst>
          </p:cNvPr>
          <p:cNvSpPr txBox="1"/>
          <p:nvPr/>
        </p:nvSpPr>
        <p:spPr>
          <a:xfrm>
            <a:off x="17234112" y="3429000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ADC667F0-B4E8-11E9-9A37-D142825D7E30}"/>
              </a:ext>
            </a:extLst>
          </p:cNvPr>
          <p:cNvCxnSpPr>
            <a:cxnSpLocks/>
            <a:stCxn id="44" idx="3"/>
            <a:endCxn id="168" idx="1"/>
          </p:cNvCxnSpPr>
          <p:nvPr/>
        </p:nvCxnSpPr>
        <p:spPr>
          <a:xfrm flipV="1">
            <a:off x="16338702" y="3613666"/>
            <a:ext cx="895410" cy="262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D9128AAF-5337-DD4C-5EB1-DB256F2E838C}"/>
              </a:ext>
            </a:extLst>
          </p:cNvPr>
          <p:cNvCxnSpPr>
            <a:cxnSpLocks/>
            <a:stCxn id="15" idx="3"/>
            <a:endCxn id="168" idx="1"/>
          </p:cNvCxnSpPr>
          <p:nvPr/>
        </p:nvCxnSpPr>
        <p:spPr>
          <a:xfrm flipV="1">
            <a:off x="9798575" y="3613666"/>
            <a:ext cx="7435537" cy="11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3BBF08B2-B21E-126C-E959-C347DEC4E360}"/>
              </a:ext>
            </a:extLst>
          </p:cNvPr>
          <p:cNvSpPr/>
          <p:nvPr/>
        </p:nvSpPr>
        <p:spPr>
          <a:xfrm>
            <a:off x="3837604" y="115309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E2854C-8B8A-563D-C940-C50452A4C7E2}"/>
              </a:ext>
            </a:extLst>
          </p:cNvPr>
          <p:cNvSpPr/>
          <p:nvPr/>
        </p:nvSpPr>
        <p:spPr>
          <a:xfrm>
            <a:off x="4579284" y="115309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D00D6E-396F-CF08-DA8C-FAB86C0D35CC}"/>
              </a:ext>
            </a:extLst>
          </p:cNvPr>
          <p:cNvSpPr/>
          <p:nvPr/>
        </p:nvSpPr>
        <p:spPr>
          <a:xfrm>
            <a:off x="4579284" y="153934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AFC30F-F04B-80A0-60D3-EDABAA5EA7FF}"/>
              </a:ext>
            </a:extLst>
          </p:cNvPr>
          <p:cNvSpPr/>
          <p:nvPr/>
        </p:nvSpPr>
        <p:spPr>
          <a:xfrm>
            <a:off x="5320964" y="1536580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9FCDF-4D54-7572-8519-B1F1788FA3A6}"/>
              </a:ext>
            </a:extLst>
          </p:cNvPr>
          <p:cNvSpPr/>
          <p:nvPr/>
        </p:nvSpPr>
        <p:spPr>
          <a:xfrm>
            <a:off x="6062644" y="1536580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C00D878-A763-B661-DF76-41A34195C1F0}"/>
              </a:ext>
            </a:extLst>
          </p:cNvPr>
          <p:cNvSpPr/>
          <p:nvPr/>
        </p:nvSpPr>
        <p:spPr>
          <a:xfrm>
            <a:off x="6804324" y="1541913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E3C0E67-06A0-197E-0D2A-20CBE901146C}"/>
              </a:ext>
            </a:extLst>
          </p:cNvPr>
          <p:cNvSpPr/>
          <p:nvPr/>
        </p:nvSpPr>
        <p:spPr>
          <a:xfrm>
            <a:off x="6804324" y="116225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08F90D-AA8A-15BE-13D2-DC2EFA8B9D19}"/>
              </a:ext>
            </a:extLst>
          </p:cNvPr>
          <p:cNvSpPr/>
          <p:nvPr/>
        </p:nvSpPr>
        <p:spPr>
          <a:xfrm>
            <a:off x="7546004" y="116225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582AE3-6C92-6A20-9D3F-5AC26E5D845D}"/>
              </a:ext>
            </a:extLst>
          </p:cNvPr>
          <p:cNvSpPr txBox="1"/>
          <p:nvPr/>
        </p:nvSpPr>
        <p:spPr>
          <a:xfrm>
            <a:off x="2521884" y="1092577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stage0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7630F0-F43C-6C3D-F22C-F6B6F6C99527}"/>
              </a:ext>
            </a:extLst>
          </p:cNvPr>
          <p:cNvSpPr txBox="1"/>
          <p:nvPr/>
        </p:nvSpPr>
        <p:spPr>
          <a:xfrm>
            <a:off x="2521884" y="148414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C30910D-C771-93DD-0AAC-856597371849}"/>
              </a:ext>
            </a:extLst>
          </p:cNvPr>
          <p:cNvSpPr txBox="1"/>
          <p:nvPr/>
        </p:nvSpPr>
        <p:spPr>
          <a:xfrm>
            <a:off x="886" y="216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checkpoint="never"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867F18-327C-DDBA-0C78-B8984B3BCCE1}"/>
              </a:ext>
            </a:extLst>
          </p:cNvPr>
          <p:cNvSpPr txBox="1"/>
          <p:nvPr/>
        </p:nvSpPr>
        <p:spPr>
          <a:xfrm>
            <a:off x="7224614" y="3407354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#(cp01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4B9861-BCE3-3C45-1E6A-CC38132A851C}"/>
              </a:ext>
            </a:extLst>
          </p:cNvPr>
          <p:cNvSpPr txBox="1"/>
          <p:nvPr/>
        </p:nvSpPr>
        <p:spPr>
          <a:xfrm>
            <a:off x="9225982" y="35458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0506E40-7D85-0747-A2D9-74A404DE73A7}"/>
              </a:ext>
            </a:extLst>
          </p:cNvPr>
          <p:cNvCxnSpPr>
            <a:cxnSpLocks/>
            <a:stCxn id="15" idx="2"/>
            <a:endCxn id="137" idx="0"/>
          </p:cNvCxnSpPr>
          <p:nvPr/>
        </p:nvCxnSpPr>
        <p:spPr>
          <a:xfrm flipH="1">
            <a:off x="8104798" y="3915185"/>
            <a:ext cx="1407481" cy="214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0B57A8B-C497-8354-FCB3-EA01F1F7A2D5}"/>
              </a:ext>
            </a:extLst>
          </p:cNvPr>
          <p:cNvSpPr txBox="1"/>
          <p:nvPr/>
        </p:nvSpPr>
        <p:spPr>
          <a:xfrm>
            <a:off x="14692097" y="5917485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#(cp11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E07F36F-14A1-D762-F1AB-4661C1492EC0}"/>
              </a:ext>
            </a:extLst>
          </p:cNvPr>
          <p:cNvCxnSpPr>
            <a:cxnSpLocks/>
          </p:cNvCxnSpPr>
          <p:nvPr/>
        </p:nvCxnSpPr>
        <p:spPr>
          <a:xfrm flipH="1">
            <a:off x="6058747" y="834189"/>
            <a:ext cx="3897" cy="169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1E4746-3943-D880-8AB2-53E41CBB08D7}"/>
              </a:ext>
            </a:extLst>
          </p:cNvPr>
          <p:cNvSpPr txBox="1"/>
          <p:nvPr/>
        </p:nvSpPr>
        <p:spPr>
          <a:xfrm>
            <a:off x="-6427569" y="275265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batch=0,stage=0-&gt;1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51399E-93E8-8D22-77E2-28C45868E1D9}"/>
              </a:ext>
            </a:extLst>
          </p:cNvPr>
          <p:cNvSpPr txBox="1"/>
          <p:nvPr/>
        </p:nvSpPr>
        <p:spPr>
          <a:xfrm>
            <a:off x="-6438510" y="3536611"/>
            <a:ext cx="14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C58C70-BA5D-2182-2697-DECFBAA8DA72}"/>
              </a:ext>
            </a:extLst>
          </p:cNvPr>
          <p:cNvSpPr txBox="1"/>
          <p:nvPr/>
        </p:nvSpPr>
        <p:spPr>
          <a:xfrm>
            <a:off x="-4629690" y="3536611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4ECF24-8898-EE9C-3DE7-8FD885BA31D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-4951291" y="3859777"/>
            <a:ext cx="32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9EB138-36B6-B229-37DE-25AA2FFB03D3}"/>
              </a:ext>
            </a:extLst>
          </p:cNvPr>
          <p:cNvSpPr txBox="1"/>
          <p:nvPr/>
        </p:nvSpPr>
        <p:spPr>
          <a:xfrm>
            <a:off x="-23622" y="3528284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(cp00-&gt;cp01)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D3EEF3-34B8-856D-5E5C-EF147FBFF6BF}"/>
              </a:ext>
            </a:extLst>
          </p:cNvPr>
          <p:cNvCxnSpPr>
            <a:cxnSpLocks/>
            <a:stCxn id="220" idx="3"/>
            <a:endCxn id="69" idx="1"/>
          </p:cNvCxnSpPr>
          <p:nvPr/>
        </p:nvCxnSpPr>
        <p:spPr>
          <a:xfrm flipV="1">
            <a:off x="-431035" y="3851450"/>
            <a:ext cx="407413" cy="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4F7721F-68AD-0CCF-6A7A-8973F7945B11}"/>
              </a:ext>
            </a:extLst>
          </p:cNvPr>
          <p:cNvSpPr txBox="1"/>
          <p:nvPr/>
        </p:nvSpPr>
        <p:spPr>
          <a:xfrm>
            <a:off x="1831294" y="3529159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cp01)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D33D869-1C34-E358-7E1D-F6DA5EC88C6C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>
            <a:off x="1526802" y="3851450"/>
            <a:ext cx="30449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F1AFB31-DE7E-DC76-08E9-9D66094E3A69}"/>
              </a:ext>
            </a:extLst>
          </p:cNvPr>
          <p:cNvSpPr txBox="1"/>
          <p:nvPr/>
        </p:nvSpPr>
        <p:spPr>
          <a:xfrm>
            <a:off x="3679613" y="3536611"/>
            <a:ext cx="155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64FA66D-FEA3-3C19-F9F8-73C7481B3DDA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>
            <a:off x="3340040" y="3852325"/>
            <a:ext cx="339573" cy="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7689E80-2C83-FABA-4015-ACEEB248E0A8}"/>
              </a:ext>
            </a:extLst>
          </p:cNvPr>
          <p:cNvCxnSpPr>
            <a:cxnSpLocks/>
            <a:stCxn id="88" idx="3"/>
            <a:endCxn id="298" idx="1"/>
          </p:cNvCxnSpPr>
          <p:nvPr/>
        </p:nvCxnSpPr>
        <p:spPr>
          <a:xfrm>
            <a:off x="5230038" y="3859777"/>
            <a:ext cx="366379" cy="1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0CF063-A6C0-15D4-607E-06E444C9805C}"/>
              </a:ext>
            </a:extLst>
          </p:cNvPr>
          <p:cNvSpPr txBox="1"/>
          <p:nvPr/>
        </p:nvSpPr>
        <p:spPr>
          <a:xfrm>
            <a:off x="1554254" y="524293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batch=1,stage=0-&gt;1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5C9058-860E-B16F-9E74-80315D7F0D95}"/>
              </a:ext>
            </a:extLst>
          </p:cNvPr>
          <p:cNvSpPr txBox="1"/>
          <p:nvPr/>
        </p:nvSpPr>
        <p:spPr>
          <a:xfrm>
            <a:off x="1596558" y="5880957"/>
            <a:ext cx="15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BD5FA0-A159-03B1-AEC8-56357E80C114}"/>
              </a:ext>
            </a:extLst>
          </p:cNvPr>
          <p:cNvSpPr txBox="1"/>
          <p:nvPr/>
        </p:nvSpPr>
        <p:spPr>
          <a:xfrm>
            <a:off x="3435057" y="5879664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(cp10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889085F-A89C-B0CC-0BF5-21750A4B8761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 flipV="1">
            <a:off x="3146982" y="6202830"/>
            <a:ext cx="288075" cy="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ECEDB46-FCE1-207B-8F75-BB3D2878E352}"/>
              </a:ext>
            </a:extLst>
          </p:cNvPr>
          <p:cNvSpPr txBox="1"/>
          <p:nvPr/>
        </p:nvSpPr>
        <p:spPr>
          <a:xfrm>
            <a:off x="10102970" y="3738441"/>
            <a:ext cx="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9264737-6B07-1A6E-0054-8F5CDBF5E862}"/>
              </a:ext>
            </a:extLst>
          </p:cNvPr>
          <p:cNvSpPr txBox="1"/>
          <p:nvPr/>
        </p:nvSpPr>
        <p:spPr>
          <a:xfrm>
            <a:off x="7714321" y="599019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60BA0E9-C1A6-946C-5578-7611338C0CE2}"/>
              </a:ext>
            </a:extLst>
          </p:cNvPr>
          <p:cNvSpPr txBox="1"/>
          <p:nvPr/>
        </p:nvSpPr>
        <p:spPr>
          <a:xfrm>
            <a:off x="8576109" y="5851699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(cp10-&gt;cp11)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47D8344-FE4A-CBC0-9224-A904FF7B35FE}"/>
              </a:ext>
            </a:extLst>
          </p:cNvPr>
          <p:cNvCxnSpPr>
            <a:stCxn id="137" idx="3"/>
            <a:endCxn id="143" idx="1"/>
          </p:cNvCxnSpPr>
          <p:nvPr/>
        </p:nvCxnSpPr>
        <p:spPr>
          <a:xfrm>
            <a:off x="8261266" y="6174865"/>
            <a:ext cx="31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7B533B6-2AF6-024D-471B-AAF442ACE4D9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7987794" y="4107773"/>
            <a:ext cx="2450944" cy="188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B57739-1D7F-6D24-C4EF-BD174FFE8003}"/>
              </a:ext>
            </a:extLst>
          </p:cNvPr>
          <p:cNvSpPr txBox="1"/>
          <p:nvPr/>
        </p:nvSpPr>
        <p:spPr>
          <a:xfrm>
            <a:off x="10469563" y="5865835"/>
            <a:ext cx="15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cp11)</a:t>
            </a:r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96727CD-F1C0-09C0-76B4-A07FED493A63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>
          <a:xfrm>
            <a:off x="10126533" y="6174865"/>
            <a:ext cx="343030" cy="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896620-AA07-DC47-9C93-6F8FB7E55FFB}"/>
              </a:ext>
            </a:extLst>
          </p:cNvPr>
          <p:cNvSpPr txBox="1"/>
          <p:nvPr/>
        </p:nvSpPr>
        <p:spPr>
          <a:xfrm>
            <a:off x="12373435" y="5839594"/>
            <a:ext cx="1508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745B5ED-EC23-5768-8EB0-96E808B5ABD3}"/>
              </a:ext>
            </a:extLst>
          </p:cNvPr>
          <p:cNvCxnSpPr>
            <a:cxnSpLocks/>
            <a:stCxn id="154" idx="3"/>
            <a:endCxn id="156" idx="1"/>
          </p:cNvCxnSpPr>
          <p:nvPr/>
        </p:nvCxnSpPr>
        <p:spPr>
          <a:xfrm flipV="1">
            <a:off x="11978309" y="6162760"/>
            <a:ext cx="395126" cy="2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67951-0917-1592-E960-7EDEE57A3EBA}"/>
              </a:ext>
            </a:extLst>
          </p:cNvPr>
          <p:cNvCxnSpPr>
            <a:cxnSpLocks/>
            <a:stCxn id="156" idx="3"/>
            <a:endCxn id="367" idx="1"/>
          </p:cNvCxnSpPr>
          <p:nvPr/>
        </p:nvCxnSpPr>
        <p:spPr>
          <a:xfrm>
            <a:off x="13882181" y="6162760"/>
            <a:ext cx="327433" cy="1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D0D4135-85ED-7606-910F-C614215E6CE1}"/>
              </a:ext>
            </a:extLst>
          </p:cNvPr>
          <p:cNvSpPr txBox="1"/>
          <p:nvPr/>
        </p:nvSpPr>
        <p:spPr>
          <a:xfrm>
            <a:off x="18771322" y="3666783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F08B2-B21E-126C-E959-C347DEC4E360}"/>
              </a:ext>
            </a:extLst>
          </p:cNvPr>
          <p:cNvSpPr/>
          <p:nvPr/>
        </p:nvSpPr>
        <p:spPr>
          <a:xfrm>
            <a:off x="308960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E2854C-8B8A-563D-C940-C50452A4C7E2}"/>
              </a:ext>
            </a:extLst>
          </p:cNvPr>
          <p:cNvSpPr/>
          <p:nvPr/>
        </p:nvSpPr>
        <p:spPr>
          <a:xfrm>
            <a:off x="383128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D00D6E-396F-CF08-DA8C-FAB86C0D35CC}"/>
              </a:ext>
            </a:extLst>
          </p:cNvPr>
          <p:cNvSpPr/>
          <p:nvPr/>
        </p:nvSpPr>
        <p:spPr>
          <a:xfrm>
            <a:off x="3831283" y="1560127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AFC30F-F04B-80A0-60D3-EDABAA5EA7FF}"/>
              </a:ext>
            </a:extLst>
          </p:cNvPr>
          <p:cNvSpPr/>
          <p:nvPr/>
        </p:nvSpPr>
        <p:spPr>
          <a:xfrm>
            <a:off x="4572963" y="155736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9FCDF-4D54-7572-8519-B1F1788FA3A6}"/>
              </a:ext>
            </a:extLst>
          </p:cNvPr>
          <p:cNvSpPr/>
          <p:nvPr/>
        </p:nvSpPr>
        <p:spPr>
          <a:xfrm>
            <a:off x="6056323" y="156380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C00D878-A763-B661-DF76-41A34195C1F0}"/>
              </a:ext>
            </a:extLst>
          </p:cNvPr>
          <p:cNvSpPr/>
          <p:nvPr/>
        </p:nvSpPr>
        <p:spPr>
          <a:xfrm>
            <a:off x="7577831" y="1561006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E3C0E67-06A0-197E-0D2A-20CBE901146C}"/>
              </a:ext>
            </a:extLst>
          </p:cNvPr>
          <p:cNvSpPr/>
          <p:nvPr/>
        </p:nvSpPr>
        <p:spPr>
          <a:xfrm>
            <a:off x="7577831" y="1221189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08F90D-AA8A-15BE-13D2-DC2EFA8B9D19}"/>
              </a:ext>
            </a:extLst>
          </p:cNvPr>
          <p:cNvSpPr/>
          <p:nvPr/>
        </p:nvSpPr>
        <p:spPr>
          <a:xfrm>
            <a:off x="9038495" y="1179306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582AE3-6C92-6A20-9D3F-5AC26E5D845D}"/>
              </a:ext>
            </a:extLst>
          </p:cNvPr>
          <p:cNvSpPr txBox="1"/>
          <p:nvPr/>
        </p:nvSpPr>
        <p:spPr>
          <a:xfrm>
            <a:off x="1754202" y="123014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stage0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7630F0-F43C-6C3D-F22C-F6B6F6C99527}"/>
              </a:ext>
            </a:extLst>
          </p:cNvPr>
          <p:cNvSpPr txBox="1"/>
          <p:nvPr/>
        </p:nvSpPr>
        <p:spPr>
          <a:xfrm>
            <a:off x="1754202" y="1572663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C30910D-C771-93DD-0AAC-856597371849}"/>
              </a:ext>
            </a:extLst>
          </p:cNvPr>
          <p:cNvSpPr txBox="1"/>
          <p:nvPr/>
        </p:nvSpPr>
        <p:spPr>
          <a:xfrm>
            <a:off x="886" y="216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checkpoint="always"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EDA2B40-DD82-D3C1-7319-B58425EA503F}"/>
              </a:ext>
            </a:extLst>
          </p:cNvPr>
          <p:cNvSpPr txBox="1"/>
          <p:nvPr/>
        </p:nvSpPr>
        <p:spPr>
          <a:xfrm>
            <a:off x="-2784413" y="368401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74FD497-B99D-2395-BC5E-825CF7E3092E}"/>
              </a:ext>
            </a:extLst>
          </p:cNvPr>
          <p:cNvCxnSpPr>
            <a:stCxn id="63" idx="3"/>
            <a:endCxn id="208" idx="1"/>
          </p:cNvCxnSpPr>
          <p:nvPr/>
        </p:nvCxnSpPr>
        <p:spPr>
          <a:xfrm>
            <a:off x="-3120944" y="3859777"/>
            <a:ext cx="336531" cy="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9C8B989-2C2C-0344-9744-B06E0A52C494}"/>
              </a:ext>
            </a:extLst>
          </p:cNvPr>
          <p:cNvSpPr txBox="1"/>
          <p:nvPr/>
        </p:nvSpPr>
        <p:spPr>
          <a:xfrm>
            <a:off x="997033" y="2490511"/>
            <a:ext cx="1011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前向</a:t>
            </a:r>
            <a:r>
              <a:rPr lang="en-US" altLang="zh-CN" dirty="0"/>
              <a:t>checkpoint</a:t>
            </a:r>
            <a:r>
              <a:rPr lang="zh-CN" altLang="en-US" dirty="0"/>
              <a:t>是模型前向，后向</a:t>
            </a:r>
            <a:r>
              <a:rPr lang="en-US" altLang="zh-CN" dirty="0"/>
              <a:t>recompute</a:t>
            </a:r>
            <a:r>
              <a:rPr lang="zh-CN" altLang="en-US" dirty="0"/>
              <a:t>是模型后向之前的前向，后向</a:t>
            </a:r>
            <a:r>
              <a:rPr lang="en-US" altLang="zh-CN" dirty="0"/>
              <a:t>checkpoint</a:t>
            </a:r>
            <a:r>
              <a:rPr lang="zh-CN" altLang="en-US" dirty="0"/>
              <a:t>是模型后向</a:t>
            </a:r>
            <a:endParaRPr lang="en-US" altLang="zh-CN" dirty="0"/>
          </a:p>
          <a:p>
            <a:r>
              <a:rPr lang="en-US" altLang="zh-CN" dirty="0"/>
              <a:t>Wait</a:t>
            </a:r>
            <a:r>
              <a:rPr lang="zh-CN" altLang="en-US" dirty="0"/>
              <a:t>等重计算，令</a:t>
            </a:r>
            <a:r>
              <a:rPr lang="en-US" altLang="zh-CN" dirty="0"/>
              <a:t>checkpoint</a:t>
            </a:r>
            <a:r>
              <a:rPr lang="zh-CN" altLang="en-US" dirty="0"/>
              <a:t>等</a:t>
            </a:r>
            <a:r>
              <a:rPr lang="en-US" altLang="zh-CN" dirty="0"/>
              <a:t>copy</a:t>
            </a:r>
            <a:endParaRPr lang="zh-CN" altLang="en-US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28DB9F1-9FD6-8F34-3547-6C216366133F}"/>
              </a:ext>
            </a:extLst>
          </p:cNvPr>
          <p:cNvSpPr txBox="1"/>
          <p:nvPr/>
        </p:nvSpPr>
        <p:spPr>
          <a:xfrm>
            <a:off x="-2217330" y="4562379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8A13A7F-2069-18AA-6586-42CC245C4450}"/>
              </a:ext>
            </a:extLst>
          </p:cNvPr>
          <p:cNvCxnSpPr>
            <a:cxnSpLocks/>
            <a:stCxn id="208" idx="2"/>
            <a:endCxn id="214" idx="1"/>
          </p:cNvCxnSpPr>
          <p:nvPr/>
        </p:nvCxnSpPr>
        <p:spPr>
          <a:xfrm>
            <a:off x="-2498116" y="4053346"/>
            <a:ext cx="280786" cy="83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B8A233F-7391-4D72-7F66-751BF3683C69}"/>
              </a:ext>
            </a:extLst>
          </p:cNvPr>
          <p:cNvSpPr txBox="1"/>
          <p:nvPr/>
        </p:nvSpPr>
        <p:spPr>
          <a:xfrm>
            <a:off x="-977980" y="367916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1CB6992-196E-D0EB-5D9D-F8E666AF9693}"/>
              </a:ext>
            </a:extLst>
          </p:cNvPr>
          <p:cNvCxnSpPr>
            <a:stCxn id="208" idx="3"/>
            <a:endCxn id="220" idx="1"/>
          </p:cNvCxnSpPr>
          <p:nvPr/>
        </p:nvCxnSpPr>
        <p:spPr>
          <a:xfrm flipV="1">
            <a:off x="-2211820" y="3863832"/>
            <a:ext cx="1233840" cy="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32C54046-0227-DD16-E001-6CC7E14F7FE8}"/>
              </a:ext>
            </a:extLst>
          </p:cNvPr>
          <p:cNvCxnSpPr>
            <a:cxnSpLocks/>
            <a:stCxn id="214" idx="3"/>
            <a:endCxn id="220" idx="2"/>
          </p:cNvCxnSpPr>
          <p:nvPr/>
        </p:nvCxnSpPr>
        <p:spPr>
          <a:xfrm flipV="1">
            <a:off x="-952240" y="4048498"/>
            <a:ext cx="247733" cy="83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D2F62F40-EE12-55CF-D885-BAF56C206323}"/>
              </a:ext>
            </a:extLst>
          </p:cNvPr>
          <p:cNvSpPr txBox="1"/>
          <p:nvPr/>
        </p:nvSpPr>
        <p:spPr>
          <a:xfrm>
            <a:off x="5229328" y="599050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899CD458-0DA8-E680-9400-913E243B301C}"/>
              </a:ext>
            </a:extLst>
          </p:cNvPr>
          <p:cNvCxnSpPr>
            <a:cxnSpLocks/>
            <a:stCxn id="127" idx="3"/>
            <a:endCxn id="275" idx="1"/>
          </p:cNvCxnSpPr>
          <p:nvPr/>
        </p:nvCxnSpPr>
        <p:spPr>
          <a:xfrm flipV="1">
            <a:off x="4943803" y="6175172"/>
            <a:ext cx="285525" cy="2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3BE6DA2-5431-81DF-DF26-FE14BC9F344C}"/>
              </a:ext>
            </a:extLst>
          </p:cNvPr>
          <p:cNvSpPr txBox="1"/>
          <p:nvPr/>
        </p:nvSpPr>
        <p:spPr>
          <a:xfrm>
            <a:off x="6689118" y="597809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778EA36F-5E89-4342-CB14-AD6B4C260C5B}"/>
              </a:ext>
            </a:extLst>
          </p:cNvPr>
          <p:cNvCxnSpPr>
            <a:cxnSpLocks/>
            <a:stCxn id="275" idx="3"/>
            <a:endCxn id="281" idx="1"/>
          </p:cNvCxnSpPr>
          <p:nvPr/>
        </p:nvCxnSpPr>
        <p:spPr>
          <a:xfrm flipV="1">
            <a:off x="5801921" y="6162760"/>
            <a:ext cx="887197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EFA07A6A-A160-2B23-88B7-E25FD15F7757}"/>
              </a:ext>
            </a:extLst>
          </p:cNvPr>
          <p:cNvSpPr txBox="1"/>
          <p:nvPr/>
        </p:nvSpPr>
        <p:spPr>
          <a:xfrm>
            <a:off x="5601564" y="6748003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C306BB20-846F-0ECC-8A6D-0C50ED447818}"/>
              </a:ext>
            </a:extLst>
          </p:cNvPr>
          <p:cNvCxnSpPr>
            <a:cxnSpLocks/>
            <a:stCxn id="275" idx="2"/>
            <a:endCxn id="285" idx="1"/>
          </p:cNvCxnSpPr>
          <p:nvPr/>
        </p:nvCxnSpPr>
        <p:spPr>
          <a:xfrm>
            <a:off x="5515625" y="6359838"/>
            <a:ext cx="85939" cy="71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08D633E1-918D-726B-9A4E-2C376DBA7063}"/>
              </a:ext>
            </a:extLst>
          </p:cNvPr>
          <p:cNvCxnSpPr>
            <a:cxnSpLocks/>
            <a:stCxn id="285" idx="3"/>
            <a:endCxn id="281" idx="2"/>
          </p:cNvCxnSpPr>
          <p:nvPr/>
        </p:nvCxnSpPr>
        <p:spPr>
          <a:xfrm flipV="1">
            <a:off x="6866654" y="6347426"/>
            <a:ext cx="95937" cy="72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69BE5B7-AD41-E943-EBA9-770DC726ED0A}"/>
              </a:ext>
            </a:extLst>
          </p:cNvPr>
          <p:cNvSpPr txBox="1"/>
          <p:nvPr/>
        </p:nvSpPr>
        <p:spPr>
          <a:xfrm>
            <a:off x="5596417" y="3555868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#(cp01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888991D-124A-1539-BCA8-1D14FC1279DC}"/>
              </a:ext>
            </a:extLst>
          </p:cNvPr>
          <p:cNvSpPr txBox="1"/>
          <p:nvPr/>
        </p:nvSpPr>
        <p:spPr>
          <a:xfrm>
            <a:off x="7654254" y="368909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7C4F27D-3534-CDDD-FF45-9031D8384A1E}"/>
              </a:ext>
            </a:extLst>
          </p:cNvPr>
          <p:cNvCxnSpPr>
            <a:cxnSpLocks/>
            <a:stCxn id="298" idx="3"/>
            <a:endCxn id="307" idx="1"/>
          </p:cNvCxnSpPr>
          <p:nvPr/>
        </p:nvCxnSpPr>
        <p:spPr>
          <a:xfrm flipV="1">
            <a:off x="7243022" y="3873758"/>
            <a:ext cx="411232" cy="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70C1AC76-B396-4758-8AC2-66076A540774}"/>
              </a:ext>
            </a:extLst>
          </p:cNvPr>
          <p:cNvSpPr txBox="1"/>
          <p:nvPr/>
        </p:nvSpPr>
        <p:spPr>
          <a:xfrm>
            <a:off x="9154434" y="370659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1E3CE85-6DEF-43A2-F566-146C4220A803}"/>
              </a:ext>
            </a:extLst>
          </p:cNvPr>
          <p:cNvCxnSpPr>
            <a:stCxn id="307" idx="3"/>
            <a:endCxn id="309" idx="1"/>
          </p:cNvCxnSpPr>
          <p:nvPr/>
        </p:nvCxnSpPr>
        <p:spPr>
          <a:xfrm>
            <a:off x="8226847" y="3873758"/>
            <a:ext cx="927587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C8674BAC-ED78-1EE3-32C8-8DECCCF47D76}"/>
              </a:ext>
            </a:extLst>
          </p:cNvPr>
          <p:cNvSpPr txBox="1"/>
          <p:nvPr/>
        </p:nvSpPr>
        <p:spPr>
          <a:xfrm>
            <a:off x="8081308" y="4448132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08632313-7391-2CB7-5019-D3533B172A8B}"/>
              </a:ext>
            </a:extLst>
          </p:cNvPr>
          <p:cNvCxnSpPr>
            <a:stCxn id="307" idx="2"/>
            <a:endCxn id="311" idx="1"/>
          </p:cNvCxnSpPr>
          <p:nvPr/>
        </p:nvCxnSpPr>
        <p:spPr>
          <a:xfrm>
            <a:off x="7940551" y="4058424"/>
            <a:ext cx="140757" cy="71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8D8B9433-716C-0323-6C29-5527ADA1D58C}"/>
              </a:ext>
            </a:extLst>
          </p:cNvPr>
          <p:cNvCxnSpPr>
            <a:stCxn id="311" idx="3"/>
            <a:endCxn id="309" idx="2"/>
          </p:cNvCxnSpPr>
          <p:nvPr/>
        </p:nvCxnSpPr>
        <p:spPr>
          <a:xfrm flipV="1">
            <a:off x="9346398" y="4075925"/>
            <a:ext cx="81509" cy="6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6990330-6CCB-D309-0569-0916DB53F8AB}"/>
              </a:ext>
            </a:extLst>
          </p:cNvPr>
          <p:cNvCxnSpPr>
            <a:cxnSpLocks/>
            <a:stCxn id="281" idx="3"/>
            <a:endCxn id="137" idx="1"/>
          </p:cNvCxnSpPr>
          <p:nvPr/>
        </p:nvCxnSpPr>
        <p:spPr>
          <a:xfrm>
            <a:off x="7236063" y="6162760"/>
            <a:ext cx="478258" cy="1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F25B82AC-101E-0582-7E79-50BB061FB609}"/>
              </a:ext>
            </a:extLst>
          </p:cNvPr>
          <p:cNvCxnSpPr>
            <a:cxnSpLocks/>
            <a:stCxn id="309" idx="3"/>
            <a:endCxn id="132" idx="1"/>
          </p:cNvCxnSpPr>
          <p:nvPr/>
        </p:nvCxnSpPr>
        <p:spPr>
          <a:xfrm>
            <a:off x="9701379" y="3891259"/>
            <a:ext cx="401591" cy="318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CA0864D-3D73-6DAB-A8B1-E81AD0289ED8}"/>
              </a:ext>
            </a:extLst>
          </p:cNvPr>
          <p:cNvSpPr txBox="1"/>
          <p:nvPr/>
        </p:nvSpPr>
        <p:spPr>
          <a:xfrm>
            <a:off x="14209614" y="5851698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#(cp11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CF6CFBA5-0393-DA38-18FC-A2581D1AB454}"/>
              </a:ext>
            </a:extLst>
          </p:cNvPr>
          <p:cNvSpPr txBox="1"/>
          <p:nvPr/>
        </p:nvSpPr>
        <p:spPr>
          <a:xfrm>
            <a:off x="16297666" y="588583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68373BDF-63A9-4FCD-0D1B-38C0334EF3FE}"/>
              </a:ext>
            </a:extLst>
          </p:cNvPr>
          <p:cNvSpPr txBox="1"/>
          <p:nvPr/>
        </p:nvSpPr>
        <p:spPr>
          <a:xfrm>
            <a:off x="17797846" y="590333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C9EFC59B-5ADB-8A34-12B4-E3E9D1C6DE87}"/>
              </a:ext>
            </a:extLst>
          </p:cNvPr>
          <p:cNvCxnSpPr>
            <a:stCxn id="379" idx="3"/>
            <a:endCxn id="380" idx="1"/>
          </p:cNvCxnSpPr>
          <p:nvPr/>
        </p:nvCxnSpPr>
        <p:spPr>
          <a:xfrm>
            <a:off x="16870259" y="6070503"/>
            <a:ext cx="927587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文本框 381">
            <a:extLst>
              <a:ext uri="{FF2B5EF4-FFF2-40B4-BE49-F238E27FC236}">
                <a16:creationId xmlns:a16="http://schemas.microsoft.com/office/drawing/2014/main" id="{06822475-8EB0-08CF-ADD5-E3D163D1A9BD}"/>
              </a:ext>
            </a:extLst>
          </p:cNvPr>
          <p:cNvSpPr txBox="1"/>
          <p:nvPr/>
        </p:nvSpPr>
        <p:spPr>
          <a:xfrm>
            <a:off x="16724720" y="6644877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6C86284F-C9F6-20A6-21F3-4626D06BB218}"/>
              </a:ext>
            </a:extLst>
          </p:cNvPr>
          <p:cNvCxnSpPr>
            <a:stCxn id="379" idx="2"/>
            <a:endCxn id="382" idx="1"/>
          </p:cNvCxnSpPr>
          <p:nvPr/>
        </p:nvCxnSpPr>
        <p:spPr>
          <a:xfrm>
            <a:off x="16583963" y="6255169"/>
            <a:ext cx="140757" cy="71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5DE66FEC-9BCB-4D4C-0E40-3D4BF2EB9180}"/>
              </a:ext>
            </a:extLst>
          </p:cNvPr>
          <p:cNvCxnSpPr>
            <a:stCxn id="382" idx="3"/>
            <a:endCxn id="380" idx="2"/>
          </p:cNvCxnSpPr>
          <p:nvPr/>
        </p:nvCxnSpPr>
        <p:spPr>
          <a:xfrm flipV="1">
            <a:off x="17989810" y="6272670"/>
            <a:ext cx="81509" cy="6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5FFA95BA-C121-26C9-672F-672B0D417FE2}"/>
              </a:ext>
            </a:extLst>
          </p:cNvPr>
          <p:cNvCxnSpPr>
            <a:stCxn id="367" idx="3"/>
            <a:endCxn id="379" idx="1"/>
          </p:cNvCxnSpPr>
          <p:nvPr/>
        </p:nvCxnSpPr>
        <p:spPr>
          <a:xfrm flipV="1">
            <a:off x="15856219" y="6070503"/>
            <a:ext cx="441447" cy="10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590D03B4-FCA5-15C3-608A-1FCF0264C153}"/>
              </a:ext>
            </a:extLst>
          </p:cNvPr>
          <p:cNvCxnSpPr>
            <a:cxnSpLocks/>
            <a:stCxn id="132" idx="3"/>
            <a:endCxn id="168" idx="1"/>
          </p:cNvCxnSpPr>
          <p:nvPr/>
        </p:nvCxnSpPr>
        <p:spPr>
          <a:xfrm flipV="1">
            <a:off x="10774506" y="3851449"/>
            <a:ext cx="7996816" cy="7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CB43A4F-2767-1E1E-69B8-E7CD17539BC4}"/>
              </a:ext>
            </a:extLst>
          </p:cNvPr>
          <p:cNvCxnSpPr>
            <a:cxnSpLocks/>
            <a:stCxn id="380" idx="3"/>
            <a:endCxn id="168" idx="1"/>
          </p:cNvCxnSpPr>
          <p:nvPr/>
        </p:nvCxnSpPr>
        <p:spPr>
          <a:xfrm flipV="1">
            <a:off x="18344791" y="3851449"/>
            <a:ext cx="426531" cy="2236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>
            <a:extLst>
              <a:ext uri="{FF2B5EF4-FFF2-40B4-BE49-F238E27FC236}">
                <a16:creationId xmlns:a16="http://schemas.microsoft.com/office/drawing/2014/main" id="{F9432199-EEE7-6851-CA7C-95227C643A3F}"/>
              </a:ext>
            </a:extLst>
          </p:cNvPr>
          <p:cNvSpPr/>
          <p:nvPr/>
        </p:nvSpPr>
        <p:spPr>
          <a:xfrm>
            <a:off x="5314643" y="1562695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CA535756-2B1D-3B01-8171-E9D69783DF71}"/>
              </a:ext>
            </a:extLst>
          </p:cNvPr>
          <p:cNvSpPr/>
          <p:nvPr/>
        </p:nvSpPr>
        <p:spPr>
          <a:xfrm>
            <a:off x="6810105" y="159490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7A7F9FF2-FB17-2DC3-C946-E48E30779B86}"/>
              </a:ext>
            </a:extLst>
          </p:cNvPr>
          <p:cNvSpPr/>
          <p:nvPr/>
        </p:nvSpPr>
        <p:spPr>
          <a:xfrm>
            <a:off x="6824853" y="1229127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099EDC00-9D6B-41D3-C988-DAEB6EF43DAD}"/>
              </a:ext>
            </a:extLst>
          </p:cNvPr>
          <p:cNvCxnSpPr>
            <a:cxnSpLocks/>
          </p:cNvCxnSpPr>
          <p:nvPr/>
        </p:nvCxnSpPr>
        <p:spPr>
          <a:xfrm>
            <a:off x="5314643" y="704324"/>
            <a:ext cx="0" cy="16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>
            <a:extLst>
              <a:ext uri="{FF2B5EF4-FFF2-40B4-BE49-F238E27FC236}">
                <a16:creationId xmlns:a16="http://schemas.microsoft.com/office/drawing/2014/main" id="{C003E6B3-D286-E715-039D-8BF010BC9E9B}"/>
              </a:ext>
            </a:extLst>
          </p:cNvPr>
          <p:cNvSpPr/>
          <p:nvPr/>
        </p:nvSpPr>
        <p:spPr>
          <a:xfrm>
            <a:off x="8308163" y="1205710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1E4746-3943-D880-8AB2-53E41CBB08D7}"/>
              </a:ext>
            </a:extLst>
          </p:cNvPr>
          <p:cNvSpPr txBox="1"/>
          <p:nvPr/>
        </p:nvSpPr>
        <p:spPr>
          <a:xfrm>
            <a:off x="-5996534" y="285218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batch=0,stage=0-&gt;1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851399E-93E8-8D22-77E2-28C45868E1D9}"/>
              </a:ext>
            </a:extLst>
          </p:cNvPr>
          <p:cNvSpPr txBox="1"/>
          <p:nvPr/>
        </p:nvSpPr>
        <p:spPr>
          <a:xfrm>
            <a:off x="-5915072" y="3650116"/>
            <a:ext cx="14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C58C70-BA5D-2182-2697-DECFBAA8DA72}"/>
              </a:ext>
            </a:extLst>
          </p:cNvPr>
          <p:cNvSpPr txBox="1"/>
          <p:nvPr/>
        </p:nvSpPr>
        <p:spPr>
          <a:xfrm>
            <a:off x="-4198655" y="363613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(cp00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C4ECF24-8898-EE9C-3DE7-8FD885BA31D9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-4427853" y="3959301"/>
            <a:ext cx="229198" cy="1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9EB138-36B6-B229-37DE-25AA2FFB03D3}"/>
              </a:ext>
            </a:extLst>
          </p:cNvPr>
          <p:cNvSpPr txBox="1"/>
          <p:nvPr/>
        </p:nvSpPr>
        <p:spPr>
          <a:xfrm>
            <a:off x="407413" y="3627808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(cp00-&gt;cp01)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D3EEF3-34B8-856D-5E5C-EF147FBFF6BF}"/>
              </a:ext>
            </a:extLst>
          </p:cNvPr>
          <p:cNvCxnSpPr>
            <a:cxnSpLocks/>
            <a:stCxn id="220" idx="3"/>
            <a:endCxn id="69" idx="1"/>
          </p:cNvCxnSpPr>
          <p:nvPr/>
        </p:nvCxnSpPr>
        <p:spPr>
          <a:xfrm flipV="1">
            <a:off x="0" y="3950974"/>
            <a:ext cx="407413" cy="1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4F7721F-68AD-0CCF-6A7A-8973F7945B11}"/>
              </a:ext>
            </a:extLst>
          </p:cNvPr>
          <p:cNvSpPr txBox="1"/>
          <p:nvPr/>
        </p:nvSpPr>
        <p:spPr>
          <a:xfrm>
            <a:off x="2262329" y="3628683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cp01)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D33D869-1C34-E358-7E1D-F6DA5EC88C6C}"/>
              </a:ext>
            </a:extLst>
          </p:cNvPr>
          <p:cNvCxnSpPr>
            <a:stCxn id="69" idx="3"/>
            <a:endCxn id="77" idx="1"/>
          </p:cNvCxnSpPr>
          <p:nvPr/>
        </p:nvCxnSpPr>
        <p:spPr>
          <a:xfrm>
            <a:off x="1957837" y="3950974"/>
            <a:ext cx="304492" cy="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F1AFB31-DE7E-DC76-08E9-9D66094E3A69}"/>
              </a:ext>
            </a:extLst>
          </p:cNvPr>
          <p:cNvSpPr txBox="1"/>
          <p:nvPr/>
        </p:nvSpPr>
        <p:spPr>
          <a:xfrm>
            <a:off x="4110648" y="3636135"/>
            <a:ext cx="1550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Checkpoint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64FA66D-FEA3-3C19-F9F8-73C7481B3DDA}"/>
              </a:ext>
            </a:extLst>
          </p:cNvPr>
          <p:cNvCxnSpPr>
            <a:cxnSpLocks/>
            <a:stCxn id="77" idx="3"/>
            <a:endCxn id="88" idx="1"/>
          </p:cNvCxnSpPr>
          <p:nvPr/>
        </p:nvCxnSpPr>
        <p:spPr>
          <a:xfrm>
            <a:off x="3771075" y="3951849"/>
            <a:ext cx="339573" cy="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7689E80-2C83-FABA-4015-ACEEB248E0A8}"/>
              </a:ext>
            </a:extLst>
          </p:cNvPr>
          <p:cNvCxnSpPr>
            <a:cxnSpLocks/>
            <a:stCxn id="88" idx="3"/>
            <a:endCxn id="298" idx="1"/>
          </p:cNvCxnSpPr>
          <p:nvPr/>
        </p:nvCxnSpPr>
        <p:spPr>
          <a:xfrm>
            <a:off x="5661073" y="3959301"/>
            <a:ext cx="366379" cy="1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E0CF063-A6C0-15D4-607E-06E444C9805C}"/>
              </a:ext>
            </a:extLst>
          </p:cNvPr>
          <p:cNvSpPr txBox="1"/>
          <p:nvPr/>
        </p:nvSpPr>
        <p:spPr>
          <a:xfrm>
            <a:off x="2941517" y="534891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batch=1,stage=0-&gt;1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D5C9058-860E-B16F-9E74-80315D7F0D95}"/>
              </a:ext>
            </a:extLst>
          </p:cNvPr>
          <p:cNvSpPr txBox="1"/>
          <p:nvPr/>
        </p:nvSpPr>
        <p:spPr>
          <a:xfrm>
            <a:off x="2941517" y="5859768"/>
            <a:ext cx="333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NativeLayerNormBackward0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(null0)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1BD5FA0-A159-03B1-AEC8-56357E80C114}"/>
              </a:ext>
            </a:extLst>
          </p:cNvPr>
          <p:cNvSpPr txBox="1"/>
          <p:nvPr/>
        </p:nvSpPr>
        <p:spPr>
          <a:xfrm>
            <a:off x="6568306" y="5858475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(cp10</a:t>
            </a:r>
            <a:r>
              <a:rPr lang="zh-CN" altLang="en-US" dirty="0"/>
              <a:t>等</a:t>
            </a:r>
            <a:r>
              <a:rPr lang="en-US" altLang="zh-CN" dirty="0"/>
              <a:t>null0)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889085F-A89C-B0CC-0BF5-21750A4B8761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 flipV="1">
            <a:off x="6280231" y="6181641"/>
            <a:ext cx="288075" cy="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ECEDB46-FCE1-207B-8F75-BB3D2878E352}"/>
              </a:ext>
            </a:extLst>
          </p:cNvPr>
          <p:cNvSpPr txBox="1"/>
          <p:nvPr/>
        </p:nvSpPr>
        <p:spPr>
          <a:xfrm>
            <a:off x="10534005" y="3837965"/>
            <a:ext cx="6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9264737-6B07-1A6E-0054-8F5CDBF5E862}"/>
              </a:ext>
            </a:extLst>
          </p:cNvPr>
          <p:cNvSpPr txBox="1"/>
          <p:nvPr/>
        </p:nvSpPr>
        <p:spPr>
          <a:xfrm>
            <a:off x="8464700" y="59690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60BA0E9-C1A6-946C-5578-7611338C0CE2}"/>
              </a:ext>
            </a:extLst>
          </p:cNvPr>
          <p:cNvSpPr txBox="1"/>
          <p:nvPr/>
        </p:nvSpPr>
        <p:spPr>
          <a:xfrm>
            <a:off x="9326488" y="5830510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</a:t>
            </a:r>
          </a:p>
          <a:p>
            <a:r>
              <a:rPr lang="en-US" altLang="zh-CN" dirty="0"/>
              <a:t>(cp10-&gt;cp11)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47D8344-FE4A-CBC0-9224-A904FF7B35FE}"/>
              </a:ext>
            </a:extLst>
          </p:cNvPr>
          <p:cNvCxnSpPr>
            <a:stCxn id="137" idx="3"/>
            <a:endCxn id="143" idx="1"/>
          </p:cNvCxnSpPr>
          <p:nvPr/>
        </p:nvCxnSpPr>
        <p:spPr>
          <a:xfrm>
            <a:off x="9011645" y="6153676"/>
            <a:ext cx="31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7B533B6-2AF6-024D-471B-AAF442ACE4D9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8738173" y="4207297"/>
            <a:ext cx="2131600" cy="17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2B57739-1D7F-6D24-C4EF-BD174FFE8003}"/>
              </a:ext>
            </a:extLst>
          </p:cNvPr>
          <p:cNvSpPr txBox="1"/>
          <p:nvPr/>
        </p:nvSpPr>
        <p:spPr>
          <a:xfrm>
            <a:off x="11189117" y="5830510"/>
            <a:ext cx="150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Wait</a:t>
            </a:r>
          </a:p>
          <a:p>
            <a:r>
              <a:rPr lang="en-US" altLang="zh-CN" dirty="0"/>
              <a:t>(null1</a:t>
            </a:r>
            <a:r>
              <a:rPr lang="zh-CN" altLang="en-US" dirty="0"/>
              <a:t>等</a:t>
            </a:r>
            <a:r>
              <a:rPr lang="en-US" altLang="zh-CN" dirty="0"/>
              <a:t>cp11)</a:t>
            </a:r>
            <a:endParaRPr lang="zh-CN" altLang="en-US" dirty="0"/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96727CD-F1C0-09C0-76B4-A07FED493A63}"/>
              </a:ext>
            </a:extLst>
          </p:cNvPr>
          <p:cNvCxnSpPr>
            <a:cxnSpLocks/>
            <a:stCxn id="143" idx="3"/>
            <a:endCxn id="154" idx="1"/>
          </p:cNvCxnSpPr>
          <p:nvPr/>
        </p:nvCxnSpPr>
        <p:spPr>
          <a:xfrm>
            <a:off x="10876912" y="6153676"/>
            <a:ext cx="31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F896620-AA07-DC47-9C93-6F8FB7E55FFB}"/>
              </a:ext>
            </a:extLst>
          </p:cNvPr>
          <p:cNvSpPr txBox="1"/>
          <p:nvPr/>
        </p:nvSpPr>
        <p:spPr>
          <a:xfrm>
            <a:off x="13004923" y="5822747"/>
            <a:ext cx="2275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PermuteBackward0</a:t>
            </a:r>
          </a:p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(null1)</a:t>
            </a:r>
            <a:endParaRPr lang="zh-CN" altLang="en-US" dirty="0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745B5ED-EC23-5768-8EB0-96E808B5ABD3}"/>
              </a:ext>
            </a:extLst>
          </p:cNvPr>
          <p:cNvCxnSpPr>
            <a:cxnSpLocks/>
            <a:stCxn id="154" idx="3"/>
            <a:endCxn id="156" idx="1"/>
          </p:cNvCxnSpPr>
          <p:nvPr/>
        </p:nvCxnSpPr>
        <p:spPr>
          <a:xfrm flipV="1">
            <a:off x="12697863" y="6145913"/>
            <a:ext cx="307060" cy="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EA67951-0917-1592-E960-7EDEE57A3EBA}"/>
              </a:ext>
            </a:extLst>
          </p:cNvPr>
          <p:cNvCxnSpPr>
            <a:cxnSpLocks/>
            <a:stCxn id="156" idx="3"/>
            <a:endCxn id="367" idx="1"/>
          </p:cNvCxnSpPr>
          <p:nvPr/>
        </p:nvCxnSpPr>
        <p:spPr>
          <a:xfrm flipV="1">
            <a:off x="15280367" y="6059051"/>
            <a:ext cx="339143" cy="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D0D4135-85ED-7606-910F-C614215E6CE1}"/>
              </a:ext>
            </a:extLst>
          </p:cNvPr>
          <p:cNvSpPr txBox="1"/>
          <p:nvPr/>
        </p:nvSpPr>
        <p:spPr>
          <a:xfrm>
            <a:off x="17439244" y="4022631"/>
            <a:ext cx="47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F08B2-B21E-126C-E959-C347DEC4E360}"/>
              </a:ext>
            </a:extLst>
          </p:cNvPr>
          <p:cNvSpPr/>
          <p:nvPr/>
        </p:nvSpPr>
        <p:spPr>
          <a:xfrm>
            <a:off x="308960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1E2854C-8B8A-563D-C940-C50452A4C7E2}"/>
              </a:ext>
            </a:extLst>
          </p:cNvPr>
          <p:cNvSpPr/>
          <p:nvPr/>
        </p:nvSpPr>
        <p:spPr>
          <a:xfrm>
            <a:off x="3831283" y="1213718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8D00D6E-396F-CF08-DA8C-FAB86C0D35CC}"/>
              </a:ext>
            </a:extLst>
          </p:cNvPr>
          <p:cNvSpPr/>
          <p:nvPr/>
        </p:nvSpPr>
        <p:spPr>
          <a:xfrm>
            <a:off x="3831283" y="1560127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AFC30F-F04B-80A0-60D3-EDABAA5EA7FF}"/>
              </a:ext>
            </a:extLst>
          </p:cNvPr>
          <p:cNvSpPr/>
          <p:nvPr/>
        </p:nvSpPr>
        <p:spPr>
          <a:xfrm>
            <a:off x="4572963" y="155736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9FCDF-4D54-7572-8519-B1F1788FA3A6}"/>
              </a:ext>
            </a:extLst>
          </p:cNvPr>
          <p:cNvSpPr/>
          <p:nvPr/>
        </p:nvSpPr>
        <p:spPr>
          <a:xfrm>
            <a:off x="5287793" y="1562345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C00D878-A763-B661-DF76-41A34195C1F0}"/>
              </a:ext>
            </a:extLst>
          </p:cNvPr>
          <p:cNvSpPr/>
          <p:nvPr/>
        </p:nvSpPr>
        <p:spPr>
          <a:xfrm>
            <a:off x="6764277" y="1591062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E3C0E67-06A0-197E-0D2A-20CBE901146C}"/>
              </a:ext>
            </a:extLst>
          </p:cNvPr>
          <p:cNvSpPr/>
          <p:nvPr/>
        </p:nvSpPr>
        <p:spPr>
          <a:xfrm>
            <a:off x="6022597" y="1219551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08F90D-AA8A-15BE-13D2-DC2EFA8B9D19}"/>
              </a:ext>
            </a:extLst>
          </p:cNvPr>
          <p:cNvSpPr/>
          <p:nvPr/>
        </p:nvSpPr>
        <p:spPr>
          <a:xfrm>
            <a:off x="8211977" y="1194239"/>
            <a:ext cx="74168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582AE3-6C92-6A20-9D3F-5AC26E5D845D}"/>
              </a:ext>
            </a:extLst>
          </p:cNvPr>
          <p:cNvSpPr txBox="1"/>
          <p:nvPr/>
        </p:nvSpPr>
        <p:spPr>
          <a:xfrm>
            <a:off x="1754202" y="123014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stage0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47630F0-F43C-6C3D-F22C-F6B6F6C99527}"/>
              </a:ext>
            </a:extLst>
          </p:cNvPr>
          <p:cNvSpPr txBox="1"/>
          <p:nvPr/>
        </p:nvSpPr>
        <p:spPr>
          <a:xfrm>
            <a:off x="1754202" y="1572663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C30910D-C771-93DD-0AAC-856597371849}"/>
              </a:ext>
            </a:extLst>
          </p:cNvPr>
          <p:cNvSpPr txBox="1"/>
          <p:nvPr/>
        </p:nvSpPr>
        <p:spPr>
          <a:xfrm>
            <a:off x="886" y="216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checkpoint="</a:t>
            </a:r>
            <a:r>
              <a:rPr lang="en-US" altLang="zh-CN" dirty="0" err="1"/>
              <a:t>except_last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EDA2B40-DD82-D3C1-7319-B58425EA503F}"/>
              </a:ext>
            </a:extLst>
          </p:cNvPr>
          <p:cNvSpPr txBox="1"/>
          <p:nvPr/>
        </p:nvSpPr>
        <p:spPr>
          <a:xfrm>
            <a:off x="-2353378" y="378353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74FD497-B99D-2395-BC5E-825CF7E3092E}"/>
              </a:ext>
            </a:extLst>
          </p:cNvPr>
          <p:cNvCxnSpPr>
            <a:stCxn id="63" idx="3"/>
            <a:endCxn id="208" idx="1"/>
          </p:cNvCxnSpPr>
          <p:nvPr/>
        </p:nvCxnSpPr>
        <p:spPr>
          <a:xfrm>
            <a:off x="-2689909" y="3959301"/>
            <a:ext cx="336531" cy="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9C8B989-2C2C-0344-9744-B06E0A52C494}"/>
              </a:ext>
            </a:extLst>
          </p:cNvPr>
          <p:cNvSpPr txBox="1"/>
          <p:nvPr/>
        </p:nvSpPr>
        <p:spPr>
          <a:xfrm>
            <a:off x="997033" y="2490511"/>
            <a:ext cx="10118579" cy="38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前向</a:t>
            </a:r>
            <a:r>
              <a:rPr lang="en-US" altLang="zh-CN" dirty="0"/>
              <a:t>checkpoint</a:t>
            </a:r>
            <a:r>
              <a:rPr lang="zh-CN" altLang="en-US" dirty="0"/>
              <a:t>是模型前向，后向</a:t>
            </a:r>
            <a:r>
              <a:rPr lang="en-US" altLang="zh-CN" dirty="0"/>
              <a:t>recompute</a:t>
            </a:r>
            <a:r>
              <a:rPr lang="zh-CN" altLang="en-US" dirty="0"/>
              <a:t>是模型后向之前的前向，后向</a:t>
            </a:r>
            <a:r>
              <a:rPr lang="en-US" altLang="zh-CN" dirty="0"/>
              <a:t>checkpoint</a:t>
            </a:r>
            <a:r>
              <a:rPr lang="zh-CN" altLang="en-US" dirty="0"/>
              <a:t>是模型后向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28DB9F1-9FD6-8F34-3547-6C216366133F}"/>
              </a:ext>
            </a:extLst>
          </p:cNvPr>
          <p:cNvSpPr txBox="1"/>
          <p:nvPr/>
        </p:nvSpPr>
        <p:spPr>
          <a:xfrm>
            <a:off x="-1786295" y="4661903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8A13A7F-2069-18AA-6586-42CC245C4450}"/>
              </a:ext>
            </a:extLst>
          </p:cNvPr>
          <p:cNvCxnSpPr>
            <a:cxnSpLocks/>
            <a:stCxn id="208" idx="2"/>
            <a:endCxn id="214" idx="1"/>
          </p:cNvCxnSpPr>
          <p:nvPr/>
        </p:nvCxnSpPr>
        <p:spPr>
          <a:xfrm>
            <a:off x="-2067081" y="4152870"/>
            <a:ext cx="280786" cy="83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B8A233F-7391-4D72-7F66-751BF3683C69}"/>
              </a:ext>
            </a:extLst>
          </p:cNvPr>
          <p:cNvSpPr txBox="1"/>
          <p:nvPr/>
        </p:nvSpPr>
        <p:spPr>
          <a:xfrm>
            <a:off x="-546945" y="377869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1CB6992-196E-D0EB-5D9D-F8E666AF9693}"/>
              </a:ext>
            </a:extLst>
          </p:cNvPr>
          <p:cNvCxnSpPr>
            <a:stCxn id="208" idx="3"/>
            <a:endCxn id="220" idx="1"/>
          </p:cNvCxnSpPr>
          <p:nvPr/>
        </p:nvCxnSpPr>
        <p:spPr>
          <a:xfrm flipV="1">
            <a:off x="-1780785" y="3963356"/>
            <a:ext cx="1233840" cy="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32C54046-0227-DD16-E001-6CC7E14F7FE8}"/>
              </a:ext>
            </a:extLst>
          </p:cNvPr>
          <p:cNvCxnSpPr>
            <a:cxnSpLocks/>
            <a:stCxn id="214" idx="3"/>
            <a:endCxn id="220" idx="2"/>
          </p:cNvCxnSpPr>
          <p:nvPr/>
        </p:nvCxnSpPr>
        <p:spPr>
          <a:xfrm flipV="1">
            <a:off x="-521205" y="4148022"/>
            <a:ext cx="247733" cy="83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69BE5B7-AD41-E943-EBA9-770DC726ED0A}"/>
              </a:ext>
            </a:extLst>
          </p:cNvPr>
          <p:cNvSpPr txBox="1"/>
          <p:nvPr/>
        </p:nvSpPr>
        <p:spPr>
          <a:xfrm>
            <a:off x="6027452" y="3655392"/>
            <a:ext cx="164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#(cp01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888991D-124A-1539-BCA8-1D14FC1279DC}"/>
              </a:ext>
            </a:extLst>
          </p:cNvPr>
          <p:cNvSpPr txBox="1"/>
          <p:nvPr/>
        </p:nvSpPr>
        <p:spPr>
          <a:xfrm>
            <a:off x="8085289" y="378861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7C4F27D-3534-CDDD-FF45-9031D8384A1E}"/>
              </a:ext>
            </a:extLst>
          </p:cNvPr>
          <p:cNvCxnSpPr>
            <a:cxnSpLocks/>
            <a:stCxn id="298" idx="3"/>
            <a:endCxn id="307" idx="1"/>
          </p:cNvCxnSpPr>
          <p:nvPr/>
        </p:nvCxnSpPr>
        <p:spPr>
          <a:xfrm flipV="1">
            <a:off x="7674057" y="3973282"/>
            <a:ext cx="411232" cy="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70C1AC76-B396-4758-8AC2-66076A540774}"/>
              </a:ext>
            </a:extLst>
          </p:cNvPr>
          <p:cNvSpPr txBox="1"/>
          <p:nvPr/>
        </p:nvSpPr>
        <p:spPr>
          <a:xfrm>
            <a:off x="9585469" y="380611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lang="zh-CN" altLang="en-US" dirty="0"/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1E3CE85-6DEF-43A2-F566-146C4220A803}"/>
              </a:ext>
            </a:extLst>
          </p:cNvPr>
          <p:cNvCxnSpPr>
            <a:stCxn id="307" idx="3"/>
            <a:endCxn id="309" idx="1"/>
          </p:cNvCxnSpPr>
          <p:nvPr/>
        </p:nvCxnSpPr>
        <p:spPr>
          <a:xfrm>
            <a:off x="8657882" y="3973282"/>
            <a:ext cx="927587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C8674BAC-ED78-1EE3-32C8-8DECCCF47D76}"/>
              </a:ext>
            </a:extLst>
          </p:cNvPr>
          <p:cNvSpPr txBox="1"/>
          <p:nvPr/>
        </p:nvSpPr>
        <p:spPr>
          <a:xfrm>
            <a:off x="8512343" y="4547656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recompute</a:t>
            </a:r>
          </a:p>
          <a:p>
            <a:r>
              <a:rPr lang="en-US" altLang="zh-CN" dirty="0"/>
              <a:t>phony</a:t>
            </a:r>
            <a:endParaRPr lang="zh-CN" altLang="en-US" dirty="0"/>
          </a:p>
        </p:txBody>
      </p: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08632313-7391-2CB7-5019-D3533B172A8B}"/>
              </a:ext>
            </a:extLst>
          </p:cNvPr>
          <p:cNvCxnSpPr>
            <a:stCxn id="307" idx="2"/>
            <a:endCxn id="311" idx="1"/>
          </p:cNvCxnSpPr>
          <p:nvPr/>
        </p:nvCxnSpPr>
        <p:spPr>
          <a:xfrm>
            <a:off x="8371586" y="4157948"/>
            <a:ext cx="140757" cy="71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8D8B9433-716C-0323-6C29-5527ADA1D58C}"/>
              </a:ext>
            </a:extLst>
          </p:cNvPr>
          <p:cNvCxnSpPr>
            <a:stCxn id="311" idx="3"/>
            <a:endCxn id="309" idx="2"/>
          </p:cNvCxnSpPr>
          <p:nvPr/>
        </p:nvCxnSpPr>
        <p:spPr>
          <a:xfrm flipV="1">
            <a:off x="9777433" y="4175449"/>
            <a:ext cx="81509" cy="69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B6990330-6CCB-D309-0569-0916DB53F8AB}"/>
              </a:ext>
            </a:extLst>
          </p:cNvPr>
          <p:cNvCxnSpPr>
            <a:cxnSpLocks/>
            <a:stCxn id="127" idx="3"/>
            <a:endCxn id="137" idx="1"/>
          </p:cNvCxnSpPr>
          <p:nvPr/>
        </p:nvCxnSpPr>
        <p:spPr>
          <a:xfrm flipV="1">
            <a:off x="8077052" y="6153676"/>
            <a:ext cx="387648" cy="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F25B82AC-101E-0582-7E79-50BB061FB609}"/>
              </a:ext>
            </a:extLst>
          </p:cNvPr>
          <p:cNvCxnSpPr>
            <a:cxnSpLocks/>
            <a:stCxn id="309" idx="3"/>
            <a:endCxn id="132" idx="1"/>
          </p:cNvCxnSpPr>
          <p:nvPr/>
        </p:nvCxnSpPr>
        <p:spPr>
          <a:xfrm>
            <a:off x="10132414" y="3990783"/>
            <a:ext cx="401591" cy="318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CA0864D-3D73-6DAB-A8B1-E81AD0289ED8}"/>
              </a:ext>
            </a:extLst>
          </p:cNvPr>
          <p:cNvSpPr txBox="1"/>
          <p:nvPr/>
        </p:nvSpPr>
        <p:spPr>
          <a:xfrm>
            <a:off x="15619510" y="5735885"/>
            <a:ext cx="167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#Wait</a:t>
            </a:r>
          </a:p>
          <a:p>
            <a:r>
              <a:rPr lang="en-US" altLang="zh-CN" dirty="0"/>
              <a:t>#(cp11</a:t>
            </a:r>
            <a:r>
              <a:rPr lang="zh-CN" altLang="en-US" dirty="0"/>
              <a:t>等</a:t>
            </a:r>
            <a:r>
              <a:rPr lang="en-US" altLang="zh-CN" dirty="0"/>
              <a:t>null1)</a:t>
            </a:r>
            <a:endParaRPr lang="zh-CN" altLang="en-US" dirty="0"/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590D03B4-FCA5-15C3-608A-1FCF0264C153}"/>
              </a:ext>
            </a:extLst>
          </p:cNvPr>
          <p:cNvCxnSpPr>
            <a:cxnSpLocks/>
            <a:stCxn id="132" idx="3"/>
            <a:endCxn id="168" idx="1"/>
          </p:cNvCxnSpPr>
          <p:nvPr/>
        </p:nvCxnSpPr>
        <p:spPr>
          <a:xfrm>
            <a:off x="11205541" y="4022631"/>
            <a:ext cx="6233703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0CB43A4F-2767-1E1E-69B8-E7CD17539BC4}"/>
              </a:ext>
            </a:extLst>
          </p:cNvPr>
          <p:cNvCxnSpPr>
            <a:cxnSpLocks/>
            <a:stCxn id="367" idx="3"/>
            <a:endCxn id="168" idx="1"/>
          </p:cNvCxnSpPr>
          <p:nvPr/>
        </p:nvCxnSpPr>
        <p:spPr>
          <a:xfrm flipV="1">
            <a:off x="17291873" y="4207297"/>
            <a:ext cx="147371" cy="185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>
            <a:extLst>
              <a:ext uri="{FF2B5EF4-FFF2-40B4-BE49-F238E27FC236}">
                <a16:creationId xmlns:a16="http://schemas.microsoft.com/office/drawing/2014/main" id="{CA535756-2B1D-3B01-8171-E9D69783DF71}"/>
              </a:ext>
            </a:extLst>
          </p:cNvPr>
          <p:cNvSpPr/>
          <p:nvPr/>
        </p:nvSpPr>
        <p:spPr>
          <a:xfrm>
            <a:off x="6041575" y="1593442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099EDC00-9D6B-41D3-C988-DAEB6EF43DAD}"/>
              </a:ext>
            </a:extLst>
          </p:cNvPr>
          <p:cNvCxnSpPr>
            <a:cxnSpLocks/>
          </p:cNvCxnSpPr>
          <p:nvPr/>
        </p:nvCxnSpPr>
        <p:spPr>
          <a:xfrm>
            <a:off x="5314643" y="704324"/>
            <a:ext cx="0" cy="16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>
            <a:extLst>
              <a:ext uri="{FF2B5EF4-FFF2-40B4-BE49-F238E27FC236}">
                <a16:creationId xmlns:a16="http://schemas.microsoft.com/office/drawing/2014/main" id="{C003E6B3-D286-E715-039D-8BF010BC9E9B}"/>
              </a:ext>
            </a:extLst>
          </p:cNvPr>
          <p:cNvSpPr/>
          <p:nvPr/>
        </p:nvSpPr>
        <p:spPr>
          <a:xfrm>
            <a:off x="7481645" y="1220643"/>
            <a:ext cx="74168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8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EB26FE-6AC9-19BE-C1E0-477F75F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247"/>
            <a:ext cx="12192000" cy="35176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4B6793-9B72-05D4-A9EC-B3D17EE0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320" y="3578628"/>
            <a:ext cx="9033192" cy="30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2E1CFC-0927-94F7-D7E0-E3CCEBC4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2834"/>
            <a:ext cx="12192000" cy="3591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C8ADDB-CE27-E283-896F-DD29A115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60" y="3601178"/>
            <a:ext cx="9133840" cy="30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398</Words>
  <PresentationFormat>宽屏</PresentationFormat>
  <Paragraphs>149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2023-10-27T09:17:47Z</dcterms:created>
  <dcterms:modified xsi:type="dcterms:W3CDTF">2023-11-02T13:13:43Z</dcterms:modified>
</cp:coreProperties>
</file>