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AB5BF-4E8A-4F1C-94F4-38D18813345C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6AE8-D9E9-4EBF-A52E-0E0B6F457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D6AE8-D9E9-4EBF-A52E-0E0B6F4575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52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6E6BA-4B8D-BD4D-29DA-1F82562AE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C8FAAB-2CBC-C494-3A4F-5C6739228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AD594-A80C-EB4E-067A-AACA69C8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754D-F5B8-459D-A604-79A90BF7FAD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3F3E1-7B85-2781-D724-20895CF7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CAE3D-4F7F-0C63-F647-CD32D70C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138C-F47F-41AF-B305-F0EF77E2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16516-4D52-A4A8-4F66-5FEDEE61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A995EA-18E1-D6A5-D9F5-943078814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3FB78-89EA-63FF-7A11-1D04A7AB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754D-F5B8-459D-A604-79A90BF7FAD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86F1E-F819-BF4A-4A0C-C5A393AB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4E233-C43E-3AB0-BB05-AC891CE3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138C-F47F-41AF-B305-F0EF77E2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2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1BF8C4-3A59-8F61-310C-7DA6E3568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BB695B-F652-755E-7809-7FD67958B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A6C72-276A-C10C-CDC7-EC5CD795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754D-F5B8-459D-A604-79A90BF7FAD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93BBF-ECFE-1137-BC4D-22B73D0C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D1CA1-E37B-B72C-0F13-134FE9A8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138C-F47F-41AF-B305-F0EF77E2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4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8DEDD-5BFD-DD15-4E36-2BB748AF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56EBA-2AD8-204C-97F0-39296F394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58396-3A4A-E822-1D2A-F498E80D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754D-F5B8-459D-A604-79A90BF7FAD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8F497-1908-5AF3-5074-A157A5F4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20AA3-71F4-9B6A-0705-F6CE2D48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138C-F47F-41AF-B305-F0EF77E2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DBEE7-E24B-AAB7-7794-CE2776D4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6AA9F5-FBFC-639A-5AB0-398A96D35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F0C60-535E-EF89-BEB7-1BC9B944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754D-F5B8-459D-A604-79A90BF7FAD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79AB4-A546-C8F8-6E74-A61B548A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90B1D-12AE-AC45-5777-017D45E2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138C-F47F-41AF-B305-F0EF77E2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5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F13FD-BE94-79ED-47A9-DBDA49B4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B304A-3F90-0F00-8B1B-9FED68240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B7143F-2C9D-5028-4751-C657E5B4C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F5B8C6-30AE-5C46-977A-C0187F7D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754D-F5B8-459D-A604-79A90BF7FAD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200773-BD2D-AAA8-F2C5-B69B92DF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446E64-244D-5466-7C94-41AA0A6F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138C-F47F-41AF-B305-F0EF77E2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16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1C0B8-B8ED-D18D-03BD-331502C6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8C721-7DCF-BBA3-B74F-BC8E95E31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4F995-31A8-3097-6F06-685CB3BAF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B23422-333E-68F2-B234-0ACFC7460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E54E1B-3BD0-3AFF-95D9-9D13916DB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29B775-C4F3-05FD-F271-D8D521F1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754D-F5B8-459D-A604-79A90BF7FAD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43CCC4-4797-8283-C682-BFB7C829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44882C-4260-E3E7-053A-E4FA57F2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138C-F47F-41AF-B305-F0EF77E2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5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26206-070B-E747-32CD-3D3EC75B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AE17A5-814B-05AD-1FCA-A3723051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754D-F5B8-459D-A604-79A90BF7FAD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8E9D56-1792-6007-A0C0-7381ADCB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36172F-8754-C047-35AB-C8A7042C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138C-F47F-41AF-B305-F0EF77E2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32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A07029-5A64-EA17-6A3B-8E6CA69E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754D-F5B8-459D-A604-79A90BF7FAD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A989FE-6859-68AF-5EC5-A58C3E11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35A7B0-FE5B-BB37-BD5E-7495EFC9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138C-F47F-41AF-B305-F0EF77E2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1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96DBF-845F-9ED8-639E-48B7C7BD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69391-935F-7F66-430E-CD481D679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57DAF7-ABFE-2EB5-AACE-F60DA8045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4F922-E057-3981-5CC1-2408B2BA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754D-F5B8-459D-A604-79A90BF7FAD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00A51-FCB4-598C-4CFE-8699965F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3B9C6C-FF3A-91B8-3CDC-041794D6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138C-F47F-41AF-B305-F0EF77E2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1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1CEFE-1A2B-7DF2-B422-7E022861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4B0F73-E064-D6DD-D3FE-1477B7214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D8E526-6CCC-5904-7E90-5450FCEB8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3EB24-F396-304A-3E09-9FB100BF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754D-F5B8-459D-A604-79A90BF7FAD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564D9-A646-67CA-1A9C-8861980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A559A2-5D29-6EBC-8D74-82CFB49A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138C-F47F-41AF-B305-F0EF77E2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1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7466A9-A06B-CD4E-3BD3-CFABB98F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B276F-B449-3F37-A593-5ED1F985E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6B8AB-4231-BD53-6763-33CBD24AE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754D-F5B8-459D-A604-79A90BF7FAD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BBBB5-8586-6E31-00A6-1758A9406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695BE-3DB0-3D4C-AEF6-10F1F8196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138C-F47F-41AF-B305-F0EF77E2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B97068-6D30-DDBB-77C1-D1550CDE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952750"/>
            <a:ext cx="6591300" cy="952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9E9E6BB-4821-3AD8-DE81-760948FDF1C5}"/>
              </a:ext>
            </a:extLst>
          </p:cNvPr>
          <p:cNvSpPr txBox="1"/>
          <p:nvPr/>
        </p:nvSpPr>
        <p:spPr>
          <a:xfrm>
            <a:off x="3035300" y="1538021"/>
            <a:ext cx="612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https://github.com/vllm-project/vllm/blob/main/examples/offline_inference.py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84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FD8D2E-17B7-BF90-F880-B16D1C911F34}"/>
              </a:ext>
            </a:extLst>
          </p:cNvPr>
          <p:cNvSpPr/>
          <p:nvPr/>
        </p:nvSpPr>
        <p:spPr>
          <a:xfrm>
            <a:off x="0" y="18017"/>
            <a:ext cx="10325484" cy="68219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277818-43F1-6467-4F66-6FF2A46E95B0}"/>
              </a:ext>
            </a:extLst>
          </p:cNvPr>
          <p:cNvSpPr txBox="1"/>
          <p:nvPr/>
        </p:nvSpPr>
        <p:spPr>
          <a:xfrm>
            <a:off x="5315" y="6477904"/>
            <a:ext cx="122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engine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DD50EE-3129-1028-C4BC-AB197DE50CDC}"/>
              </a:ext>
            </a:extLst>
          </p:cNvPr>
          <p:cNvSpPr/>
          <p:nvPr/>
        </p:nvSpPr>
        <p:spPr>
          <a:xfrm>
            <a:off x="255683" y="842983"/>
            <a:ext cx="2092837" cy="38684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A38472-E6F7-33A1-3B94-534D1D161112}"/>
              </a:ext>
            </a:extLst>
          </p:cNvPr>
          <p:cNvSpPr txBox="1"/>
          <p:nvPr/>
        </p:nvSpPr>
        <p:spPr>
          <a:xfrm>
            <a:off x="822748" y="4324937"/>
            <a:ext cx="88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73EBE7-0113-A305-D495-DB976922E5CA}"/>
              </a:ext>
            </a:extLst>
          </p:cNvPr>
          <p:cNvSpPr/>
          <p:nvPr/>
        </p:nvSpPr>
        <p:spPr>
          <a:xfrm>
            <a:off x="897167" y="1083378"/>
            <a:ext cx="882503" cy="55289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12DA3B-AA9C-5C50-37C7-D381DE335FBE}"/>
              </a:ext>
            </a:extLst>
          </p:cNvPr>
          <p:cNvSpPr/>
          <p:nvPr/>
        </p:nvSpPr>
        <p:spPr>
          <a:xfrm>
            <a:off x="441744" y="1768537"/>
            <a:ext cx="1793350" cy="22120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BD14FE3-3757-3C13-5B8B-819243C238A9}"/>
              </a:ext>
            </a:extLst>
          </p:cNvPr>
          <p:cNvSpPr txBox="1"/>
          <p:nvPr/>
        </p:nvSpPr>
        <p:spPr>
          <a:xfrm>
            <a:off x="619851" y="3625799"/>
            <a:ext cx="192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cache_engine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B8A5124-70E3-B3A5-44EC-622869A76AF0}"/>
              </a:ext>
            </a:extLst>
          </p:cNvPr>
          <p:cNvSpPr/>
          <p:nvPr/>
        </p:nvSpPr>
        <p:spPr>
          <a:xfrm>
            <a:off x="750086" y="1867327"/>
            <a:ext cx="1231603" cy="36671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gpu_cache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5C831DA-1B6A-6AE0-B512-811E9B66FD1B}"/>
              </a:ext>
            </a:extLst>
          </p:cNvPr>
          <p:cNvSpPr/>
          <p:nvPr/>
        </p:nvSpPr>
        <p:spPr>
          <a:xfrm>
            <a:off x="767811" y="2313934"/>
            <a:ext cx="1231603" cy="33201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cpu_cache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A0760FB-706B-1563-0C10-4BE70D95A1E0}"/>
              </a:ext>
            </a:extLst>
          </p:cNvPr>
          <p:cNvSpPr/>
          <p:nvPr/>
        </p:nvSpPr>
        <p:spPr>
          <a:xfrm>
            <a:off x="619848" y="2776138"/>
            <a:ext cx="1525772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cuda_stream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2466CDD-BBDF-4970-CD79-0EB9E0E2E21E}"/>
              </a:ext>
            </a:extLst>
          </p:cNvPr>
          <p:cNvSpPr/>
          <p:nvPr/>
        </p:nvSpPr>
        <p:spPr>
          <a:xfrm>
            <a:off x="603001" y="3310373"/>
            <a:ext cx="1525772" cy="2942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cuda_events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534B8AD-E2D8-75EC-C39C-348E2152C3CE}"/>
              </a:ext>
            </a:extLst>
          </p:cNvPr>
          <p:cNvSpPr/>
          <p:nvPr/>
        </p:nvSpPr>
        <p:spPr>
          <a:xfrm>
            <a:off x="2959842" y="54050"/>
            <a:ext cx="6910219" cy="675674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5FBE8A1-CCEA-0721-24E5-B71E77B9F6C7}"/>
              </a:ext>
            </a:extLst>
          </p:cNvPr>
          <p:cNvSpPr txBox="1"/>
          <p:nvPr/>
        </p:nvSpPr>
        <p:spPr>
          <a:xfrm>
            <a:off x="4605262" y="6490918"/>
            <a:ext cx="123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scheduler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66B7172-DC43-0E5F-1D3F-24A9E6014FBB}"/>
              </a:ext>
            </a:extLst>
          </p:cNvPr>
          <p:cNvSpPr/>
          <p:nvPr/>
        </p:nvSpPr>
        <p:spPr>
          <a:xfrm>
            <a:off x="3110514" y="142914"/>
            <a:ext cx="2737889" cy="45373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EF66269-FCD9-1692-6D01-3BD27EFE00AC}"/>
              </a:ext>
            </a:extLst>
          </p:cNvPr>
          <p:cNvSpPr txBox="1"/>
          <p:nvPr/>
        </p:nvSpPr>
        <p:spPr>
          <a:xfrm>
            <a:off x="3677141" y="4324937"/>
            <a:ext cx="17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block_manager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0F9E75D-6754-8BD0-9B79-B42B5525EAF2}"/>
              </a:ext>
            </a:extLst>
          </p:cNvPr>
          <p:cNvSpPr/>
          <p:nvPr/>
        </p:nvSpPr>
        <p:spPr>
          <a:xfrm>
            <a:off x="3215069" y="290937"/>
            <a:ext cx="2521691" cy="261385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BF52C0A-422F-BE3D-7CEE-E08FA6CD7306}"/>
              </a:ext>
            </a:extLst>
          </p:cNvPr>
          <p:cNvSpPr txBox="1"/>
          <p:nvPr/>
        </p:nvSpPr>
        <p:spPr>
          <a:xfrm>
            <a:off x="3602716" y="2591981"/>
            <a:ext cx="158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gpu_allocator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459210-80B0-B1C4-0FE6-B80DEF747C5A}"/>
              </a:ext>
            </a:extLst>
          </p:cNvPr>
          <p:cNvSpPr/>
          <p:nvPr/>
        </p:nvSpPr>
        <p:spPr>
          <a:xfrm>
            <a:off x="3274431" y="378974"/>
            <a:ext cx="2379043" cy="17570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A1B7B64-C567-D246-8144-1A8C11C43F5C}"/>
              </a:ext>
            </a:extLst>
          </p:cNvPr>
          <p:cNvSpPr txBox="1"/>
          <p:nvPr/>
        </p:nvSpPr>
        <p:spPr>
          <a:xfrm>
            <a:off x="3750242" y="1796894"/>
            <a:ext cx="139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free_blocks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C883FFD-9DAE-D1D8-BAEF-13E63D6325C8}"/>
              </a:ext>
            </a:extLst>
          </p:cNvPr>
          <p:cNvSpPr/>
          <p:nvPr/>
        </p:nvSpPr>
        <p:spPr>
          <a:xfrm>
            <a:off x="3364817" y="418750"/>
            <a:ext cx="1978540" cy="13311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7CAD37D-67F1-5BEA-AE8B-6BD243D44A3A}"/>
              </a:ext>
            </a:extLst>
          </p:cNvPr>
          <p:cNvSpPr txBox="1"/>
          <p:nvPr/>
        </p:nvSpPr>
        <p:spPr>
          <a:xfrm>
            <a:off x="3354179" y="1371446"/>
            <a:ext cx="242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PhysicalTokenBlock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B701908-0944-22B5-196C-91C9A733F705}"/>
              </a:ext>
            </a:extLst>
          </p:cNvPr>
          <p:cNvSpPr/>
          <p:nvPr/>
        </p:nvSpPr>
        <p:spPr>
          <a:xfrm>
            <a:off x="3524082" y="518109"/>
            <a:ext cx="1652920" cy="403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block_number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1EA2797-E71D-C228-BDBB-D8AA88278CE8}"/>
              </a:ext>
            </a:extLst>
          </p:cNvPr>
          <p:cNvSpPr/>
          <p:nvPr/>
        </p:nvSpPr>
        <p:spPr>
          <a:xfrm>
            <a:off x="3530505" y="999909"/>
            <a:ext cx="1652920" cy="403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ref_count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39B8F33-D75C-F782-C598-E7AEEE8AF4EF}"/>
              </a:ext>
            </a:extLst>
          </p:cNvPr>
          <p:cNvSpPr/>
          <p:nvPr/>
        </p:nvSpPr>
        <p:spPr>
          <a:xfrm>
            <a:off x="3203106" y="3004147"/>
            <a:ext cx="2521691" cy="4655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cpu_allocator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DC0C973-B71F-09D4-146A-0458FF54D92C}"/>
              </a:ext>
            </a:extLst>
          </p:cNvPr>
          <p:cNvSpPr/>
          <p:nvPr/>
        </p:nvSpPr>
        <p:spPr>
          <a:xfrm>
            <a:off x="3257152" y="2236671"/>
            <a:ext cx="2379043" cy="3904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num_blocks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3665669-7473-2AF6-AE72-CDD08E15A0F0}"/>
              </a:ext>
            </a:extLst>
          </p:cNvPr>
          <p:cNvSpPr/>
          <p:nvPr/>
        </p:nvSpPr>
        <p:spPr>
          <a:xfrm>
            <a:off x="3181376" y="3585677"/>
            <a:ext cx="2633334" cy="7400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block_tables</a:t>
            </a:r>
            <a:r>
              <a:rPr lang="en-US" altLang="zh-CN" dirty="0"/>
              <a:t>: </a:t>
            </a:r>
            <a:r>
              <a:rPr lang="en-US" altLang="zh-CN" dirty="0" err="1"/>
              <a:t>seq_id</a:t>
            </a:r>
            <a:r>
              <a:rPr lang="en-US" altLang="zh-CN" dirty="0"/>
              <a:t> -&gt; List[</a:t>
            </a:r>
            <a:r>
              <a:rPr lang="en-US" altLang="zh-CN" dirty="0" err="1"/>
              <a:t>PhysicalTokenBlock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869D61E-40E6-1EFB-8467-F0E9FF300422}"/>
              </a:ext>
            </a:extLst>
          </p:cNvPr>
          <p:cNvSpPr/>
          <p:nvPr/>
        </p:nvSpPr>
        <p:spPr>
          <a:xfrm>
            <a:off x="5968236" y="151152"/>
            <a:ext cx="3070998" cy="64737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A676B1B-CF53-8790-21BB-8DD39E59116A}"/>
              </a:ext>
            </a:extLst>
          </p:cNvPr>
          <p:cNvSpPr/>
          <p:nvPr/>
        </p:nvSpPr>
        <p:spPr>
          <a:xfrm>
            <a:off x="3110514" y="4887299"/>
            <a:ext cx="1219201" cy="3553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running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F260BFB-7488-AF8E-73A5-C3AEC9B04149}"/>
              </a:ext>
            </a:extLst>
          </p:cNvPr>
          <p:cNvSpPr/>
          <p:nvPr/>
        </p:nvSpPr>
        <p:spPr>
          <a:xfrm>
            <a:off x="4490929" y="4897886"/>
            <a:ext cx="1389611" cy="33417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swapped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E64DB81-2786-2B11-ECEA-ABE9CED22F73}"/>
              </a:ext>
            </a:extLst>
          </p:cNvPr>
          <p:cNvSpPr txBox="1"/>
          <p:nvPr/>
        </p:nvSpPr>
        <p:spPr>
          <a:xfrm>
            <a:off x="11081934" y="6436497"/>
            <a:ext cx="72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LLM</a:t>
            </a:r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BA31412-5FD5-616E-ED3D-90BB10B1AE59}"/>
              </a:ext>
            </a:extLst>
          </p:cNvPr>
          <p:cNvSpPr/>
          <p:nvPr/>
        </p:nvSpPr>
        <p:spPr>
          <a:xfrm>
            <a:off x="123662" y="151153"/>
            <a:ext cx="1288297" cy="46903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AA42984-D56F-C8B7-8CAB-A38D8316211B}"/>
              </a:ext>
            </a:extLst>
          </p:cNvPr>
          <p:cNvSpPr/>
          <p:nvPr/>
        </p:nvSpPr>
        <p:spPr>
          <a:xfrm>
            <a:off x="10364955" y="50266"/>
            <a:ext cx="182457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request_counter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FF0EB15-AFA2-0239-AC9C-2E6420AB9666}"/>
              </a:ext>
            </a:extLst>
          </p:cNvPr>
          <p:cNvSpPr/>
          <p:nvPr/>
        </p:nvSpPr>
        <p:spPr>
          <a:xfrm>
            <a:off x="1502345" y="140951"/>
            <a:ext cx="1399465" cy="46903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seq_counter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336E827-4364-C4C6-7E58-C3842CE3E31A}"/>
              </a:ext>
            </a:extLst>
          </p:cNvPr>
          <p:cNvSpPr txBox="1"/>
          <p:nvPr/>
        </p:nvSpPr>
        <p:spPr>
          <a:xfrm>
            <a:off x="6005950" y="6278566"/>
            <a:ext cx="313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waiting: List[</a:t>
            </a:r>
            <a:r>
              <a:rPr lang="en-US" altLang="zh-CN" dirty="0" err="1"/>
              <a:t>SequenceGroup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FC89729-3168-75E0-1746-8738AE090B4E}"/>
              </a:ext>
            </a:extLst>
          </p:cNvPr>
          <p:cNvSpPr/>
          <p:nvPr/>
        </p:nvSpPr>
        <p:spPr>
          <a:xfrm>
            <a:off x="6041363" y="188395"/>
            <a:ext cx="2854246" cy="606599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23A7172-8240-759E-9006-99D5DA3560AA}"/>
              </a:ext>
            </a:extLst>
          </p:cNvPr>
          <p:cNvSpPr txBox="1"/>
          <p:nvPr/>
        </p:nvSpPr>
        <p:spPr>
          <a:xfrm>
            <a:off x="6228963" y="5885056"/>
            <a:ext cx="179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SequenceGroup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CFE85D0-F48D-1CD0-D48A-D9576E9E2BAB}"/>
              </a:ext>
            </a:extLst>
          </p:cNvPr>
          <p:cNvSpPr/>
          <p:nvPr/>
        </p:nvSpPr>
        <p:spPr>
          <a:xfrm>
            <a:off x="6555012" y="232988"/>
            <a:ext cx="2050345" cy="3396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request_id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97E9A4E6-D78D-C2E0-FFD3-A2F6CA839786}"/>
              </a:ext>
            </a:extLst>
          </p:cNvPr>
          <p:cNvSpPr/>
          <p:nvPr/>
        </p:nvSpPr>
        <p:spPr>
          <a:xfrm>
            <a:off x="6160274" y="620187"/>
            <a:ext cx="2626523" cy="5235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20900DB-5998-873E-638B-440258FB64C8}"/>
              </a:ext>
            </a:extLst>
          </p:cNvPr>
          <p:cNvSpPr/>
          <p:nvPr/>
        </p:nvSpPr>
        <p:spPr>
          <a:xfrm>
            <a:off x="6236889" y="643885"/>
            <a:ext cx="2383068" cy="48089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27AFB91-9F6E-D7DB-74CA-839D8209B2BC}"/>
              </a:ext>
            </a:extLst>
          </p:cNvPr>
          <p:cNvSpPr txBox="1"/>
          <p:nvPr/>
        </p:nvSpPr>
        <p:spPr>
          <a:xfrm>
            <a:off x="6751810" y="5131391"/>
            <a:ext cx="214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 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F6E28BD-9AC4-D74A-FFF9-4654395B527B}"/>
              </a:ext>
            </a:extLst>
          </p:cNvPr>
          <p:cNvSpPr/>
          <p:nvPr/>
        </p:nvSpPr>
        <p:spPr>
          <a:xfrm>
            <a:off x="6585720" y="732214"/>
            <a:ext cx="1669922" cy="2825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seq_id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C47BCB1-5C4E-E1C1-2ADF-3B056B307977}"/>
              </a:ext>
            </a:extLst>
          </p:cNvPr>
          <p:cNvSpPr/>
          <p:nvPr/>
        </p:nvSpPr>
        <p:spPr>
          <a:xfrm>
            <a:off x="6581398" y="1067685"/>
            <a:ext cx="1669922" cy="2825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prompt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3F680D3-8C6E-A1E8-99E4-B70769901994}"/>
              </a:ext>
            </a:extLst>
          </p:cNvPr>
          <p:cNvSpPr/>
          <p:nvPr/>
        </p:nvSpPr>
        <p:spPr>
          <a:xfrm>
            <a:off x="6388360" y="1445365"/>
            <a:ext cx="2020598" cy="12974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9BD17C3-BE6F-10FA-6F08-77C763B4A209}"/>
              </a:ext>
            </a:extLst>
          </p:cNvPr>
          <p:cNvSpPr txBox="1"/>
          <p:nvPr/>
        </p:nvSpPr>
        <p:spPr>
          <a:xfrm>
            <a:off x="6327754" y="2383587"/>
            <a:ext cx="214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data: </a:t>
            </a:r>
            <a:r>
              <a:rPr lang="en-US" altLang="zh-CN" dirty="0" err="1"/>
              <a:t>SequenceData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479EBAB-7904-C3BC-AC42-3B45C3B583CA}"/>
              </a:ext>
            </a:extLst>
          </p:cNvPr>
          <p:cNvSpPr/>
          <p:nvPr/>
        </p:nvSpPr>
        <p:spPr>
          <a:xfrm>
            <a:off x="6413611" y="1492455"/>
            <a:ext cx="1995347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prompt_token_ids</a:t>
            </a:r>
            <a:endParaRPr lang="zh-CN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4A4BB45-7BE2-454A-47A1-C888C42E9833}"/>
              </a:ext>
            </a:extLst>
          </p:cNvPr>
          <p:cNvSpPr/>
          <p:nvPr/>
        </p:nvSpPr>
        <p:spPr>
          <a:xfrm>
            <a:off x="6415219" y="1944842"/>
            <a:ext cx="1995347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output_token_ids</a:t>
            </a:r>
            <a:endParaRPr lang="zh-CN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5189FE-88E5-49FB-0550-7FFF0B80D887}"/>
              </a:ext>
            </a:extLst>
          </p:cNvPr>
          <p:cNvSpPr/>
          <p:nvPr/>
        </p:nvSpPr>
        <p:spPr>
          <a:xfrm>
            <a:off x="6327755" y="2980088"/>
            <a:ext cx="2143798" cy="18287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253ADE7-4ED8-6041-ED47-B9F48C92FC9B}"/>
              </a:ext>
            </a:extLst>
          </p:cNvPr>
          <p:cNvSpPr txBox="1"/>
          <p:nvPr/>
        </p:nvSpPr>
        <p:spPr>
          <a:xfrm>
            <a:off x="6320594" y="4415500"/>
            <a:ext cx="238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logical_token_blocks</a:t>
            </a:r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E40F879-36DC-0358-15F7-682F3EE40FAA}"/>
              </a:ext>
            </a:extLst>
          </p:cNvPr>
          <p:cNvSpPr/>
          <p:nvPr/>
        </p:nvSpPr>
        <p:spPr>
          <a:xfrm>
            <a:off x="6413611" y="3130858"/>
            <a:ext cx="1995347" cy="12745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0B781A4-6345-B0B7-13A9-A14B9C72B392}"/>
              </a:ext>
            </a:extLst>
          </p:cNvPr>
          <p:cNvSpPr txBox="1"/>
          <p:nvPr/>
        </p:nvSpPr>
        <p:spPr>
          <a:xfrm>
            <a:off x="6400267" y="4075445"/>
            <a:ext cx="21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LogicalTokenBlock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5281668-E95C-FD90-2C35-D85B3DB898B6}"/>
              </a:ext>
            </a:extLst>
          </p:cNvPr>
          <p:cNvSpPr/>
          <p:nvPr/>
        </p:nvSpPr>
        <p:spPr>
          <a:xfrm>
            <a:off x="6573762" y="3202727"/>
            <a:ext cx="1652920" cy="294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block_number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78D7255-A630-0A44-79F9-A4492198EB48}"/>
              </a:ext>
            </a:extLst>
          </p:cNvPr>
          <p:cNvSpPr/>
          <p:nvPr/>
        </p:nvSpPr>
        <p:spPr>
          <a:xfrm>
            <a:off x="6566590" y="3524368"/>
            <a:ext cx="1652920" cy="294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token_ids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4C8020E-44B5-E855-DB44-99119D57F6CF}"/>
              </a:ext>
            </a:extLst>
          </p:cNvPr>
          <p:cNvSpPr/>
          <p:nvPr/>
        </p:nvSpPr>
        <p:spPr>
          <a:xfrm>
            <a:off x="6572199" y="3847290"/>
            <a:ext cx="1652920" cy="294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num_tokens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0A1630C-868B-5082-5C66-38EE06A248DD}"/>
              </a:ext>
            </a:extLst>
          </p:cNvPr>
          <p:cNvSpPr/>
          <p:nvPr/>
        </p:nvSpPr>
        <p:spPr>
          <a:xfrm>
            <a:off x="6337680" y="4924300"/>
            <a:ext cx="2140137" cy="2070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status = WAITING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F968E54-F310-BEBC-88D2-3535482A4857}"/>
              </a:ext>
            </a:extLst>
          </p:cNvPr>
          <p:cNvSpPr txBox="1"/>
          <p:nvPr/>
        </p:nvSpPr>
        <p:spPr>
          <a:xfrm>
            <a:off x="6391977" y="5460375"/>
            <a:ext cx="26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seqs: List[Sequence]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8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67A153E-1737-0B58-5E2B-28260D378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8613"/>
            <a:ext cx="5362575" cy="11906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8C32DCA-68CF-69E4-BD0D-727E86F6E295}"/>
              </a:ext>
            </a:extLst>
          </p:cNvPr>
          <p:cNvSpPr txBox="1"/>
          <p:nvPr/>
        </p:nvSpPr>
        <p:spPr>
          <a:xfrm>
            <a:off x="0" y="2828835"/>
            <a:ext cx="566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</a:t>
            </a:r>
            <a:r>
              <a:rPr lang="en-US" altLang="zh-CN" dirty="0"/>
              <a:t>block</a:t>
            </a:r>
            <a:r>
              <a:rPr lang="zh-CN" altLang="en-US" dirty="0"/>
              <a:t>数量，计算一个</a:t>
            </a:r>
            <a:r>
              <a:rPr lang="en-US" altLang="zh-CN" dirty="0"/>
              <a:t>block</a:t>
            </a:r>
            <a:r>
              <a:rPr lang="zh-CN" altLang="en-US" dirty="0"/>
              <a:t>的存储大小，一个</a:t>
            </a:r>
            <a:r>
              <a:rPr lang="en-US" altLang="zh-CN" dirty="0"/>
              <a:t>block</a:t>
            </a:r>
            <a:r>
              <a:rPr lang="zh-CN" altLang="en-US" dirty="0"/>
              <a:t>元素用于一个</a:t>
            </a:r>
            <a:r>
              <a:rPr lang="en-US" altLang="zh-CN" dirty="0"/>
              <a:t>token</a:t>
            </a:r>
            <a:r>
              <a:rPr lang="zh-CN" altLang="en-US" dirty="0"/>
              <a:t>所有的</a:t>
            </a:r>
            <a:r>
              <a:rPr lang="en-US" altLang="zh-CN" dirty="0"/>
              <a:t>k</a:t>
            </a:r>
            <a:r>
              <a:rPr lang="zh-CN" altLang="en-US" dirty="0"/>
              <a:t>，一个</a:t>
            </a:r>
            <a:r>
              <a:rPr lang="en-US" altLang="zh-CN" dirty="0"/>
              <a:t>block</a:t>
            </a:r>
            <a:r>
              <a:rPr lang="zh-CN" altLang="en-US" dirty="0"/>
              <a:t>用于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token</a:t>
            </a:r>
            <a:r>
              <a:rPr lang="zh-CN" altLang="en-US" dirty="0"/>
              <a:t>所有的</a:t>
            </a:r>
            <a:r>
              <a:rPr lang="en-US" altLang="zh-CN" dirty="0"/>
              <a:t>k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7B7B9E7-C668-E896-2A3F-D2BD9F79E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25940"/>
            <a:ext cx="6067425" cy="5238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84C56DC-CA2E-9276-60BC-C6A5F281B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97600"/>
            <a:ext cx="5981700" cy="19526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C79442-CC53-D311-447E-7E59D3E6A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2300" y="-15547"/>
            <a:ext cx="5191125" cy="300037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DEF09D0-5A03-A24D-EC77-BAEE58DE7287}"/>
              </a:ext>
            </a:extLst>
          </p:cNvPr>
          <p:cNvSpPr txBox="1"/>
          <p:nvPr/>
        </p:nvSpPr>
        <p:spPr>
          <a:xfrm>
            <a:off x="6972300" y="3105834"/>
            <a:ext cx="469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这里的</a:t>
            </a:r>
            <a:r>
              <a:rPr lang="en-US" altLang="zh-CN" dirty="0"/>
              <a:t>block</a:t>
            </a:r>
            <a:r>
              <a:rPr lang="zh-CN" altLang="en-US" dirty="0"/>
              <a:t>只是一层，应该是要同时有所有层的存储，所以上面计算了所有层的大小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CACAAD1-72B9-C0F0-A6B5-2F2D6C29D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3275" y="5005566"/>
            <a:ext cx="5010150" cy="119062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041104C-0EF9-3785-6EEE-29B76DC1C343}"/>
              </a:ext>
            </a:extLst>
          </p:cNvPr>
          <p:cNvSpPr txBox="1"/>
          <p:nvPr/>
        </p:nvSpPr>
        <p:spPr>
          <a:xfrm>
            <a:off x="7153275" y="6250225"/>
            <a:ext cx="461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一个物理块对应所有层的</a:t>
            </a:r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45EAC1E-7FD4-954E-64D1-2314BFE249AE}"/>
              </a:ext>
            </a:extLst>
          </p:cNvPr>
          <p:cNvSpPr txBox="1"/>
          <p:nvPr/>
        </p:nvSpPr>
        <p:spPr>
          <a:xfrm>
            <a:off x="541020" y="369303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llm</a:t>
            </a:r>
            <a:r>
              <a:rPr lang="en-US" altLang="zh-CN" dirty="0"/>
              <a:t> = LLM(model=checkpoint)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90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5C3044C2-AB3A-A385-0020-5B437FA7FC71}"/>
              </a:ext>
            </a:extLst>
          </p:cNvPr>
          <p:cNvSpPr txBox="1"/>
          <p:nvPr/>
        </p:nvSpPr>
        <p:spPr>
          <a:xfrm>
            <a:off x="291623" y="242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outputs = </a:t>
            </a:r>
            <a:r>
              <a:rPr lang="en-US" altLang="zh-CN" dirty="0" err="1"/>
              <a:t>llm.generate</a:t>
            </a:r>
            <a:r>
              <a:rPr lang="en-US" altLang="zh-CN" dirty="0"/>
              <a:t>(prompts, </a:t>
            </a:r>
            <a:r>
              <a:rPr lang="en-US" altLang="zh-CN" dirty="0" err="1"/>
              <a:t>sampling_params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0ECA598-1D04-C295-34A8-77E431464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3" y="733296"/>
            <a:ext cx="5295900" cy="192405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F525DE5-3D48-B759-FD34-3250ECF2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23" y="2997559"/>
            <a:ext cx="5295900" cy="302895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90FD73DD-F03B-F808-AB28-C2886DC9A1DE}"/>
              </a:ext>
            </a:extLst>
          </p:cNvPr>
          <p:cNvSpPr txBox="1"/>
          <p:nvPr/>
        </p:nvSpPr>
        <p:spPr>
          <a:xfrm>
            <a:off x="291623" y="6148455"/>
            <a:ext cx="713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</a:t>
            </a:r>
            <a:r>
              <a:rPr lang="zh-CN" altLang="en-US" dirty="0"/>
              <a:t>申请逻辑块，把</a:t>
            </a:r>
            <a:r>
              <a:rPr lang="en-US" altLang="zh-CN" dirty="0"/>
              <a:t>id</a:t>
            </a:r>
            <a:r>
              <a:rPr lang="zh-CN" altLang="en-US" dirty="0"/>
              <a:t>写入逻辑块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8DD5284-6E76-99BD-C9E4-304156182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171" y="242018"/>
            <a:ext cx="4638675" cy="166687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65D7079-9670-90C4-C823-9415B7DC5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171" y="2424112"/>
            <a:ext cx="4143375" cy="200977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AAE361B3-BE9B-F1B3-5C39-4DA0096EA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171" y="4896115"/>
            <a:ext cx="38671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0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1142C7F-B9D6-B48D-2A8C-B737ACE68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" y="12622"/>
            <a:ext cx="5172075" cy="2552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922D4F-3516-CE14-3439-223175362D81}"/>
              </a:ext>
            </a:extLst>
          </p:cNvPr>
          <p:cNvSpPr txBox="1"/>
          <p:nvPr/>
        </p:nvSpPr>
        <p:spPr>
          <a:xfrm>
            <a:off x="311943" y="2644082"/>
            <a:ext cx="536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一个组分配和逻辑块相同数量的</a:t>
            </a:r>
            <a:r>
              <a:rPr lang="en-US" altLang="zh-CN" dirty="0" err="1"/>
              <a:t>gpu</a:t>
            </a:r>
            <a:r>
              <a:rPr lang="zh-CN" altLang="en-US" dirty="0"/>
              <a:t>物理块，共享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24A96F-4F44-18FB-2588-26EC7682D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38" y="3092174"/>
            <a:ext cx="5362575" cy="1828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674C78-010F-AA73-0F01-207D4B48991F}"/>
              </a:ext>
            </a:extLst>
          </p:cNvPr>
          <p:cNvSpPr txBox="1"/>
          <p:nvPr/>
        </p:nvSpPr>
        <p:spPr>
          <a:xfrm>
            <a:off x="322738" y="4999734"/>
            <a:ext cx="434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</a:t>
            </a:r>
            <a:r>
              <a:rPr lang="en-US" altLang="zh-CN" dirty="0"/>
              <a:t>token</a:t>
            </a:r>
            <a:r>
              <a:rPr lang="zh-CN" altLang="en-US" dirty="0"/>
              <a:t>在物理块的位置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2E1B05C-8B0C-2408-D251-FAD360AFB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720" y="258386"/>
            <a:ext cx="5705475" cy="11620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748ADB-B9BD-5F0F-0162-528051B1A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720" y="1834456"/>
            <a:ext cx="3286125" cy="8096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5AEF4EE-B3B7-DC86-F712-040326869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532" y="3092174"/>
            <a:ext cx="3238500" cy="17145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92CF95E-55E4-19C5-F159-33D308AEF0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6944" y="5447826"/>
            <a:ext cx="5172075" cy="7143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9B6DABA-322E-9646-8538-CBB06A04EA61}"/>
              </a:ext>
            </a:extLst>
          </p:cNvPr>
          <p:cNvSpPr txBox="1"/>
          <p:nvPr/>
        </p:nvSpPr>
        <p:spPr>
          <a:xfrm>
            <a:off x="6036944" y="6228717"/>
            <a:ext cx="415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前向结束后把</a:t>
            </a:r>
            <a:r>
              <a:rPr lang="en-US" altLang="zh-CN" dirty="0"/>
              <a:t>token</a:t>
            </a:r>
            <a:r>
              <a:rPr lang="zh-CN" altLang="en-US" dirty="0"/>
              <a:t>插入逻辑块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9CCBB5-AC93-734D-09C9-124778FD2F9A}"/>
              </a:ext>
            </a:extLst>
          </p:cNvPr>
          <p:cNvSpPr txBox="1"/>
          <p:nvPr/>
        </p:nvSpPr>
        <p:spPr>
          <a:xfrm>
            <a:off x="6038532" y="4895037"/>
            <a:ext cx="468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</a:t>
            </a:r>
            <a:r>
              <a:rPr lang="en-US" altLang="zh-CN" dirty="0" err="1"/>
              <a:t>kv</a:t>
            </a:r>
            <a:r>
              <a:rPr lang="zh-CN" altLang="en-US" dirty="0"/>
              <a:t>值到</a:t>
            </a:r>
            <a:r>
              <a:rPr lang="en-US" altLang="zh-CN" dirty="0"/>
              <a:t>cache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E2DF8F-5771-654E-8A48-016194EDAD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738" y="5410839"/>
            <a:ext cx="54483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7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74E3D29-0736-FDDB-5650-85B597EBC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6065"/>
            <a:ext cx="5553075" cy="23717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63AA83-2ED7-919C-849D-CEAA02D2E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280" y="0"/>
            <a:ext cx="4295775" cy="10382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C531681-BCCD-2132-5A94-50BF4AA84B3C}"/>
              </a:ext>
            </a:extLst>
          </p:cNvPr>
          <p:cNvSpPr txBox="1"/>
          <p:nvPr/>
        </p:nvSpPr>
        <p:spPr>
          <a:xfrm>
            <a:off x="0" y="6447790"/>
            <a:ext cx="744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不需要增加物理块的情况，共享的物理块因为增加</a:t>
            </a:r>
            <a:r>
              <a:rPr lang="en-US" altLang="zh-CN" dirty="0"/>
              <a:t>token</a:t>
            </a:r>
            <a:r>
              <a:rPr lang="zh-CN" altLang="en-US" dirty="0"/>
              <a:t>不能再共享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184899-AA96-81CE-9B3A-2847F21BD7A2}"/>
              </a:ext>
            </a:extLst>
          </p:cNvPr>
          <p:cNvSpPr txBox="1"/>
          <p:nvPr/>
        </p:nvSpPr>
        <p:spPr>
          <a:xfrm>
            <a:off x="7695247" y="1001593"/>
            <a:ext cx="40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将共享数据拷贝到独占物理块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A20073B-425E-19E4-EEFA-A46E7B7A3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267575" cy="40386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4851692-24BB-3171-BB43-54C29EC00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247" y="1304925"/>
            <a:ext cx="3619500" cy="136207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DF91329-E2C8-DE38-559B-E64973246BF3}"/>
              </a:ext>
            </a:extLst>
          </p:cNvPr>
          <p:cNvSpPr txBox="1"/>
          <p:nvPr/>
        </p:nvSpPr>
        <p:spPr>
          <a:xfrm>
            <a:off x="8055927" y="2601000"/>
            <a:ext cx="4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</a:t>
            </a:r>
            <a:r>
              <a:rPr lang="zh-CN" altLang="en-US" dirty="0"/>
              <a:t>只有一个句子：重计算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C997175-C0DA-E602-3DAC-4DDD15C08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901" y="2933700"/>
            <a:ext cx="4762500" cy="359092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9891F1AC-E239-D768-EE1B-257F7EB035AA}"/>
              </a:ext>
            </a:extLst>
          </p:cNvPr>
          <p:cNvSpPr txBox="1"/>
          <p:nvPr/>
        </p:nvSpPr>
        <p:spPr>
          <a:xfrm>
            <a:off x="8208803" y="6524625"/>
            <a:ext cx="383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</a:t>
            </a:r>
            <a:r>
              <a:rPr lang="zh-CN" altLang="en-US" dirty="0"/>
              <a:t>有多个句子：换出到</a:t>
            </a:r>
            <a:r>
              <a:rPr lang="en-US" altLang="zh-CN" dirty="0" err="1"/>
              <a:t>cpu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44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7CCA5E-A373-D65E-1A83-E900BBB1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6" y="126364"/>
            <a:ext cx="4924425" cy="1800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015867-0B44-57AC-CCAF-FD8DDF856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2031206"/>
            <a:ext cx="4057650" cy="990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5E19AE-359D-F514-A728-031285940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21661"/>
            <a:ext cx="4829175" cy="36099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AC3FF1-44A4-E0C8-EABA-839291BD4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607" y="21431"/>
            <a:ext cx="6524625" cy="25050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1709C48-CF83-F8DE-527B-01F1A317D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5607" y="3413760"/>
            <a:ext cx="6457950" cy="10572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E9B0A34-30B4-1DBA-EAEB-BC22A722F45E}"/>
              </a:ext>
            </a:extLst>
          </p:cNvPr>
          <p:cNvSpPr txBox="1"/>
          <p:nvPr/>
        </p:nvSpPr>
        <p:spPr>
          <a:xfrm>
            <a:off x="5495607" y="2743200"/>
            <a:ext cx="3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记录当前提交的操作</a:t>
            </a:r>
          </a:p>
        </p:txBody>
      </p:sp>
    </p:spTree>
    <p:extLst>
      <p:ext uri="{BB962C8B-B14F-4D97-AF65-F5344CB8AC3E}">
        <p14:creationId xmlns:p14="http://schemas.microsoft.com/office/powerpoint/2010/main" val="4633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F8D0FC5F-7A5F-E2DF-E799-D573F889D03D}"/>
              </a:ext>
            </a:extLst>
          </p:cNvPr>
          <p:cNvSpPr txBox="1"/>
          <p:nvPr/>
        </p:nvSpPr>
        <p:spPr>
          <a:xfrm>
            <a:off x="358235" y="1071801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</a:t>
            </a:r>
            <a:r>
              <a:rPr lang="en-US" altLang="zh-CN" dirty="0"/>
              <a:t>block</a:t>
            </a:r>
            <a:r>
              <a:rPr lang="zh-CN" altLang="en-US" dirty="0"/>
              <a:t>数量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E0D774-54AA-7F03-92C4-470CD35B1732}"/>
              </a:ext>
            </a:extLst>
          </p:cNvPr>
          <p:cNvSpPr txBox="1"/>
          <p:nvPr/>
        </p:nvSpPr>
        <p:spPr>
          <a:xfrm>
            <a:off x="358235" y="4650048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7ADEF0-58AF-6598-F006-801EC74A9FF1}"/>
              </a:ext>
            </a:extLst>
          </p:cNvPr>
          <p:cNvSpPr txBox="1"/>
          <p:nvPr/>
        </p:nvSpPr>
        <p:spPr>
          <a:xfrm>
            <a:off x="6200235" y="1076802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第一次增量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5DB88E-2064-89EB-900A-F2D7ABF91DBE}"/>
              </a:ext>
            </a:extLst>
          </p:cNvPr>
          <p:cNvSpPr txBox="1"/>
          <p:nvPr/>
        </p:nvSpPr>
        <p:spPr>
          <a:xfrm>
            <a:off x="6200235" y="4650048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第二次增量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E049AD6-2D5A-DB52-AECD-C6E292EFB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88" y="28575"/>
            <a:ext cx="3648075" cy="34004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88167EC-6481-FC09-DB91-1E28BF2AF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488" y="3429000"/>
            <a:ext cx="3619500" cy="34575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1CAAE4E-B2B3-5E5A-A4DC-CD2FB52E0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27" y="28575"/>
            <a:ext cx="3581400" cy="3429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CA4833F-4047-7D34-2601-A2B8852CB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927" y="3457575"/>
            <a:ext cx="35433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3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329</Words>
  <Application>Microsoft Office PowerPoint</Application>
  <PresentationFormat>宽屏</PresentationFormat>
  <Paragraphs>61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煜彦 陈</dc:creator>
  <cp:lastModifiedBy>煜彦 陈</cp:lastModifiedBy>
  <cp:revision>65</cp:revision>
  <dcterms:created xsi:type="dcterms:W3CDTF">2023-09-10T12:00:04Z</dcterms:created>
  <dcterms:modified xsi:type="dcterms:W3CDTF">2023-09-20T13:09:53Z</dcterms:modified>
</cp:coreProperties>
</file>