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2B46-2357-FFEE-BD51-E9BBE1DF0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1564F-681C-F9CA-1809-47821536B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5D44B-63E8-7B6F-2E58-0E2494F9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2580-9899-3EF4-9F5D-E4F0BE5E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E5D6-B75E-DAE0-62D5-8FD8B512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0980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FBBE-6397-D23D-B814-871EC9AC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33274-7556-911E-FC61-B1BC64947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64CA-28FF-B0BB-C9DA-FD485C7B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DB7F-F497-E025-0021-B28053FB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7BDA-46DD-4D8B-798F-0725F60A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2525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2BBF-5A88-938C-686C-0E4DBE589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CA09F-6816-C4EC-AA0A-202B524AF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AE9E-AEF5-900C-D3FA-697764E3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21EB-AD8D-51AA-2F9B-AED49451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00B0-3887-3446-95A6-CE6A567A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6424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53BB-F328-1F50-F34A-37F549D8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00CA-8167-7F64-4C79-5A10012E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3B1B-7B28-6E86-E491-9AFD3ABC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FDA7-44A9-32DF-4ECC-C227422D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E89A-410A-8CE8-0DD1-23C89AC5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723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CCD9-87AB-B063-1F60-EF813A5D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DFC86-09A7-839A-D8A7-8516EB7B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4CDC-0A5F-4E60-1C06-CF8B0123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AC5E-4FBA-A092-E8F8-5FD762DA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333F-E619-1B3D-B0B0-EE78A4D8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5651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7BE-86C5-B77F-8871-750743D0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F0E0-15FB-425E-0FF7-0782A9AAB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85498-B5EB-C417-26E2-554B041E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044E9-7E9E-8F26-F279-CCA3133F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F7F8E-1566-8F2D-8D35-7859483A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0720-2127-1A1B-80BC-595A43D1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886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0895-1B17-ED57-DEF2-095C2CEC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8D261-D24B-D41C-49B0-F61AD244A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FE9B2-97EB-57F8-EBB0-03F5D6CB5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AD998-03AD-A0F1-EE40-CC4A26F91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DCCC1-3954-D1EE-B553-E2491710F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743D-9CD4-0587-FBF6-C7D577C2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CA3F4-49A8-CA06-92C9-C03DB73A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B8674-C0D5-70A0-4CF1-7B0428A2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1103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33E2-5B16-370D-0ACC-84587D90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BEC6C-87D9-A8A7-B3E3-FC7EE1FE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079B9-8359-3475-C28E-46B45C1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9FE1A-C7AE-9D12-7212-43D18DB0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504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0E15A-1208-81FB-8646-E90DE252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CEE34-2697-6900-7C3E-E927E748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F7630-86B9-48B2-89F1-94E6C34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5188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051-96B7-8BC2-9C7D-5C0A00D0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274A-C3B1-5B46-5173-4B392CAE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A1361-324E-D6F8-4857-79A3A365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4F3D-16F6-4CE9-3C23-476C4CFB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C3B3B-7F0B-A377-55C9-97E62CF1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9231E-E2C8-A948-7368-50A88998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582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CBC6-DC7B-BEFE-C5D0-C0049D7A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5FB2F-6F08-75F1-B634-715E0DD5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56500-DC87-2ACA-86D4-6B81B8253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E5D2-F994-BD80-EB2F-A9617CF8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00B42-C1CF-43EC-D872-D1B67EE0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2B0D4-4F34-1D2B-48C2-A103B6A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9181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C6921-2001-54DE-2DB8-76C9AD1A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0687-451F-6A55-E900-A96B6232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0479C-B174-8672-DDF1-595D0EC7A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D46D-A72A-4BF0-AFDE-AC1DFD1A117E}" type="datetimeFigureOut">
              <a:rPr lang="en-KE" smtClean="0"/>
              <a:t>03/07/2022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FF8C-128B-2D81-8BA5-E626B0A96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E30B3-217C-745D-D1FC-F9FFAE62A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2981-1E22-4A32-A7F8-DAA5E0A842A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529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B0FB-DC1E-374B-6ECA-9DFFAAF66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76B9B-A754-F96E-53D8-A74140291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Management System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738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1712-4075-FAE2-0B20-B43A928C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4681-DA17-9167-1583-FF89B5AB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purposed to help organize a project’s information in one place for future reference.</a:t>
            </a:r>
          </a:p>
          <a:p>
            <a:r>
              <a:rPr lang="en-US" dirty="0"/>
              <a:t>The system also adds some team management functionalities like managing meeting, creating and managing tasks within a project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2667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6F85-B467-6E98-1F7D-9B771BEB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7EB6-92EE-167F-8605-045A1F059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all 2 parts of the project (frontend, backend) is going on simultaneously.</a:t>
            </a:r>
          </a:p>
          <a:p>
            <a:r>
              <a:rPr lang="en-US" dirty="0"/>
              <a:t>So far users can login into the system and see they projects/teams they are involved in</a:t>
            </a:r>
          </a:p>
          <a:p>
            <a:r>
              <a:rPr lang="en-US" dirty="0"/>
              <a:t>Users can also select a project to start working on it.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8773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5B0DC1-8862-8BC6-1B81-92FB9D7C8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793"/>
            <a:ext cx="11277600" cy="558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9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D657-5230-1E23-BB66-DD2589F7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9D51380-8629-B655-C6EB-BDA920AB8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10" y="1825625"/>
            <a:ext cx="8850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0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1857-6551-4A54-4E3A-C5EEC55F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4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4FD5AE-02F3-3FE9-B101-1129563D0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32" y="1825625"/>
            <a:ext cx="8850335" cy="4351338"/>
          </a:xfrm>
        </p:spPr>
      </p:pic>
    </p:spTree>
    <p:extLst>
      <p:ext uri="{BB962C8B-B14F-4D97-AF65-F5344CB8AC3E}">
        <p14:creationId xmlns:p14="http://schemas.microsoft.com/office/powerpoint/2010/main" val="396446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overview</vt:lpstr>
      <vt:lpstr>Why this project?</vt:lpstr>
      <vt:lpstr>Progress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Javan Kyalo</dc:creator>
  <cp:lastModifiedBy>Javan Kyalo</cp:lastModifiedBy>
  <cp:revision>1</cp:revision>
  <dcterms:created xsi:type="dcterms:W3CDTF">2022-07-03T07:55:50Z</dcterms:created>
  <dcterms:modified xsi:type="dcterms:W3CDTF">2022-07-03T08:13:46Z</dcterms:modified>
</cp:coreProperties>
</file>