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507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B9B1E-688D-C72F-F6D6-DC1892035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9932EB-A3D4-8E07-83D4-6103F09E9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B9E123-F722-2DD8-6659-7B089ADC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2C3-3A87-40D0-9FF4-A1F962D9D50A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82C296-7FD0-4566-3C09-740815E6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84EF65-5BD6-3EFA-93A6-DA768CEC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C953-25CB-4243-8117-10D6139CE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97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24F48-A7D7-C6B6-C216-9FB79694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110D7E-4B56-F268-5233-9CE92A98B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9CD01E-9315-25D0-3CB6-6498FB1A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2C3-3A87-40D0-9FF4-A1F962D9D50A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48F81E-D948-8293-5530-1BF10630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35BAC1-0C16-FC1C-D08D-D89E6668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C953-25CB-4243-8117-10D6139CE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79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CC4A34-B5D3-3D2F-8D59-9DD7A99B7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8FE97F-60D4-538F-F37F-3B7218A5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078A1-8748-0A02-9939-1673B83A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2C3-3A87-40D0-9FF4-A1F962D9D50A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982B53-FAC8-E3CA-430C-03AE1B8C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3DF24-51A4-5C45-6B10-6CCB721B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C953-25CB-4243-8117-10D6139CE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78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C4B59-7824-D17B-AF33-76AF6510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1A40D-831C-16A8-9C28-5837CBCC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6D1EDE-250F-B6FA-993D-D8956C5B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2C3-3A87-40D0-9FF4-A1F962D9D50A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81A5D6-55B0-2312-F833-C806FFF1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BF4F73-F43D-26AA-19A1-9CCF0001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C953-25CB-4243-8117-10D6139CE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54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635F9-68AF-8DE5-C132-393D487F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FC222E-AD02-9094-C26F-AA3C84915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063C9B-16C2-194F-E529-88D37B58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2C3-3A87-40D0-9FF4-A1F962D9D50A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21DC1-A194-8ACC-227C-93350191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C6F821-BCAE-1ACC-539F-5AB94647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C953-25CB-4243-8117-10D6139CE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6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C36E0-9336-761F-8F8F-6E112853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4F73F5-BB27-3218-0E97-65A9AD330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EB95D1-9789-5680-BC63-D9FFFAD96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7FA1A0-6180-2077-FD8D-CEC08B4B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2C3-3A87-40D0-9FF4-A1F962D9D50A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3444F9-B959-980E-31FF-063E14DA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06CD58-DA7D-7B79-1FEB-F0ABC9E9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C953-25CB-4243-8117-10D6139CE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5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F095C-E38E-F018-B8E8-397E9B1F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FCC41-F8F6-38D3-60D4-22AF408AE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174C7F-1884-4607-032E-11FBBFC4D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A0B3B7-823F-C631-28F5-CF8F6AE10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6F63FD-7230-48CF-4BC7-F67051F74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6D5150-01D8-2B57-91B5-CC3B0283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2C3-3A87-40D0-9FF4-A1F962D9D50A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647CB4-BFCA-50A5-9722-25E88A63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C48B29-904A-5CCC-6B89-7249138C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C953-25CB-4243-8117-10D6139CE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22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C07EF-C461-C727-D7CD-371B21AE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E34099-97C7-6784-D838-B431DDBA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2C3-3A87-40D0-9FF4-A1F962D9D50A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C97AD6-E63A-0420-0746-61650F60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17C64C5-4AB4-FB7D-C09E-A461156C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C953-25CB-4243-8117-10D6139CE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58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4C1FD0-548A-DBF7-DF97-6DE4769F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2C3-3A87-40D0-9FF4-A1F962D9D50A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5D93DA-4072-0B12-9DEC-86A17EC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FCDA89-117C-6B8A-6248-878F37A4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C953-25CB-4243-8117-10D6139CE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15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319E5-2C9B-551B-BDBE-94EF03D2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B0855-292C-FAF1-9E46-916791879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6B1F24-C625-BEA5-1CA0-6465A6DDC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347DF6-4DF5-7BB2-FAEF-6A912A9B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2C3-3A87-40D0-9FF4-A1F962D9D50A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8E0BA5-B032-29BD-0C51-6757FEB0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0F8E38-D134-7070-437F-2FE5CC2D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C953-25CB-4243-8117-10D6139CE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83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9D71D-B708-0876-7863-E7DDDFF7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1BB14B-2B71-B873-BC8A-36DF435D5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F3CEB8-08E5-F192-AF43-1DEC68E82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2EF42A-6BD9-1383-AD6B-057E463F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2C3-3A87-40D0-9FF4-A1F962D9D50A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54FABF-D721-C4C6-7001-A1134FBD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E93F53-2D3E-72FF-BE17-49F1533B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C953-25CB-4243-8117-10D6139CE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51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9031063-6AA2-9FBC-0ABF-2ACEC006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FAD617-D1F7-DED3-4059-CF53CB393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E8B232-8857-313A-4A9D-D77313622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014F92C3-3A87-40D0-9FF4-A1F962D9D50A}" type="datetimeFigureOut">
              <a:rPr lang="pt-BR" smtClean="0"/>
              <a:pPr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536599-D8D8-142E-E105-E9B138FAD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DAB50C-4280-9B40-EAE7-B7C4F5897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D5CCC953-25CB-4243-8117-10D6139CE0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79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Conector: Angulado 195">
            <a:extLst>
              <a:ext uri="{FF2B5EF4-FFF2-40B4-BE49-F238E27FC236}">
                <a16:creationId xmlns:a16="http://schemas.microsoft.com/office/drawing/2014/main" id="{CB04A73D-D80C-4787-F2EF-1FDF7D0C3211}"/>
              </a:ext>
            </a:extLst>
          </p:cNvPr>
          <p:cNvCxnSpPr>
            <a:cxnSpLocks/>
            <a:stCxn id="194" idx="1"/>
            <a:endCxn id="231" idx="3"/>
          </p:cNvCxnSpPr>
          <p:nvPr/>
        </p:nvCxnSpPr>
        <p:spPr>
          <a:xfrm rot="10800000">
            <a:off x="7571375" y="2253870"/>
            <a:ext cx="1078533" cy="2283319"/>
          </a:xfrm>
          <a:prstGeom prst="bentConnector3">
            <a:avLst>
              <a:gd name="adj1" fmla="val -1115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: Angulado 205">
            <a:extLst>
              <a:ext uri="{FF2B5EF4-FFF2-40B4-BE49-F238E27FC236}">
                <a16:creationId xmlns:a16="http://schemas.microsoft.com/office/drawing/2014/main" id="{8EACC41E-835C-8FF4-5F27-23714F398F4C}"/>
              </a:ext>
            </a:extLst>
          </p:cNvPr>
          <p:cNvCxnSpPr>
            <a:cxnSpLocks/>
            <a:stCxn id="155" idx="0"/>
            <a:endCxn id="190" idx="1"/>
          </p:cNvCxnSpPr>
          <p:nvPr/>
        </p:nvCxnSpPr>
        <p:spPr>
          <a:xfrm rot="5400000" flipH="1" flipV="1">
            <a:off x="2194336" y="1301453"/>
            <a:ext cx="3004585" cy="490175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de Seta Reta 166">
            <a:extLst>
              <a:ext uri="{FF2B5EF4-FFF2-40B4-BE49-F238E27FC236}">
                <a16:creationId xmlns:a16="http://schemas.microsoft.com/office/drawing/2014/main" id="{12DEBB4C-23F1-AFE0-A219-53D8F3B46B66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 flipV="1">
            <a:off x="2706515" y="5400096"/>
            <a:ext cx="651701" cy="4706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69">
            <a:extLst>
              <a:ext uri="{FF2B5EF4-FFF2-40B4-BE49-F238E27FC236}">
                <a16:creationId xmlns:a16="http://schemas.microsoft.com/office/drawing/2014/main" id="{824B5F50-C601-DB79-62F3-BCDD099BF8D7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>
            <a:off x="2706514" y="5690903"/>
            <a:ext cx="1063460" cy="138"/>
          </a:xfrm>
          <a:prstGeom prst="straightConnector1">
            <a:avLst/>
          </a:prstGeom>
          <a:ln w="25400">
            <a:headEnd type="oval" w="lg" len="lg"/>
            <a:tailEnd type="triangle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73" name="Conector de Seta Reta 172">
            <a:extLst>
              <a:ext uri="{FF2B5EF4-FFF2-40B4-BE49-F238E27FC236}">
                <a16:creationId xmlns:a16="http://schemas.microsoft.com/office/drawing/2014/main" id="{BF59BF24-ED2D-FC4F-8117-2AF4FF6F5E58}"/>
              </a:ext>
            </a:extLst>
          </p:cNvPr>
          <p:cNvCxnSpPr>
            <a:cxnSpLocks/>
            <a:endCxn id="158" idx="3"/>
          </p:cNvCxnSpPr>
          <p:nvPr/>
        </p:nvCxnSpPr>
        <p:spPr>
          <a:xfrm flipH="1">
            <a:off x="2706513" y="5981848"/>
            <a:ext cx="1475129" cy="138"/>
          </a:xfrm>
          <a:prstGeom prst="straightConnector1">
            <a:avLst/>
          </a:prstGeom>
          <a:ln w="25400">
            <a:headEnd type="oval" w="lg" len="lg"/>
            <a:tailEnd type="triangle" w="lg" len="lg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76" name="Conector de Seta Reta 175">
            <a:extLst>
              <a:ext uri="{FF2B5EF4-FFF2-40B4-BE49-F238E27FC236}">
                <a16:creationId xmlns:a16="http://schemas.microsoft.com/office/drawing/2014/main" id="{4771F4CE-2236-349D-9DB4-7A434DC24538}"/>
              </a:ext>
            </a:extLst>
          </p:cNvPr>
          <p:cNvCxnSpPr>
            <a:cxnSpLocks/>
            <a:endCxn id="159" idx="3"/>
          </p:cNvCxnSpPr>
          <p:nvPr/>
        </p:nvCxnSpPr>
        <p:spPr>
          <a:xfrm flipH="1">
            <a:off x="2706512" y="6264617"/>
            <a:ext cx="1886780" cy="2"/>
          </a:xfrm>
          <a:prstGeom prst="straightConnector1">
            <a:avLst/>
          </a:prstGeom>
          <a:ln w="25400">
            <a:headEnd type="oval" w="lg" len="lg"/>
            <a:tailEnd type="triangle" w="lg" len="lg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845CF7A9-366C-4DB1-75A1-BFB22366E875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358216" y="5400096"/>
            <a:ext cx="1868718" cy="4706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9279D956-E789-EA59-7353-3C90AA6D41B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769974" y="5691041"/>
            <a:ext cx="1456960" cy="0"/>
          </a:xfrm>
          <a:prstGeom prst="straightConnector1">
            <a:avLst/>
          </a:prstGeom>
          <a:ln w="25400">
            <a:headEnd type="oval" w="lg" len="lg"/>
            <a:tailEnd type="triangle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6E65FC72-B362-A6DB-5AF2-B5215FBC2BC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181642" y="5981848"/>
            <a:ext cx="1045291" cy="138"/>
          </a:xfrm>
          <a:prstGeom prst="straightConnector1">
            <a:avLst/>
          </a:prstGeom>
          <a:ln w="25400">
            <a:headEnd type="oval" w="lg" len="lg"/>
            <a:tailEnd type="triangle" w="lg" len="lg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AEF0AB5C-610E-B60F-E2B1-BA93D98BD30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593292" y="6264617"/>
            <a:ext cx="633640" cy="2"/>
          </a:xfrm>
          <a:prstGeom prst="straightConnector1">
            <a:avLst/>
          </a:prstGeom>
          <a:ln w="25400">
            <a:headEnd type="oval" w="lg" len="lg"/>
            <a:tailEnd type="triangle" w="lg" len="lg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333B3A17-7548-7868-9944-4B35BF216D10}"/>
              </a:ext>
            </a:extLst>
          </p:cNvPr>
          <p:cNvCxnSpPr>
            <a:stCxn id="5" idx="3"/>
          </p:cNvCxnSpPr>
          <p:nvPr/>
        </p:nvCxnSpPr>
        <p:spPr>
          <a:xfrm flipV="1">
            <a:off x="2706640" y="1094652"/>
            <a:ext cx="651702" cy="1"/>
          </a:xfrm>
          <a:prstGeom prst="straightConnector1">
            <a:avLst/>
          </a:prstGeom>
          <a:ln w="25400">
            <a:solidFill>
              <a:schemeClr val="accent2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12791B2B-B3B6-E175-30C2-8E6122FBB61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06640" y="1385598"/>
            <a:ext cx="1063353" cy="0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BC1DB38A-3B82-07F6-5FB8-DBF5AE2BF959}"/>
              </a:ext>
            </a:extLst>
          </p:cNvPr>
          <p:cNvCxnSpPr>
            <a:cxnSpLocks/>
          </p:cNvCxnSpPr>
          <p:nvPr/>
        </p:nvCxnSpPr>
        <p:spPr>
          <a:xfrm flipV="1">
            <a:off x="2706638" y="1668230"/>
            <a:ext cx="1475006" cy="8312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F761D920-22E3-9E9C-996F-EDD615CF073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706638" y="1959176"/>
            <a:ext cx="1886656" cy="0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647E3B1-D150-7F62-CA5A-29CCC2A73ACB}"/>
              </a:ext>
            </a:extLst>
          </p:cNvPr>
          <p:cNvCxnSpPr>
            <a:cxnSpLocks/>
          </p:cNvCxnSpPr>
          <p:nvPr/>
        </p:nvCxnSpPr>
        <p:spPr>
          <a:xfrm flipV="1">
            <a:off x="2706640" y="2532754"/>
            <a:ext cx="1063353" cy="3520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E0D2569-68F2-015F-EAA7-3B3FC44802D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706640" y="2823700"/>
            <a:ext cx="1475003" cy="0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685FDEA4-A2EF-0A9E-06A6-13D27BBD36F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706639" y="3114645"/>
            <a:ext cx="1886654" cy="0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91F54F32-34B8-C980-C12F-9095C7B4F9F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706638" y="3397277"/>
            <a:ext cx="651704" cy="1"/>
          </a:xfrm>
          <a:prstGeom prst="straightConnector1">
            <a:avLst/>
          </a:prstGeom>
          <a:ln w="25400">
            <a:solidFill>
              <a:schemeClr val="accent2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C40197C1-E350-7941-11E5-65BD3107C95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706640" y="3966701"/>
            <a:ext cx="1475002" cy="0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7ABB668E-C03B-8466-A1F4-2FD077253EF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706640" y="4257646"/>
            <a:ext cx="1886652" cy="0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5BC911D7-88FB-A50A-0EAD-930B7D60A50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706639" y="4548591"/>
            <a:ext cx="651703" cy="0"/>
          </a:xfrm>
          <a:prstGeom prst="straightConnector1">
            <a:avLst/>
          </a:prstGeom>
          <a:ln w="25400">
            <a:solidFill>
              <a:schemeClr val="accent2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D07F59F0-DC38-4253-4B25-6392F501D9D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706638" y="4831224"/>
            <a:ext cx="1072953" cy="0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1C28DDBF-5ED6-67DB-21C3-689982D1E297}"/>
              </a:ext>
            </a:extLst>
          </p:cNvPr>
          <p:cNvSpPr/>
          <p:nvPr/>
        </p:nvSpPr>
        <p:spPr>
          <a:xfrm>
            <a:off x="1351666" y="949179"/>
            <a:ext cx="677487" cy="1155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PCI Slot</a:t>
            </a:r>
            <a:endParaRPr lang="pt-B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6143940-8588-625C-E679-872DA2FD9559}"/>
              </a:ext>
            </a:extLst>
          </p:cNvPr>
          <p:cNvSpPr/>
          <p:nvPr/>
        </p:nvSpPr>
        <p:spPr>
          <a:xfrm>
            <a:off x="2029153" y="949180"/>
            <a:ext cx="677487" cy="290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INTA#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A28DC83-9C1E-8CC9-F2E5-25863CCA54FE}"/>
              </a:ext>
            </a:extLst>
          </p:cNvPr>
          <p:cNvSpPr/>
          <p:nvPr/>
        </p:nvSpPr>
        <p:spPr>
          <a:xfrm>
            <a:off x="2029153" y="1240125"/>
            <a:ext cx="677487" cy="2909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INTB#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683B271-B8FB-54E7-A855-D051740DCE56}"/>
              </a:ext>
            </a:extLst>
          </p:cNvPr>
          <p:cNvSpPr/>
          <p:nvPr/>
        </p:nvSpPr>
        <p:spPr>
          <a:xfrm>
            <a:off x="2029152" y="1531070"/>
            <a:ext cx="677487" cy="2909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INTC#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AA6B6C5-D5AE-5E22-FEB9-FD223E5C786F}"/>
              </a:ext>
            </a:extLst>
          </p:cNvPr>
          <p:cNvSpPr/>
          <p:nvPr/>
        </p:nvSpPr>
        <p:spPr>
          <a:xfrm>
            <a:off x="2029151" y="1813703"/>
            <a:ext cx="677487" cy="2909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INTD#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4F846F9-AE86-A9E4-39ED-FB836E397AC8}"/>
              </a:ext>
            </a:extLst>
          </p:cNvPr>
          <p:cNvCxnSpPr>
            <a:cxnSpLocks/>
          </p:cNvCxnSpPr>
          <p:nvPr/>
        </p:nvCxnSpPr>
        <p:spPr>
          <a:xfrm>
            <a:off x="3358342" y="653143"/>
            <a:ext cx="0" cy="595293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67E91988-3DF4-8D50-0319-3ABF01C88233}"/>
              </a:ext>
            </a:extLst>
          </p:cNvPr>
          <p:cNvSpPr/>
          <p:nvPr/>
        </p:nvSpPr>
        <p:spPr>
          <a:xfrm>
            <a:off x="1351666" y="2387281"/>
            <a:ext cx="677487" cy="1155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PCI Slot</a:t>
            </a:r>
            <a:endParaRPr lang="pt-B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B7A32B-C793-078E-43D5-428F3BA2A612}"/>
              </a:ext>
            </a:extLst>
          </p:cNvPr>
          <p:cNvSpPr/>
          <p:nvPr/>
        </p:nvSpPr>
        <p:spPr>
          <a:xfrm>
            <a:off x="2029153" y="2387282"/>
            <a:ext cx="677487" cy="2909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INTA#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F282A61-4121-FB4F-459D-3ABC8F2FE3B5}"/>
              </a:ext>
            </a:extLst>
          </p:cNvPr>
          <p:cNvSpPr/>
          <p:nvPr/>
        </p:nvSpPr>
        <p:spPr>
          <a:xfrm>
            <a:off x="2029153" y="2678227"/>
            <a:ext cx="677487" cy="2909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INTB#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7C69057-2D54-1A15-F991-17722FFE2448}"/>
              </a:ext>
            </a:extLst>
          </p:cNvPr>
          <p:cNvSpPr/>
          <p:nvPr/>
        </p:nvSpPr>
        <p:spPr>
          <a:xfrm>
            <a:off x="2029152" y="2969172"/>
            <a:ext cx="677487" cy="2909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INTC#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D130AB2-3780-6250-7C10-22B70D865B1D}"/>
              </a:ext>
            </a:extLst>
          </p:cNvPr>
          <p:cNvSpPr/>
          <p:nvPr/>
        </p:nvSpPr>
        <p:spPr>
          <a:xfrm>
            <a:off x="2029151" y="3251805"/>
            <a:ext cx="677487" cy="290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INTD#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3710523-9C49-9A07-181A-0A50B6039D96}"/>
              </a:ext>
            </a:extLst>
          </p:cNvPr>
          <p:cNvSpPr/>
          <p:nvPr/>
        </p:nvSpPr>
        <p:spPr>
          <a:xfrm>
            <a:off x="1351666" y="3821227"/>
            <a:ext cx="677487" cy="1155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PCI Slot</a:t>
            </a:r>
            <a:endParaRPr lang="pt-B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FBD093-71D9-5640-19C1-D9205616A7E3}"/>
              </a:ext>
            </a:extLst>
          </p:cNvPr>
          <p:cNvSpPr/>
          <p:nvPr/>
        </p:nvSpPr>
        <p:spPr>
          <a:xfrm>
            <a:off x="2029153" y="3821228"/>
            <a:ext cx="677487" cy="2909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INTA#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7ADCA2F-B53D-F620-0A21-D0B0644B1F65}"/>
              </a:ext>
            </a:extLst>
          </p:cNvPr>
          <p:cNvSpPr/>
          <p:nvPr/>
        </p:nvSpPr>
        <p:spPr>
          <a:xfrm>
            <a:off x="2029153" y="4112173"/>
            <a:ext cx="677487" cy="2909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INTB#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50E7CA3-D3CA-CA49-C09D-174AA40D1602}"/>
              </a:ext>
            </a:extLst>
          </p:cNvPr>
          <p:cNvSpPr/>
          <p:nvPr/>
        </p:nvSpPr>
        <p:spPr>
          <a:xfrm>
            <a:off x="2029152" y="4403118"/>
            <a:ext cx="677487" cy="290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INTC#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D9B3751-C9BF-B236-AFFF-1EC2702ECF43}"/>
              </a:ext>
            </a:extLst>
          </p:cNvPr>
          <p:cNvSpPr/>
          <p:nvPr/>
        </p:nvSpPr>
        <p:spPr>
          <a:xfrm>
            <a:off x="2029151" y="4685751"/>
            <a:ext cx="677487" cy="2909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INTD#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4021D6C-1E55-7CFE-6F55-BA40EB5775F8}"/>
              </a:ext>
            </a:extLst>
          </p:cNvPr>
          <p:cNvSpPr/>
          <p:nvPr/>
        </p:nvSpPr>
        <p:spPr>
          <a:xfrm>
            <a:off x="5226931" y="3530422"/>
            <a:ext cx="3272525" cy="2879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Southbridge</a:t>
            </a:r>
            <a:endParaRPr lang="pt-B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7747-2CB2-DC75-EE66-572AFA10C1D1}"/>
              </a:ext>
            </a:extLst>
          </p:cNvPr>
          <p:cNvSpPr/>
          <p:nvPr/>
        </p:nvSpPr>
        <p:spPr>
          <a:xfrm>
            <a:off x="5226934" y="5254623"/>
            <a:ext cx="707141" cy="290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PIRQ0#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6FA84EB-4E8A-CC40-D98A-118A364833AF}"/>
              </a:ext>
            </a:extLst>
          </p:cNvPr>
          <p:cNvSpPr/>
          <p:nvPr/>
        </p:nvSpPr>
        <p:spPr>
          <a:xfrm>
            <a:off x="5226934" y="5545568"/>
            <a:ext cx="707141" cy="2909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PIRQ1#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E217895-4458-3CD0-D72E-DF0E2E9E9A85}"/>
              </a:ext>
            </a:extLst>
          </p:cNvPr>
          <p:cNvSpPr/>
          <p:nvPr/>
        </p:nvSpPr>
        <p:spPr>
          <a:xfrm>
            <a:off x="5226933" y="5836513"/>
            <a:ext cx="707141" cy="2909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PIRQ2#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B66D262-0276-7B5C-CA4F-8C195300829B}"/>
              </a:ext>
            </a:extLst>
          </p:cNvPr>
          <p:cNvSpPr/>
          <p:nvPr/>
        </p:nvSpPr>
        <p:spPr>
          <a:xfrm>
            <a:off x="5226932" y="6119146"/>
            <a:ext cx="707141" cy="2909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PIRQ3#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4B9EE10-A5B4-8385-05E0-BF44E9F84428}"/>
              </a:ext>
            </a:extLst>
          </p:cNvPr>
          <p:cNvSpPr txBox="1"/>
          <p:nvPr/>
        </p:nvSpPr>
        <p:spPr>
          <a:xfrm>
            <a:off x="3110144" y="5298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Interrupt Lanes</a:t>
            </a:r>
            <a:endParaRPr lang="pt-B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50B3E81-0DF5-8809-0F04-34DB05A764AF}"/>
              </a:ext>
            </a:extLst>
          </p:cNvPr>
          <p:cNvSpPr txBox="1"/>
          <p:nvPr/>
        </p:nvSpPr>
        <p:spPr>
          <a:xfrm>
            <a:off x="3221125" y="37614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pt-BR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1A8B3AAC-32AB-9762-7C0C-E3AAE7506443}"/>
              </a:ext>
            </a:extLst>
          </p:cNvPr>
          <p:cNvCxnSpPr>
            <a:cxnSpLocks/>
          </p:cNvCxnSpPr>
          <p:nvPr/>
        </p:nvCxnSpPr>
        <p:spPr>
          <a:xfrm>
            <a:off x="3769993" y="653143"/>
            <a:ext cx="0" cy="5952930"/>
          </a:xfrm>
          <a:prstGeom prst="straightConnector1">
            <a:avLst/>
          </a:prstGeom>
          <a:ln w="38100">
            <a:solidFill>
              <a:srgbClr val="507E32"/>
            </a:solidFill>
            <a:headEnd type="triangle" w="lg" len="lg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2FE5C0F-B4D7-66D4-674D-852BFC493D1C}"/>
              </a:ext>
            </a:extLst>
          </p:cNvPr>
          <p:cNvSpPr txBox="1"/>
          <p:nvPr/>
        </p:nvSpPr>
        <p:spPr>
          <a:xfrm>
            <a:off x="3632776" y="37614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endParaRPr lang="pt-BR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32B8CDDD-0D2A-9FAA-A96A-01FA963ACB1C}"/>
              </a:ext>
            </a:extLst>
          </p:cNvPr>
          <p:cNvCxnSpPr>
            <a:cxnSpLocks/>
          </p:cNvCxnSpPr>
          <p:nvPr/>
        </p:nvCxnSpPr>
        <p:spPr>
          <a:xfrm flipH="1">
            <a:off x="4181642" y="653143"/>
            <a:ext cx="2" cy="595293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E8D94F-7791-A361-F57C-AA19F5D08C0E}"/>
              </a:ext>
            </a:extLst>
          </p:cNvPr>
          <p:cNvSpPr txBox="1"/>
          <p:nvPr/>
        </p:nvSpPr>
        <p:spPr>
          <a:xfrm>
            <a:off x="4044427" y="37614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endParaRPr lang="pt-BR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23E6D4B-3383-6794-0FD9-126A99442FC7}"/>
              </a:ext>
            </a:extLst>
          </p:cNvPr>
          <p:cNvCxnSpPr>
            <a:cxnSpLocks/>
          </p:cNvCxnSpPr>
          <p:nvPr/>
        </p:nvCxnSpPr>
        <p:spPr>
          <a:xfrm flipH="1">
            <a:off x="4593292" y="653143"/>
            <a:ext cx="3" cy="595293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DDF118B-BC54-2957-33EB-47DA174BADA7}"/>
              </a:ext>
            </a:extLst>
          </p:cNvPr>
          <p:cNvSpPr txBox="1"/>
          <p:nvPr/>
        </p:nvSpPr>
        <p:spPr>
          <a:xfrm>
            <a:off x="4456078" y="37614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endParaRPr lang="pt-BR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784D12D3-BCB0-480E-9FB1-3FA9AAF7CD1C}"/>
              </a:ext>
            </a:extLst>
          </p:cNvPr>
          <p:cNvSpPr/>
          <p:nvPr/>
        </p:nvSpPr>
        <p:spPr>
          <a:xfrm>
            <a:off x="6073551" y="3954372"/>
            <a:ext cx="60648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IRQ0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D12242BF-6E89-9E3F-2F41-D15FEE909886}"/>
              </a:ext>
            </a:extLst>
          </p:cNvPr>
          <p:cNvSpPr/>
          <p:nvPr/>
        </p:nvSpPr>
        <p:spPr>
          <a:xfrm>
            <a:off x="6073549" y="4245317"/>
            <a:ext cx="60648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IRQ1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DC87DAE4-2B25-D8E3-1731-5F9FDA3D768D}"/>
              </a:ext>
            </a:extLst>
          </p:cNvPr>
          <p:cNvSpPr/>
          <p:nvPr/>
        </p:nvSpPr>
        <p:spPr>
          <a:xfrm>
            <a:off x="6073547" y="4817451"/>
            <a:ext cx="606488" cy="29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IRQ3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8DE29015-F875-E991-BCB2-B7DD11A43D04}"/>
              </a:ext>
            </a:extLst>
          </p:cNvPr>
          <p:cNvSpPr/>
          <p:nvPr/>
        </p:nvSpPr>
        <p:spPr>
          <a:xfrm>
            <a:off x="6680031" y="3955094"/>
            <a:ext cx="606488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IRQ4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5B93C563-C33B-702E-69EB-67803ECC82BF}"/>
              </a:ext>
            </a:extLst>
          </p:cNvPr>
          <p:cNvSpPr/>
          <p:nvPr/>
        </p:nvSpPr>
        <p:spPr>
          <a:xfrm>
            <a:off x="6680023" y="4535540"/>
            <a:ext cx="606484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IRQ6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EF0A8BAC-6E3B-840C-E786-C87075E56D1B}"/>
              </a:ext>
            </a:extLst>
          </p:cNvPr>
          <p:cNvSpPr/>
          <p:nvPr/>
        </p:nvSpPr>
        <p:spPr>
          <a:xfrm>
            <a:off x="6680024" y="4818172"/>
            <a:ext cx="606479" cy="28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IRQ7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46A1075E-FF09-2499-D7A2-D0FE4B87B00C}"/>
              </a:ext>
            </a:extLst>
          </p:cNvPr>
          <p:cNvSpPr/>
          <p:nvPr/>
        </p:nvSpPr>
        <p:spPr>
          <a:xfrm>
            <a:off x="7892987" y="4245319"/>
            <a:ext cx="606488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IRQ13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C8BF8843-FA7F-98EE-11F6-FD1C86A70B4C}"/>
              </a:ext>
            </a:extLst>
          </p:cNvPr>
          <p:cNvSpPr/>
          <p:nvPr/>
        </p:nvSpPr>
        <p:spPr>
          <a:xfrm>
            <a:off x="7286507" y="3954374"/>
            <a:ext cx="60648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IRQ8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D0A99EA4-6553-0610-CAE6-E58A82E13B62}"/>
              </a:ext>
            </a:extLst>
          </p:cNvPr>
          <p:cNvSpPr/>
          <p:nvPr/>
        </p:nvSpPr>
        <p:spPr>
          <a:xfrm>
            <a:off x="7286505" y="4245319"/>
            <a:ext cx="60648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IRQ9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75218B5-33AD-BC76-97B4-9FA758A5475B}"/>
              </a:ext>
            </a:extLst>
          </p:cNvPr>
          <p:cNvSpPr/>
          <p:nvPr/>
        </p:nvSpPr>
        <p:spPr>
          <a:xfrm>
            <a:off x="7286503" y="4817451"/>
            <a:ext cx="606488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IRQ11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27906708-8899-6413-F7D0-CF0F33A26CDB}"/>
              </a:ext>
            </a:extLst>
          </p:cNvPr>
          <p:cNvSpPr/>
          <p:nvPr/>
        </p:nvSpPr>
        <p:spPr>
          <a:xfrm>
            <a:off x="7892979" y="4535542"/>
            <a:ext cx="606484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IRQ14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71BB829A-CD4D-F702-15D1-8EB9E890EA17}"/>
              </a:ext>
            </a:extLst>
          </p:cNvPr>
          <p:cNvSpPr/>
          <p:nvPr/>
        </p:nvSpPr>
        <p:spPr>
          <a:xfrm>
            <a:off x="7892980" y="4818174"/>
            <a:ext cx="606479" cy="28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IRQ15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50A02810-9BE8-3B92-CC6C-51A279FD44AB}"/>
              </a:ext>
            </a:extLst>
          </p:cNvPr>
          <p:cNvSpPr/>
          <p:nvPr/>
        </p:nvSpPr>
        <p:spPr>
          <a:xfrm>
            <a:off x="6073547" y="5256788"/>
            <a:ext cx="2425912" cy="115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Steering logic</a:t>
            </a:r>
          </a:p>
          <a:p>
            <a:pPr algn="ctr"/>
            <a:endParaRPr lang="pt-BR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4" name="Conector: Angulado 133">
            <a:extLst>
              <a:ext uri="{FF2B5EF4-FFF2-40B4-BE49-F238E27FC236}">
                <a16:creationId xmlns:a16="http://schemas.microsoft.com/office/drawing/2014/main" id="{B2BCE7BE-D008-159B-B3CD-F7D27989BB52}"/>
              </a:ext>
            </a:extLst>
          </p:cNvPr>
          <p:cNvCxnSpPr>
            <a:stCxn id="24" idx="3"/>
            <a:endCxn id="110" idx="0"/>
          </p:cNvCxnSpPr>
          <p:nvPr/>
        </p:nvCxnSpPr>
        <p:spPr>
          <a:xfrm flipV="1">
            <a:off x="5934075" y="4535540"/>
            <a:ext cx="1049190" cy="864556"/>
          </a:xfrm>
          <a:prstGeom prst="bentConnector4">
            <a:avLst>
              <a:gd name="adj1" fmla="val 59153"/>
              <a:gd name="adj2" fmla="val 110"/>
            </a:avLst>
          </a:prstGeom>
          <a:ln w="2540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Conector: Angulado 136">
            <a:extLst>
              <a:ext uri="{FF2B5EF4-FFF2-40B4-BE49-F238E27FC236}">
                <a16:creationId xmlns:a16="http://schemas.microsoft.com/office/drawing/2014/main" id="{F1A5A96B-04DA-D9BD-6ABB-8189191F7301}"/>
              </a:ext>
            </a:extLst>
          </p:cNvPr>
          <p:cNvCxnSpPr>
            <a:cxnSpLocks/>
            <a:stCxn id="25" idx="3"/>
            <a:endCxn id="184" idx="2"/>
          </p:cNvCxnSpPr>
          <p:nvPr/>
        </p:nvCxnSpPr>
        <p:spPr>
          <a:xfrm flipV="1">
            <a:off x="5934075" y="4816007"/>
            <a:ext cx="1503648" cy="875034"/>
          </a:xfrm>
          <a:prstGeom prst="bentConnector2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5" name="Conector: Angulado 144">
            <a:extLst>
              <a:ext uri="{FF2B5EF4-FFF2-40B4-BE49-F238E27FC236}">
                <a16:creationId xmlns:a16="http://schemas.microsoft.com/office/drawing/2014/main" id="{F905856C-3A53-0FED-065F-EF554FF9172F}"/>
              </a:ext>
            </a:extLst>
          </p:cNvPr>
          <p:cNvCxnSpPr>
            <a:cxnSpLocks/>
            <a:stCxn id="26" idx="3"/>
            <a:endCxn id="185" idx="2"/>
          </p:cNvCxnSpPr>
          <p:nvPr/>
        </p:nvCxnSpPr>
        <p:spPr>
          <a:xfrm flipV="1">
            <a:off x="5934074" y="4814563"/>
            <a:ext cx="1806103" cy="1167423"/>
          </a:xfrm>
          <a:prstGeom prst="bentConnector2">
            <a:avLst/>
          </a:prstGeom>
          <a:ln w="25400">
            <a:solidFill>
              <a:schemeClr val="accent5"/>
            </a:solidFill>
            <a:tailEnd type="triangle" w="lg" len="lg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1" name="Conector: Angulado 150">
            <a:extLst>
              <a:ext uri="{FF2B5EF4-FFF2-40B4-BE49-F238E27FC236}">
                <a16:creationId xmlns:a16="http://schemas.microsoft.com/office/drawing/2014/main" id="{A98A0290-4A87-0239-8A03-867692226157}"/>
              </a:ext>
            </a:extLst>
          </p:cNvPr>
          <p:cNvCxnSpPr>
            <a:cxnSpLocks/>
            <a:stCxn id="27" idx="3"/>
            <a:endCxn id="122" idx="0"/>
          </p:cNvCxnSpPr>
          <p:nvPr/>
        </p:nvCxnSpPr>
        <p:spPr>
          <a:xfrm flipV="1">
            <a:off x="5934073" y="4245319"/>
            <a:ext cx="2262158" cy="2019300"/>
          </a:xfrm>
          <a:prstGeom prst="bentConnector4">
            <a:avLst>
              <a:gd name="adj1" fmla="val 43297"/>
              <a:gd name="adj2" fmla="val 0"/>
            </a:avLst>
          </a:prstGeom>
          <a:ln w="25400">
            <a:tailEnd type="triangle" w="lg" len="lg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CD1E9442-F7B0-43C2-426E-726A8B3492B9}"/>
              </a:ext>
            </a:extLst>
          </p:cNvPr>
          <p:cNvSpPr/>
          <p:nvPr/>
        </p:nvSpPr>
        <p:spPr>
          <a:xfrm>
            <a:off x="643813" y="5254623"/>
            <a:ext cx="1203874" cy="1155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I/O APIC (optional)</a:t>
            </a:r>
            <a:endParaRPr lang="pt-B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FCB14A1B-5F35-BB0F-C42E-BC8B7A5CE6CF}"/>
              </a:ext>
            </a:extLst>
          </p:cNvPr>
          <p:cNvSpPr/>
          <p:nvPr/>
        </p:nvSpPr>
        <p:spPr>
          <a:xfrm>
            <a:off x="1847688" y="5254623"/>
            <a:ext cx="858827" cy="290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INTIN16#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C498C5E0-DFBC-768D-1C46-22223846DC50}"/>
              </a:ext>
            </a:extLst>
          </p:cNvPr>
          <p:cNvSpPr/>
          <p:nvPr/>
        </p:nvSpPr>
        <p:spPr>
          <a:xfrm>
            <a:off x="1847688" y="5545568"/>
            <a:ext cx="858826" cy="2909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INTIN17#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6FE38390-D573-8A07-161F-DCD2E7734E2C}"/>
              </a:ext>
            </a:extLst>
          </p:cNvPr>
          <p:cNvSpPr/>
          <p:nvPr/>
        </p:nvSpPr>
        <p:spPr>
          <a:xfrm>
            <a:off x="1847687" y="5836513"/>
            <a:ext cx="858826" cy="2909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INTIN18#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9" name="Retângulo 158">
            <a:extLst>
              <a:ext uri="{FF2B5EF4-FFF2-40B4-BE49-F238E27FC236}">
                <a16:creationId xmlns:a16="http://schemas.microsoft.com/office/drawing/2014/main" id="{250E0EAE-0630-7EBE-C80B-7F7EF27F0B7B}"/>
              </a:ext>
            </a:extLst>
          </p:cNvPr>
          <p:cNvSpPr/>
          <p:nvPr/>
        </p:nvSpPr>
        <p:spPr>
          <a:xfrm>
            <a:off x="1847686" y="6119146"/>
            <a:ext cx="858826" cy="2909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INTIN19#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021E916A-6561-6A5A-2F7C-8AB872C69CDD}"/>
              </a:ext>
            </a:extLst>
          </p:cNvPr>
          <p:cNvSpPr/>
          <p:nvPr/>
        </p:nvSpPr>
        <p:spPr>
          <a:xfrm>
            <a:off x="6680031" y="4245317"/>
            <a:ext cx="606488" cy="290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IRQ5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336FC98E-65EB-EA59-A53F-5EF33302733E}"/>
              </a:ext>
            </a:extLst>
          </p:cNvPr>
          <p:cNvSpPr/>
          <p:nvPr/>
        </p:nvSpPr>
        <p:spPr>
          <a:xfrm>
            <a:off x="7286503" y="4536264"/>
            <a:ext cx="606484" cy="280465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2700000" scaled="0"/>
          </a:gradFill>
          <a:ln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IRQ10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C74D6BFE-ACE4-2E40-E48F-EDD91C733C09}"/>
              </a:ext>
            </a:extLst>
          </p:cNvPr>
          <p:cNvSpPr/>
          <p:nvPr/>
        </p:nvSpPr>
        <p:spPr>
          <a:xfrm>
            <a:off x="7892987" y="3955096"/>
            <a:ext cx="606488" cy="2909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IRQ12</a:t>
            </a:r>
            <a:endParaRPr lang="pt-BR" sz="1200" dirty="0"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4" name="Retângulo 183">
            <a:extLst>
              <a:ext uri="{FF2B5EF4-FFF2-40B4-BE49-F238E27FC236}">
                <a16:creationId xmlns:a16="http://schemas.microsoft.com/office/drawing/2014/main" id="{81332568-F34C-69D4-64D0-B588D3EEA4AB}"/>
              </a:ext>
            </a:extLst>
          </p:cNvPr>
          <p:cNvSpPr/>
          <p:nvPr/>
        </p:nvSpPr>
        <p:spPr>
          <a:xfrm>
            <a:off x="7285720" y="4535309"/>
            <a:ext cx="304005" cy="280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Retângulo 184">
            <a:extLst>
              <a:ext uri="{FF2B5EF4-FFF2-40B4-BE49-F238E27FC236}">
                <a16:creationId xmlns:a16="http://schemas.microsoft.com/office/drawing/2014/main" id="{F9AC5832-05B5-721E-C5CB-5AD6DC25597A}"/>
              </a:ext>
            </a:extLst>
          </p:cNvPr>
          <p:cNvSpPr/>
          <p:nvPr/>
        </p:nvSpPr>
        <p:spPr>
          <a:xfrm>
            <a:off x="7588174" y="4534097"/>
            <a:ext cx="304006" cy="280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0" name="Retângulo 189">
            <a:extLst>
              <a:ext uri="{FF2B5EF4-FFF2-40B4-BE49-F238E27FC236}">
                <a16:creationId xmlns:a16="http://schemas.microsoft.com/office/drawing/2014/main" id="{C744FD98-42DA-2B6A-4540-137674BB342B}"/>
              </a:ext>
            </a:extLst>
          </p:cNvPr>
          <p:cNvSpPr/>
          <p:nvPr/>
        </p:nvSpPr>
        <p:spPr>
          <a:xfrm>
            <a:off x="6147506" y="2095121"/>
            <a:ext cx="845745" cy="30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APIC bus</a:t>
            </a:r>
            <a:endParaRPr lang="pt-BR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4" name="Chave Direita 193">
            <a:extLst>
              <a:ext uri="{FF2B5EF4-FFF2-40B4-BE49-F238E27FC236}">
                <a16:creationId xmlns:a16="http://schemas.microsoft.com/office/drawing/2014/main" id="{2A2B0923-45E2-D713-C2DD-9B538A2D3A3A}"/>
              </a:ext>
            </a:extLst>
          </p:cNvPr>
          <p:cNvSpPr/>
          <p:nvPr/>
        </p:nvSpPr>
        <p:spPr>
          <a:xfrm>
            <a:off x="8499456" y="3966701"/>
            <a:ext cx="150451" cy="1140973"/>
          </a:xfrm>
          <a:prstGeom prst="rightBrace">
            <a:avLst>
              <a:gd name="adj1" fmla="val 6531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Retângulo 219">
            <a:extLst>
              <a:ext uri="{FF2B5EF4-FFF2-40B4-BE49-F238E27FC236}">
                <a16:creationId xmlns:a16="http://schemas.microsoft.com/office/drawing/2014/main" id="{9DBBE381-F88D-544C-7A33-8E190BE69B8B}"/>
              </a:ext>
            </a:extLst>
          </p:cNvPr>
          <p:cNvSpPr/>
          <p:nvPr/>
        </p:nvSpPr>
        <p:spPr>
          <a:xfrm>
            <a:off x="5530372" y="3952929"/>
            <a:ext cx="542307" cy="115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8259</a:t>
            </a:r>
            <a:br>
              <a:rPr lang="pt-BR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pt-BR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PIC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8" name="Retângulo 227">
            <a:extLst>
              <a:ext uri="{FF2B5EF4-FFF2-40B4-BE49-F238E27FC236}">
                <a16:creationId xmlns:a16="http://schemas.microsoft.com/office/drawing/2014/main" id="{25517045-3361-CBA7-2281-0833CCA34AF7}"/>
              </a:ext>
            </a:extLst>
          </p:cNvPr>
          <p:cNvSpPr/>
          <p:nvPr/>
        </p:nvSpPr>
        <p:spPr>
          <a:xfrm>
            <a:off x="6147507" y="1716755"/>
            <a:ext cx="1423862" cy="385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CPU</a:t>
            </a:r>
            <a:endParaRPr lang="pt-B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1" name="Retângulo 230">
            <a:extLst>
              <a:ext uri="{FF2B5EF4-FFF2-40B4-BE49-F238E27FC236}">
                <a16:creationId xmlns:a16="http://schemas.microsoft.com/office/drawing/2014/main" id="{D15F5B72-BB7B-FC26-DB59-E1DF2748AFB2}"/>
              </a:ext>
            </a:extLst>
          </p:cNvPr>
          <p:cNvSpPr/>
          <p:nvPr/>
        </p:nvSpPr>
        <p:spPr>
          <a:xfrm>
            <a:off x="6993246" y="2102784"/>
            <a:ext cx="578128" cy="302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</a:t>
            </a:r>
            <a:endParaRPr lang="pt-BR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89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84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Consolas</vt:lpstr>
      <vt:lpstr>Lato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Richard</dc:creator>
  <cp:lastModifiedBy>Richard</cp:lastModifiedBy>
  <cp:revision>8</cp:revision>
  <dcterms:created xsi:type="dcterms:W3CDTF">2022-05-24T19:10:43Z</dcterms:created>
  <dcterms:modified xsi:type="dcterms:W3CDTF">2022-05-24T23:14:23Z</dcterms:modified>
</cp:coreProperties>
</file>