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86" r:id="rId7"/>
    <p:sldId id="287" r:id="rId8"/>
    <p:sldId id="288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809" y="2650434"/>
            <a:ext cx="9329530" cy="988877"/>
          </a:xfrm>
        </p:spPr>
        <p:txBody>
          <a:bodyPr/>
          <a:lstStyle/>
          <a:p>
            <a:r>
              <a:rPr lang="en-US" dirty="0"/>
              <a:t>The Sparks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323416" cy="1300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Graduate Rotational Internship Program </a:t>
            </a:r>
          </a:p>
          <a:p>
            <a:pPr marL="0" indent="0">
              <a:buNone/>
            </a:pPr>
            <a:r>
              <a:rPr lang="en-US" dirty="0"/>
              <a:t>Data Science &amp; Business Analytics Tasks1.</a:t>
            </a:r>
          </a:p>
          <a:p>
            <a:pPr marL="0" indent="0">
              <a:buNone/>
            </a:pPr>
            <a:r>
              <a:rPr lang="en-US" dirty="0"/>
              <a:t>Author: </a:t>
            </a:r>
            <a:r>
              <a:rPr lang="en-US" sz="3200" b="1" dirty="0"/>
              <a:t>Priyanka Biswas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The Sparks Foundation | Home">
            <a:extLst>
              <a:ext uri="{FF2B5EF4-FFF2-40B4-BE49-F238E27FC236}">
                <a16:creationId xmlns:a16="http://schemas.microsoft.com/office/drawing/2014/main" id="{C12C12EF-E186-4780-AF27-1F0ED19B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3" y="3797808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parks Foundation - GuideStar Profile">
            <a:extLst>
              <a:ext uri="{FF2B5EF4-FFF2-40B4-BE49-F238E27FC236}">
                <a16:creationId xmlns:a16="http://schemas.microsoft.com/office/drawing/2014/main" id="{0CDD1C56-AF9D-4CEE-B14A-8E8B5627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116495"/>
            <a:ext cx="4522028" cy="4684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Business</a:t>
            </a:r>
            <a:r>
              <a:rPr lang="en-US" sz="4000" dirty="0">
                <a:sym typeface="Arial"/>
              </a:rPr>
              <a:t> </a:t>
            </a:r>
            <a:r>
              <a:rPr lang="en-US" sz="4000" dirty="0"/>
              <a:t>Problem: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696278"/>
            <a:ext cx="8047107" cy="662609"/>
          </a:xfrm>
        </p:spPr>
        <p:txBody>
          <a:bodyPr/>
          <a:lstStyle/>
          <a:p>
            <a:r>
              <a:rPr lang="en-US" dirty="0"/>
              <a:t>Prediction using Supervised ML. Predict the percentage of an student based on the no. of study hours.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1FFD42B-114D-47EE-8D97-9C517F64BE83}"/>
              </a:ext>
            </a:extLst>
          </p:cNvPr>
          <p:cNvSpPr txBox="1">
            <a:spLocks/>
          </p:cNvSpPr>
          <p:nvPr/>
        </p:nvSpPr>
        <p:spPr>
          <a:xfrm>
            <a:off x="831849" y="3188125"/>
            <a:ext cx="2613715" cy="5224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Objective: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4A17D1-2D0D-4E4C-BC8D-80247903EB98}"/>
              </a:ext>
            </a:extLst>
          </p:cNvPr>
          <p:cNvSpPr txBox="1">
            <a:spLocks/>
          </p:cNvSpPr>
          <p:nvPr/>
        </p:nvSpPr>
        <p:spPr>
          <a:xfrm>
            <a:off x="831849" y="3922643"/>
            <a:ext cx="7927838" cy="980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simple linear regression task as it involves just 2 variables. predicted score if a student studies for 9.25 </a:t>
            </a:r>
            <a:r>
              <a:rPr lang="en-US" dirty="0" err="1"/>
              <a:t>hrs</a:t>
            </a:r>
            <a:r>
              <a:rPr lang="en-US" dirty="0"/>
              <a:t>/ day?</a:t>
            </a:r>
          </a:p>
          <a:p>
            <a:r>
              <a:rPr lang="en-US" dirty="0"/>
              <a:t> </a:t>
            </a:r>
          </a:p>
        </p:txBody>
      </p:sp>
      <p:pic>
        <p:nvPicPr>
          <p:cNvPr id="1026" name="Picture 2" descr="The Sparks Foundation | Home">
            <a:extLst>
              <a:ext uri="{FF2B5EF4-FFF2-40B4-BE49-F238E27FC236}">
                <a16:creationId xmlns:a16="http://schemas.microsoft.com/office/drawing/2014/main" id="{EA15776E-35B0-40C0-A782-F2B4152B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67" y="2268267"/>
            <a:ext cx="1895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rks Foundation - GuideStar Profile">
            <a:extLst>
              <a:ext uri="{FF2B5EF4-FFF2-40B4-BE49-F238E27FC236}">
                <a16:creationId xmlns:a16="http://schemas.microsoft.com/office/drawing/2014/main" id="{8287502A-F30D-46DD-A01C-023F58A7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62" y="177800"/>
            <a:ext cx="1151075" cy="11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980661"/>
            <a:ext cx="4522030" cy="60429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set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696278"/>
            <a:ext cx="8047107" cy="4983922"/>
          </a:xfrm>
        </p:spPr>
        <p:txBody>
          <a:bodyPr/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1800" dirty="0"/>
              <a:t>The dataset contains total </a:t>
            </a:r>
            <a:r>
              <a:rPr lang="en-US" b="1" dirty="0">
                <a:solidFill>
                  <a:srgbClr val="A3591C"/>
                </a:solidFill>
              </a:rPr>
              <a:t>25</a:t>
            </a:r>
            <a:r>
              <a:rPr lang="en-US" sz="1800" dirty="0"/>
              <a:t> records of Hours and Scores. Hours column contains hourly records of Scores.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The Sparks Foundation | Home">
            <a:extLst>
              <a:ext uri="{FF2B5EF4-FFF2-40B4-BE49-F238E27FC236}">
                <a16:creationId xmlns:a16="http://schemas.microsoft.com/office/drawing/2014/main" id="{EA15776E-35B0-40C0-A782-F2B4152B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67" y="2268267"/>
            <a:ext cx="1895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rks Foundation - GuideStar Profile">
            <a:extLst>
              <a:ext uri="{FF2B5EF4-FFF2-40B4-BE49-F238E27FC236}">
                <a16:creationId xmlns:a16="http://schemas.microsoft.com/office/drawing/2014/main" id="{8287502A-F30D-46DD-A01C-023F58A7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62" y="177800"/>
            <a:ext cx="1151075" cy="11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452B3B-AF47-4DD1-8ABB-F28054B44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288" y="3166233"/>
            <a:ext cx="1371600" cy="1704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EE50C-B746-4EE7-A989-B4A72499B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137" y="2709034"/>
            <a:ext cx="38957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116495"/>
            <a:ext cx="4522028" cy="4684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EDA: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696278"/>
            <a:ext cx="8047107" cy="4983922"/>
          </a:xfrm>
        </p:spPr>
        <p:txBody>
          <a:bodyPr/>
          <a:lstStyle/>
          <a:p>
            <a:r>
              <a:rPr lang="en-US" dirty="0"/>
              <a:t>Prediction using Supervised ML. Predict the percentage of an student based on the no. of study hours.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The Sparks Foundation | Home">
            <a:extLst>
              <a:ext uri="{FF2B5EF4-FFF2-40B4-BE49-F238E27FC236}">
                <a16:creationId xmlns:a16="http://schemas.microsoft.com/office/drawing/2014/main" id="{EA15776E-35B0-40C0-A782-F2B4152B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67" y="2268267"/>
            <a:ext cx="1895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rks Foundation - GuideStar Profile">
            <a:extLst>
              <a:ext uri="{FF2B5EF4-FFF2-40B4-BE49-F238E27FC236}">
                <a16:creationId xmlns:a16="http://schemas.microsoft.com/office/drawing/2014/main" id="{8287502A-F30D-46DD-A01C-023F58A7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62" y="177800"/>
            <a:ext cx="1151075" cy="11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3D634-6A2D-4C23-8F38-F8864E8F7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3" y="2432808"/>
            <a:ext cx="3905250" cy="2867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DE94F-16A4-4E5F-B811-E6E42AE24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169" y="2432808"/>
            <a:ext cx="41693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152938"/>
            <a:ext cx="4522028" cy="662609"/>
          </a:xfrm>
        </p:spPr>
        <p:txBody>
          <a:bodyPr>
            <a:normAutofit/>
          </a:bodyPr>
          <a:lstStyle/>
          <a:p>
            <a:r>
              <a:rPr lang="en-US" sz="4000" dirty="0"/>
              <a:t>Model Building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119" y="1815548"/>
            <a:ext cx="8047107" cy="43997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 regression </a:t>
            </a:r>
            <a:r>
              <a:rPr lang="en-US" dirty="0"/>
              <a:t>is a linear model, a model that assumes a linear relationship between the input variables (Hours) and the single output variable (Scores). More specifically, that Scores can be calculated from a linear combination of the input variables (Hours).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According to the regression model if a student studies for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9.25</a:t>
            </a:r>
            <a:r>
              <a:rPr lang="en-US" dirty="0"/>
              <a:t> hours a day likely to score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93.89</a:t>
            </a:r>
            <a:r>
              <a:rPr lang="en-US" dirty="0"/>
              <a:t> marks.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STATS MODELS </a:t>
            </a:r>
            <a:r>
              <a:rPr lang="en-US" dirty="0"/>
              <a:t>allows users to fit statistical models using R-style formulas. Internally, stats models uses the patsy package to convert formulas and data to the matrices that are used in model fitting. The formula framework is quite powerful; this tutorial only scratches the surface.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According to the statsmodel.api if a student studies for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9.25</a:t>
            </a:r>
            <a:r>
              <a:rPr lang="en-US" dirty="0"/>
              <a:t> hours a day likely to score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92.91</a:t>
            </a:r>
            <a:r>
              <a:rPr lang="en-US" dirty="0"/>
              <a:t> marks.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The Sparks Foundation | Home">
            <a:extLst>
              <a:ext uri="{FF2B5EF4-FFF2-40B4-BE49-F238E27FC236}">
                <a16:creationId xmlns:a16="http://schemas.microsoft.com/office/drawing/2014/main" id="{EA15776E-35B0-40C0-A782-F2B4152B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67" y="2268267"/>
            <a:ext cx="1895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rks Foundation - GuideStar Profile">
            <a:extLst>
              <a:ext uri="{FF2B5EF4-FFF2-40B4-BE49-F238E27FC236}">
                <a16:creationId xmlns:a16="http://schemas.microsoft.com/office/drawing/2014/main" id="{8287502A-F30D-46DD-A01C-023F58A7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62" y="177800"/>
            <a:ext cx="1151075" cy="11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1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The Sparks Foundation | Home">
            <a:extLst>
              <a:ext uri="{FF2B5EF4-FFF2-40B4-BE49-F238E27FC236}">
                <a16:creationId xmlns:a16="http://schemas.microsoft.com/office/drawing/2014/main" id="{EA15776E-35B0-40C0-A782-F2B4152B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67" y="2268267"/>
            <a:ext cx="18954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rks Foundation - GuideStar Profile">
            <a:extLst>
              <a:ext uri="{FF2B5EF4-FFF2-40B4-BE49-F238E27FC236}">
                <a16:creationId xmlns:a16="http://schemas.microsoft.com/office/drawing/2014/main" id="{8287502A-F30D-46DD-A01C-023F58A7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62" y="177800"/>
            <a:ext cx="1151075" cy="11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63D33-627E-4E2A-9567-0568C64DB6B7}"/>
              </a:ext>
            </a:extLst>
          </p:cNvPr>
          <p:cNvSpPr txBox="1"/>
          <p:nvPr/>
        </p:nvSpPr>
        <p:spPr>
          <a:xfrm>
            <a:off x="3021495" y="3241021"/>
            <a:ext cx="6122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ahoma" panose="020B0604030504040204" pitchFamily="34" charset="0"/>
                <a:cs typeface="Tahoma" panose="020B0604030504040204" pitchFamily="34" charset="0"/>
              </a:rPr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331</TotalTime>
  <Words>264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Wingdings</vt:lpstr>
      <vt:lpstr>Office Theme</vt:lpstr>
      <vt:lpstr>The Sparks Foundation</vt:lpstr>
      <vt:lpstr> Business Problem:</vt:lpstr>
      <vt:lpstr>Data set details</vt:lpstr>
      <vt:lpstr> EDA:</vt:lpstr>
      <vt:lpstr>Model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shambhu mandal</dc:creator>
  <cp:lastModifiedBy>shambhu mandal</cp:lastModifiedBy>
  <cp:revision>15</cp:revision>
  <dcterms:created xsi:type="dcterms:W3CDTF">2021-06-17T05:29:29Z</dcterms:created>
  <dcterms:modified xsi:type="dcterms:W3CDTF">2021-06-17T15:09:02Z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