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3" r:id="rId5"/>
    <p:sldId id="262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51FC-FEA9-43EB-B3DF-934076E56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Sparks Foundation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48427-FECE-48EA-AA92-1F7085879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Graduate Rotational Internship Program </a:t>
            </a:r>
          </a:p>
          <a:p>
            <a:pPr marL="0" indent="0">
              <a:buNone/>
            </a:pPr>
            <a:r>
              <a:rPr lang="en-US" dirty="0"/>
              <a:t>Data Science &amp; Business Analytics Tasks1.</a:t>
            </a:r>
          </a:p>
          <a:p>
            <a:pPr marL="0" indent="0">
              <a:buNone/>
            </a:pPr>
            <a:r>
              <a:rPr lang="en-US" dirty="0"/>
              <a:t>Author: </a:t>
            </a:r>
            <a:r>
              <a:rPr lang="en-US" sz="3600" b="1" dirty="0"/>
              <a:t>Priyanka Biswas</a:t>
            </a:r>
          </a:p>
          <a:p>
            <a:endParaRPr lang="en-US" dirty="0"/>
          </a:p>
        </p:txBody>
      </p:sp>
      <p:pic>
        <p:nvPicPr>
          <p:cNvPr id="4" name="Picture 3" descr="Sparks Foundation - GuideStar Profile">
            <a:extLst>
              <a:ext uri="{FF2B5EF4-FFF2-40B4-BE49-F238E27FC236}">
                <a16:creationId xmlns:a16="http://schemas.microsoft.com/office/drawing/2014/main" id="{8E7266C6-190B-40DF-B8EE-7C64B952C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4" y="214818"/>
            <a:ext cx="1961320" cy="116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Sparks Foundation | Home">
            <a:extLst>
              <a:ext uri="{FF2B5EF4-FFF2-40B4-BE49-F238E27FC236}">
                <a16:creationId xmlns:a16="http://schemas.microsoft.com/office/drawing/2014/main" id="{07047C41-BEA9-4D56-9FB2-5F4251E9E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965" y="4352544"/>
            <a:ext cx="288897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06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73DF-CA84-446D-A1B9-5B487CBE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145" y="1378225"/>
            <a:ext cx="4567229" cy="698635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/>
              <a:t>Business</a:t>
            </a:r>
            <a:r>
              <a:rPr lang="en-US" sz="2800" dirty="0">
                <a:sym typeface="Arial"/>
              </a:rPr>
              <a:t> </a:t>
            </a:r>
            <a:r>
              <a:rPr lang="en-US" sz="2800" dirty="0"/>
              <a:t>Problem: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6AE9-EFA3-429C-8045-070F7683C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06" y="4222002"/>
            <a:ext cx="9656064" cy="1341537"/>
          </a:xfrm>
        </p:spPr>
        <p:txBody>
          <a:bodyPr>
            <a:normAutofit/>
          </a:bodyPr>
          <a:lstStyle/>
          <a:p>
            <a:pPr algn="l"/>
            <a:r>
              <a:rPr lang="en-US" sz="1900" dirty="0">
                <a:latin typeface="Muli-Regular"/>
              </a:rPr>
              <a:t>Associate each remaining item in the dataset with the nearest  cluster representative, using a Euclidean distance calculated by a similarity function.</a:t>
            </a:r>
          </a:p>
          <a:p>
            <a:pPr algn="l"/>
            <a:endParaRPr lang="en-US" dirty="0"/>
          </a:p>
        </p:txBody>
      </p:sp>
      <p:pic>
        <p:nvPicPr>
          <p:cNvPr id="4" name="Picture 3" descr="Sparks Foundation - GuideStar Profile">
            <a:extLst>
              <a:ext uri="{FF2B5EF4-FFF2-40B4-BE49-F238E27FC236}">
                <a16:creationId xmlns:a16="http://schemas.microsoft.com/office/drawing/2014/main" id="{8DB0C952-DA78-44AB-B23B-BC4A4EC83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4" y="214818"/>
            <a:ext cx="1961320" cy="116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Sparks Foundation | Home">
            <a:extLst>
              <a:ext uri="{FF2B5EF4-FFF2-40B4-BE49-F238E27FC236}">
                <a16:creationId xmlns:a16="http://schemas.microsoft.com/office/drawing/2014/main" id="{01567D00-0F80-4274-9B4F-82403339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965" y="4352544"/>
            <a:ext cx="288897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88658C9-D8F5-4BDC-B828-48EC16E3D2F6}"/>
              </a:ext>
            </a:extLst>
          </p:cNvPr>
          <p:cNvSpPr txBox="1">
            <a:spLocks/>
          </p:cNvSpPr>
          <p:nvPr/>
        </p:nvSpPr>
        <p:spPr bwMode="black">
          <a:xfrm>
            <a:off x="773398" y="3429000"/>
            <a:ext cx="4567229" cy="69863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/>
              <a:t>Objective 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FDC724-C254-48B1-AFCD-0584136465D2}"/>
              </a:ext>
            </a:extLst>
          </p:cNvPr>
          <p:cNvSpPr txBox="1">
            <a:spLocks/>
          </p:cNvSpPr>
          <p:nvPr/>
        </p:nvSpPr>
        <p:spPr>
          <a:xfrm>
            <a:off x="760145" y="2171226"/>
            <a:ext cx="8410359" cy="1163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Muli-Regular"/>
              </a:rPr>
              <a:t>From the given ‘Iris’ dataset, predict the optimum number of clusters  and represent it visually.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73DF-CA84-446D-A1B9-5B487CBE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893" y="1347481"/>
            <a:ext cx="3864864" cy="759615"/>
          </a:xfrm>
        </p:spPr>
        <p:txBody>
          <a:bodyPr/>
          <a:lstStyle/>
          <a:p>
            <a:pPr algn="l"/>
            <a:r>
              <a:rPr lang="en-US" sz="2400" b="1" dirty="0"/>
              <a:t>Data 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6AE9-EFA3-429C-8045-070F7683C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893" y="2505456"/>
            <a:ext cx="9213971" cy="1297918"/>
          </a:xfrm>
        </p:spPr>
        <p:txBody>
          <a:bodyPr/>
          <a:lstStyle/>
          <a:p>
            <a:r>
              <a:rPr lang="en-US" sz="1800" dirty="0"/>
              <a:t>The dataset contains total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b="1" dirty="0">
                <a:solidFill>
                  <a:srgbClr val="A3591C"/>
                </a:solidFill>
              </a:rPr>
              <a:t>150 </a:t>
            </a:r>
            <a:r>
              <a:rPr lang="en-US" sz="1800" dirty="0"/>
              <a:t>records of columns contains </a:t>
            </a:r>
            <a:r>
              <a:rPr lang="en-US" altLang="en-US" dirty="0"/>
              <a:t>Sepal Length, Sepal Width, Petal Length, Petal Width, Species.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parks Foundation - GuideStar Profile">
            <a:extLst>
              <a:ext uri="{FF2B5EF4-FFF2-40B4-BE49-F238E27FC236}">
                <a16:creationId xmlns:a16="http://schemas.microsoft.com/office/drawing/2014/main" id="{8DB0C952-DA78-44AB-B23B-BC4A4EC83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4" y="214818"/>
            <a:ext cx="1961320" cy="116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Sparks Foundation | Home">
            <a:extLst>
              <a:ext uri="{FF2B5EF4-FFF2-40B4-BE49-F238E27FC236}">
                <a16:creationId xmlns:a16="http://schemas.microsoft.com/office/drawing/2014/main" id="{01567D00-0F80-4274-9B4F-82403339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965" y="4352544"/>
            <a:ext cx="288897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00E251-0FF0-4DE8-B3C2-18F8A7FDC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934" y="3681719"/>
            <a:ext cx="5565646" cy="204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4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73DF-CA84-446D-A1B9-5B487CBE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892" y="1328628"/>
            <a:ext cx="1413212" cy="572560"/>
          </a:xfrm>
        </p:spPr>
        <p:txBody>
          <a:bodyPr>
            <a:normAutofit fontScale="90000"/>
          </a:bodyPr>
          <a:lstStyle/>
          <a:p>
            <a:pPr algn="l"/>
            <a:r>
              <a:rPr lang="en-US" sz="2500" b="1" dirty="0">
                <a:solidFill>
                  <a:srgbClr val="2C7153"/>
                </a:solidFill>
              </a:rPr>
              <a:t>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6AE9-EFA3-429C-8045-070F7683C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19" y="2025228"/>
            <a:ext cx="7729728" cy="1032808"/>
          </a:xfrm>
        </p:spPr>
        <p:txBody>
          <a:bodyPr>
            <a:normAutofit/>
          </a:bodyPr>
          <a:lstStyle/>
          <a:p>
            <a:r>
              <a:rPr lang="en-US" sz="1200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EDA — exploratory data analysis - does this for machine learning enthusiast. It is a way of visualizing, summarizing and interpreting the information that is hidden in rows and column format. </a:t>
            </a:r>
            <a:r>
              <a:rPr lang="en-US" sz="1200" spc="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... Once EDA is </a:t>
            </a:r>
            <a:r>
              <a:rPr lang="en-US" sz="1200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complete and insights are drawn, its feature can be used for supervised and unsupervised machine </a:t>
            </a:r>
            <a:r>
              <a:rPr lang="en-US" sz="1200" spc="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learning modelling.</a:t>
            </a:r>
            <a:endParaRPr lang="en-US" sz="1200" spc="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Sparks Foundation - GuideStar Profile">
            <a:extLst>
              <a:ext uri="{FF2B5EF4-FFF2-40B4-BE49-F238E27FC236}">
                <a16:creationId xmlns:a16="http://schemas.microsoft.com/office/drawing/2014/main" id="{8DB0C952-DA78-44AB-B23B-BC4A4EC83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4" y="214818"/>
            <a:ext cx="1961320" cy="116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Sparks Foundation | Home">
            <a:extLst>
              <a:ext uri="{FF2B5EF4-FFF2-40B4-BE49-F238E27FC236}">
                <a16:creationId xmlns:a16="http://schemas.microsoft.com/office/drawing/2014/main" id="{01567D00-0F80-4274-9B4F-82403339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965" y="4352544"/>
            <a:ext cx="288897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1A48DC-8DC4-4188-9952-581F8FBEE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19" y="2996711"/>
            <a:ext cx="4383769" cy="2832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C1DDB-E251-4B25-8BC2-985344C51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194" y="3120947"/>
            <a:ext cx="38195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9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73DF-CA84-446D-A1B9-5B487CBE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88" y="1418245"/>
            <a:ext cx="4315438" cy="69863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2C7153"/>
                </a:solidFill>
              </a:rPr>
              <a:t>Model Building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6AE9-EFA3-429C-8045-070F7683C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588" y="2243083"/>
            <a:ext cx="10080134" cy="940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Hierarchical clustering, </a:t>
            </a:r>
            <a:r>
              <a:rPr lang="en-US" sz="1400" dirty="0"/>
              <a:t>also known as hierarchical cluster analysis, is an algorithm that groups similar objects into groups called clusters. The endpoint is a set of clusters, where each cluster is distinct from each other cluster, and the objects within each cluster are broadly similar to each other.</a:t>
            </a:r>
          </a:p>
        </p:txBody>
      </p:sp>
      <p:pic>
        <p:nvPicPr>
          <p:cNvPr id="4" name="Picture 3" descr="Sparks Foundation - GuideStar Profile">
            <a:extLst>
              <a:ext uri="{FF2B5EF4-FFF2-40B4-BE49-F238E27FC236}">
                <a16:creationId xmlns:a16="http://schemas.microsoft.com/office/drawing/2014/main" id="{8DB0C952-DA78-44AB-B23B-BC4A4EC83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4" y="214818"/>
            <a:ext cx="1961320" cy="116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Sparks Foundation | Home">
            <a:extLst>
              <a:ext uri="{FF2B5EF4-FFF2-40B4-BE49-F238E27FC236}">
                <a16:creationId xmlns:a16="http://schemas.microsoft.com/office/drawing/2014/main" id="{01567D00-0F80-4274-9B4F-82403339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965" y="4352544"/>
            <a:ext cx="288897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BB98E2-2C23-4526-8E93-E8859E19D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88" y="3310190"/>
            <a:ext cx="8275983" cy="293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9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73DF-CA84-446D-A1B9-5B487CBE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88" y="1418245"/>
            <a:ext cx="4315438" cy="69863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2C7153"/>
                </a:solidFill>
              </a:rPr>
              <a:t>Model Building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6AE9-EFA3-429C-8045-070F7683C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56899"/>
            <a:ext cx="10005392" cy="9043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k-means clustering </a:t>
            </a:r>
            <a:r>
              <a:rPr lang="en-US" sz="1400" dirty="0"/>
              <a:t>is a method of vector quantization, originally from signal processing, that aims to partition n observations into k clusters in which each observation belongs to the cluster with the nearest mean, serving as a prototype of the cluster.</a:t>
            </a:r>
          </a:p>
        </p:txBody>
      </p:sp>
      <p:pic>
        <p:nvPicPr>
          <p:cNvPr id="4" name="Picture 3" descr="Sparks Foundation - GuideStar Profile">
            <a:extLst>
              <a:ext uri="{FF2B5EF4-FFF2-40B4-BE49-F238E27FC236}">
                <a16:creationId xmlns:a16="http://schemas.microsoft.com/office/drawing/2014/main" id="{8DB0C952-DA78-44AB-B23B-BC4A4EC83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4" y="214818"/>
            <a:ext cx="1961320" cy="116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Sparks Foundation | Home">
            <a:extLst>
              <a:ext uri="{FF2B5EF4-FFF2-40B4-BE49-F238E27FC236}">
                <a16:creationId xmlns:a16="http://schemas.microsoft.com/office/drawing/2014/main" id="{01567D00-0F80-4274-9B4F-82403339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965" y="4352544"/>
            <a:ext cx="288897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A2609B-815C-4782-BE85-ACDAD38EE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336" y="3101271"/>
            <a:ext cx="5070812" cy="300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5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73DF-CA84-446D-A1B9-5B487CBE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4" y="1378225"/>
            <a:ext cx="5115338" cy="702366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2C7153"/>
                </a:solidFill>
              </a:rPr>
              <a:t>Model Predictions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7C8EE5-2ED0-483B-A1B9-F6D22EF7C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335" y="2981739"/>
            <a:ext cx="8341674" cy="1868867"/>
          </a:xfrm>
        </p:spPr>
      </p:pic>
      <p:pic>
        <p:nvPicPr>
          <p:cNvPr id="4" name="Picture 3" descr="Sparks Foundation - GuideStar Profile">
            <a:extLst>
              <a:ext uri="{FF2B5EF4-FFF2-40B4-BE49-F238E27FC236}">
                <a16:creationId xmlns:a16="http://schemas.microsoft.com/office/drawing/2014/main" id="{8DB0C952-DA78-44AB-B23B-BC4A4EC83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4" y="214818"/>
            <a:ext cx="1961320" cy="116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Sparks Foundation | Home">
            <a:extLst>
              <a:ext uri="{FF2B5EF4-FFF2-40B4-BE49-F238E27FC236}">
                <a16:creationId xmlns:a16="http://schemas.microsoft.com/office/drawing/2014/main" id="{01567D00-0F80-4274-9B4F-82403339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965" y="4352544"/>
            <a:ext cx="288897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53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arks Foundation - GuideStar Profile">
            <a:extLst>
              <a:ext uri="{FF2B5EF4-FFF2-40B4-BE49-F238E27FC236}">
                <a16:creationId xmlns:a16="http://schemas.microsoft.com/office/drawing/2014/main" id="{8DB0C952-DA78-44AB-B23B-BC4A4EC83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4" y="214818"/>
            <a:ext cx="1961320" cy="116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Sparks Foundation | Home">
            <a:extLst>
              <a:ext uri="{FF2B5EF4-FFF2-40B4-BE49-F238E27FC236}">
                <a16:creationId xmlns:a16="http://schemas.microsoft.com/office/drawing/2014/main" id="{01567D00-0F80-4274-9B4F-82403339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965" y="4352544"/>
            <a:ext cx="288897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C2046-4DE4-4DE6-AC1C-22ABF5A0E90D}"/>
              </a:ext>
            </a:extLst>
          </p:cNvPr>
          <p:cNvSpPr txBox="1"/>
          <p:nvPr/>
        </p:nvSpPr>
        <p:spPr>
          <a:xfrm>
            <a:off x="4161183" y="3429000"/>
            <a:ext cx="27564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C7153"/>
                </a:solidFill>
                <a:latin typeface="Garamond"/>
                <a:ea typeface="Garamond"/>
                <a:cs typeface="Garamond"/>
                <a:sym typeface="Garamond"/>
              </a:rPr>
              <a:t>Thank </a:t>
            </a:r>
            <a:r>
              <a:rPr lang="en-US" sz="3600" b="1" dirty="0">
                <a:solidFill>
                  <a:srgbClr val="2C7153"/>
                </a:solidFill>
                <a:latin typeface="Garamond"/>
                <a:sym typeface="Garamond"/>
              </a:rPr>
              <a:t>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6183433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471</TotalTime>
  <Words>256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Garamond</vt:lpstr>
      <vt:lpstr>Gill Sans MT</vt:lpstr>
      <vt:lpstr>Muli-Regular</vt:lpstr>
      <vt:lpstr>Parcel</vt:lpstr>
      <vt:lpstr>The Sparks Foundation</vt:lpstr>
      <vt:lpstr>Business Problem:</vt:lpstr>
      <vt:lpstr>Data set details</vt:lpstr>
      <vt:lpstr>Eda:</vt:lpstr>
      <vt:lpstr>Model Building</vt:lpstr>
      <vt:lpstr>Model Building</vt:lpstr>
      <vt:lpstr>Model Predictions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Sparks Foundation</dc:title>
  <dc:creator>shambhu mandal</dc:creator>
  <cp:lastModifiedBy>shambhu mandal</cp:lastModifiedBy>
  <cp:revision>20</cp:revision>
  <dcterms:created xsi:type="dcterms:W3CDTF">2021-06-18T05:43:17Z</dcterms:created>
  <dcterms:modified xsi:type="dcterms:W3CDTF">2021-06-18T13:40:49Z</dcterms:modified>
</cp:coreProperties>
</file>