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Paper1: Linkages between vegetation properties, soil temperatures and active layer depth across seasons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Merle Scheiner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Climate change on Svalbard dramatic</a:t>
            </a:r>
          </a:p>
          <a:p>
            <a:pPr lvl="0"/>
            <a:r>
              <a:rPr/>
              <a:t>Permafrost has huge potential to release greenhouse gases</a:t>
            </a:r>
          </a:p>
          <a:p>
            <a:pPr lvl="0"/>
            <a:r>
              <a:rPr/>
              <a:t>Plants interact with permafrost</a:t>
            </a:r>
          </a:p>
          <a:p>
            <a:pPr lvl="0"/>
            <a:r>
              <a:rPr/>
              <a:t>(Bryophytes known to be better insulators than vasc. Plants?)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Knowledge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Limited understanding of processes in the uppermost layer affecting frozen ground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Explore relationships between deeper permafrost temperatures and surface properties of vegetation and soil by monitoring surface information in selected borehole-network sites</a:t>
            </a:r>
          </a:p>
          <a:p>
            <a:pPr lvl="0"/>
            <a:r>
              <a:rPr/>
              <a:t>Identify (a)biotic traits that correlate with superficial and deeper soil temperature profiles and thaw depth, distinguishing between</a:t>
            </a:r>
          </a:p>
          <a:p>
            <a:pPr lvl="1"/>
            <a:r>
              <a:rPr/>
              <a:t>above- and belowground components</a:t>
            </a:r>
          </a:p>
          <a:p>
            <a:pPr lvl="1"/>
            <a:r>
              <a:rPr/>
              <a:t>vascular plant, bryophyte, lichen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do processes in the uppermost layer of permafrost impact the frozen ground underneath?</a:t>
            </a:r>
          </a:p>
          <a:p>
            <a:pPr lvl="0" indent="-342900" marL="342900">
              <a:buAutoNum type="arabicPeriod"/>
            </a:pPr>
            <a:r>
              <a:rPr/>
              <a:t>What are the relationships between deeper permafrost temperatures and surface properties of vegetation and soil?</a:t>
            </a:r>
          </a:p>
          <a:p>
            <a:pPr lvl="0" indent="-342900" marL="342900">
              <a:buAutoNum type="arabicPeriod"/>
            </a:pPr>
            <a:r>
              <a:rPr/>
              <a:t>How do species-specific differences in insulation capacity and soil moisture influence active layer thickness (ALT)?</a:t>
            </a:r>
          </a:p>
          <a:p>
            <a:pPr lvl="0" indent="-342900" marL="342900">
              <a:buAutoNum type="arabicPeriod"/>
            </a:pPr>
            <a:r>
              <a:rPr/>
              <a:t>What are the localized impacts of plant-species and associated soil conditions on permafrost stability?</a:t>
            </a:r>
          </a:p>
          <a:p>
            <a:pPr lvl="0" indent="-342900" marL="342900">
              <a:buAutoNum type="arabicPeriod"/>
            </a:pPr>
            <a:r>
              <a:rPr/>
              <a:t>How do seasonal changes in vegetation dominance affect active layer thickness (ALT)?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Hypotheses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romanLcPeriod"/>
            </a:pPr>
            <a:r>
              <a:rPr/>
              <a:t>The temperature of deeper permafrost layers integrates the overall effects of the plant community.</a:t>
            </a:r>
          </a:p>
          <a:p>
            <a:pPr lvl="0" indent="-342900" marL="342900">
              <a:buAutoNum type="romanLcPeriod"/>
            </a:pPr>
            <a:r>
              <a:rPr/>
              <a:t>ALT is influenced by local factors such as species-specific differences in insulation capacity and soil moisture.</a:t>
            </a:r>
          </a:p>
          <a:p>
            <a:pPr lvl="0" indent="-342900" marL="342900">
              <a:buAutoNum type="romanLcPeriod"/>
            </a:pPr>
            <a:r>
              <a:rPr/>
              <a:t>Increased vegetation cover, plant height, bryophyte thickness and litter, and organic layer depth decrease (deeper) permafrost temperatures.</a:t>
            </a:r>
          </a:p>
          <a:p>
            <a:pPr lvl="0" indent="-342900" marL="342900">
              <a:buAutoNum type="romanLcPeriod"/>
            </a:pPr>
            <a:r>
              <a:rPr/>
              <a:t>factors determining insulation change during the growing season.</a:t>
            </a:r>
          </a:p>
          <a:p>
            <a:pPr lvl="1" indent="-342900" marL="685800">
              <a:buAutoNum type="romanLcPeriod"/>
            </a:pPr>
            <a:r>
              <a:rPr/>
              <a:t>Bryophytes have the same influence throughout the growing season</a:t>
            </a:r>
          </a:p>
          <a:p>
            <a:pPr lvl="1" indent="-342900" marL="685800">
              <a:buAutoNum type="romanLcPeriod"/>
            </a:pPr>
            <a:r>
              <a:rPr/>
              <a:t>Grasses insulates more towards the end of the season</a:t>
            </a:r>
          </a:p>
          <a:p>
            <a:pPr lvl="0" indent="0" marL="0">
              <a:buNone/>
            </a:pPr>
            <a:r>
              <a:rPr/>
              <a:t>More specific:</a:t>
            </a:r>
          </a:p>
          <a:p>
            <a:pPr lvl="0" indent="-342900" marL="342900">
              <a:buAutoNum type="romanLcPeriod"/>
            </a:pPr>
            <a:r>
              <a:rPr/>
              <a:t>Higher and denser (more hits per point) vegetation has a higher insulative capacity than shorter and looser vegetation.</a:t>
            </a:r>
          </a:p>
          <a:p>
            <a:pPr lvl="0" indent="-342900" marL="342900">
              <a:buAutoNum type="romanLcPeriod"/>
            </a:pPr>
            <a:r>
              <a:rPr/>
              <a:t>Litter and standing dead are excellent insulators.</a:t>
            </a:r>
          </a:p>
        </p:txBody>
      </p:sp>
      <p:pic>
        <p:nvPicPr>
          <p:cNvPr descr="Paper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Paper1: Linkages between vegetation properties, soil temperatures and active layer depth across seasons</dc:title>
  <dc:creator>Merle Scheiner</dc:creator>
  <cp:keywords/>
  <dcterms:created xsi:type="dcterms:W3CDTF">2024-11-14T16:05:39Z</dcterms:created>
  <dcterms:modified xsi:type="dcterms:W3CDTF">2024-11-14T16:05:39Z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