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Catamaran"/>
      <p:regular r:id="rId41"/>
      <p:bold r:id="rId42"/>
    </p:embeddedFont>
    <p:embeddedFont>
      <p:font typeface="Roboto"/>
      <p:regular r:id="rId43"/>
      <p:bold r:id="rId44"/>
      <p:italic r:id="rId45"/>
      <p:boldItalic r:id="rId46"/>
    </p:embeddedFont>
    <p:embeddedFont>
      <p:font typeface="Inter ExtraBold"/>
      <p:bold r:id="rId47"/>
    </p:embeddedFont>
    <p:embeddedFont>
      <p:font typeface="Catamaran SemiBold"/>
      <p:regular r:id="rId48"/>
      <p:bold r:id="rId49"/>
    </p:embeddedFont>
    <p:embeddedFont>
      <p:font typeface="Catamaran Light"/>
      <p:regular r:id="rId50"/>
      <p:bold r:id="rId51"/>
    </p:embeddedFont>
    <p:embeddedFont>
      <p:font typeface="Chivo Black"/>
      <p:bold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E197AA-F29B-4CAD-9B29-0C67DC816443}">
  <a:tblStyle styleId="{CEE197AA-F29B-4CAD-9B29-0C67DC81644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Catamaran-bold.fntdata"/><Relationship Id="rId41" Type="http://schemas.openxmlformats.org/officeDocument/2006/relationships/font" Target="fonts/Catamaran-regular.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atamaranSemiBold-regular.fntdata"/><Relationship Id="rId47" Type="http://schemas.openxmlformats.org/officeDocument/2006/relationships/font" Target="fonts/InterExtraBold-bold.fntdata"/><Relationship Id="rId49" Type="http://schemas.openxmlformats.org/officeDocument/2006/relationships/font" Target="fonts/Catamaran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atamaranLight-bold.fntdata"/><Relationship Id="rId50" Type="http://schemas.openxmlformats.org/officeDocument/2006/relationships/font" Target="fonts/CatamaranLight-regular.fntdata"/><Relationship Id="rId53" Type="http://schemas.openxmlformats.org/officeDocument/2006/relationships/font" Target="fonts/ChivoBlack-boldItalic.fntdata"/><Relationship Id="rId52" Type="http://schemas.openxmlformats.org/officeDocument/2006/relationships/font" Target="fonts/ChivoBlack-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ddbfe435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ddbfe4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fcdca68421_0_3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fcdca68421_0_3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f79785e5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f79785e5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g100813a5c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8" name="Google Shape;1798;g100813a5c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gfc1bb7253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7" name="Google Shape;1807;gfc1bb725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df797bd546_2_14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df797bd546_2_14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7" name="Shape 1897"/>
        <p:cNvGrpSpPr/>
        <p:nvPr/>
      </p:nvGrpSpPr>
      <p:grpSpPr>
        <a:xfrm>
          <a:off x="0" y="0"/>
          <a:ext cx="0" cy="0"/>
          <a:chOff x="0" y="0"/>
          <a:chExt cx="0" cy="0"/>
        </a:xfrm>
      </p:grpSpPr>
      <p:sp>
        <p:nvSpPr>
          <p:cNvPr id="1898" name="Google Shape;1898;gf79785e5f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f79785e5f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0" name="Shape 1930"/>
        <p:cNvGrpSpPr/>
        <p:nvPr/>
      </p:nvGrpSpPr>
      <p:grpSpPr>
        <a:xfrm>
          <a:off x="0" y="0"/>
          <a:ext cx="0" cy="0"/>
          <a:chOff x="0" y="0"/>
          <a:chExt cx="0" cy="0"/>
        </a:xfrm>
      </p:grpSpPr>
      <p:sp>
        <p:nvSpPr>
          <p:cNvPr id="1931" name="Google Shape;1931;gf79785e5f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2" name="Google Shape;1932;gf79785e5f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gdf797bd546_2_13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0" name="Google Shape;1940;gdf797bd546_2_13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gfc1bb7253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2" name="Google Shape;2012;gfc1bb7253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fc1bb7253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6" name="Google Shape;2026;gfc1bb7253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e04551f7af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0" name="Google Shape;1490;ge04551f7af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gfc1bb72530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fc1bb72530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gdf797bd546_2_14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df797bd546_2_14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f79785e5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5" name="Google Shape;2085;gf79785e5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experimented with Boosting and Tree algo in this project. For each </a:t>
            </a:r>
            <a:r>
              <a:rPr lang="en"/>
              <a:t>model</a:t>
            </a:r>
            <a:r>
              <a:rPr lang="en"/>
              <a:t> , we did a baseline without smote and compare the result with smote , with a datasplit of 80:20 (Train : Val). Clearly , with an initial imbalance data of around 95% , we had expected a high bias toward the true </a:t>
            </a:r>
            <a:r>
              <a:rPr lang="en"/>
              <a:t>negative</a:t>
            </a:r>
            <a:r>
              <a:rPr lang="en"/>
              <a:t> , resulting in a low precision (precision =  tp / tp + fp) and high specificity (true negative). By doing a smote , we </a:t>
            </a:r>
            <a:r>
              <a:rPr lang="en"/>
              <a:t>managed</a:t>
            </a:r>
            <a:r>
              <a:rPr lang="en"/>
              <a:t> to pull up the recall score and f1 score  to 0.6 and 0.3 respectively. We will be using the XGB classifier SMOTE model to run the test dataframe and submit to kaggle </a:t>
            </a:r>
            <a:r>
              <a:rPr lang="en"/>
              <a:t>for scoring.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we only SMOTE only the train data.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fcdca684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fcdca684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stacked roc curve for the 3 smote model we had run. These 3 models had scored around </a:t>
            </a:r>
            <a:r>
              <a:rPr lang="en"/>
              <a:t>the range of ~0.8</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f79785e5f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f79785e5f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extract for the XGB classifier model. </a:t>
            </a:r>
            <a:endParaRPr/>
          </a:p>
          <a:p>
            <a:pPr indent="-298450" lvl="0" marL="457200" rtl="0" algn="l">
              <a:spcBef>
                <a:spcPts val="0"/>
              </a:spcBef>
              <a:spcAft>
                <a:spcPts val="0"/>
              </a:spcAft>
              <a:buSzPts val="1100"/>
              <a:buChar char="-"/>
            </a:pPr>
            <a:r>
              <a:rPr lang="en"/>
              <a:t>On the top left is the train ROC. The high training ROC is expected as such due to the large synthetic data created from the true positive. The extra true data dilutes the false prediction and greatly prop up both the sensitivity and specificity and therefore roc score</a:t>
            </a:r>
            <a:endParaRPr/>
          </a:p>
          <a:p>
            <a:pPr indent="-298450" lvl="0" marL="457200" rtl="0" algn="l">
              <a:spcBef>
                <a:spcPts val="0"/>
              </a:spcBef>
              <a:spcAft>
                <a:spcPts val="0"/>
              </a:spcAft>
              <a:buSzPts val="1100"/>
              <a:buChar char="-"/>
            </a:pPr>
            <a:r>
              <a:rPr lang="en"/>
              <a:t>On the top right is the test ROC with a score of around 0.82 , where the val_data is not smote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Note that we only SMOTE only the train data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1" name="Shape 2101"/>
        <p:cNvGrpSpPr/>
        <p:nvPr/>
      </p:nvGrpSpPr>
      <p:grpSpPr>
        <a:xfrm>
          <a:off x="0" y="0"/>
          <a:ext cx="0" cy="0"/>
          <a:chOff x="0" y="0"/>
          <a:chExt cx="0" cy="0"/>
        </a:xfrm>
      </p:grpSpPr>
      <p:sp>
        <p:nvSpPr>
          <p:cNvPr id="2102" name="Google Shape;2102;gf79785e5f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3" name="Google Shape;2103;gf79785e5f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summary for the confusion matrix for the train and test after SMOTE.</a:t>
            </a:r>
            <a:endParaRPr/>
          </a:p>
          <a:p>
            <a:pPr indent="0" lvl="0" marL="0" rtl="0" algn="l">
              <a:spcBef>
                <a:spcPts val="0"/>
              </a:spcBef>
              <a:spcAft>
                <a:spcPts val="0"/>
              </a:spcAft>
              <a:buNone/>
            </a:pPr>
            <a:r>
              <a:rPr lang="en"/>
              <a:t>-	As mentioned in previous slide , due to the increase of synthetic data in the true positive, the effect of the false predictions are greatly reduced </a:t>
            </a:r>
            <a:r>
              <a:rPr lang="en"/>
              <a:t>and thus prop up the </a:t>
            </a:r>
            <a:r>
              <a:rPr lang="en">
                <a:solidFill>
                  <a:schemeClr val="dk1"/>
                </a:solidFill>
              </a:rPr>
              <a:t>both the sensitivity and specificity.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again, we only SMOTE the train data and not the test data.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7" name="Shape 2107"/>
        <p:cNvGrpSpPr/>
        <p:nvPr/>
      </p:nvGrpSpPr>
      <p:grpSpPr>
        <a:xfrm>
          <a:off x="0" y="0"/>
          <a:ext cx="0" cy="0"/>
          <a:chOff x="0" y="0"/>
          <a:chExt cx="0" cy="0"/>
        </a:xfrm>
      </p:grpSpPr>
      <p:sp>
        <p:nvSpPr>
          <p:cNvPr id="2108" name="Google Shape;2108;gf79785e5f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9" name="Google Shape;2109;gf79785e5f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our model , we parse </a:t>
            </a:r>
            <a:r>
              <a:rPr lang="en"/>
              <a:t>the test df into our boosting algo and score a roc score of 0.63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while we are able to predict the presence of Wnv presence using our model , how effective is the spray essentially? From our analysis , we note that the spray , for most of the time is a one time occurrence and it does not really reduce the subsequent surge. Was the spray minimal because of the consideration to save the spraying cost and ignore the intangible cost from healthcare and productivity cost? Julian will touch more on this analysis.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f6986861b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f6986861b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1" name="Shape 2201"/>
        <p:cNvGrpSpPr/>
        <p:nvPr/>
      </p:nvGrpSpPr>
      <p:grpSpPr>
        <a:xfrm>
          <a:off x="0" y="0"/>
          <a:ext cx="0" cy="0"/>
          <a:chOff x="0" y="0"/>
          <a:chExt cx="0" cy="0"/>
        </a:xfrm>
      </p:grpSpPr>
      <p:sp>
        <p:nvSpPr>
          <p:cNvPr id="2202" name="Google Shape;2202;gf85a8f686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3" name="Google Shape;2203;gf85a8f68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5" name="Shape 2215"/>
        <p:cNvGrpSpPr/>
        <p:nvPr/>
      </p:nvGrpSpPr>
      <p:grpSpPr>
        <a:xfrm>
          <a:off x="0" y="0"/>
          <a:ext cx="0" cy="0"/>
          <a:chOff x="0" y="0"/>
          <a:chExt cx="0" cy="0"/>
        </a:xfrm>
      </p:grpSpPr>
      <p:sp>
        <p:nvSpPr>
          <p:cNvPr id="2216" name="Google Shape;2216;gfd6f5f12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7" name="Google Shape;2217;gfd6f5f12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spray consistently</a:t>
            </a:r>
            <a:endParaRPr/>
          </a:p>
          <a:p>
            <a:pPr indent="0" lvl="0" marL="0" rtl="0" algn="l">
              <a:spcBef>
                <a:spcPts val="0"/>
              </a:spcBef>
              <a:spcAft>
                <a:spcPts val="0"/>
              </a:spcAft>
              <a:buNone/>
            </a:pPr>
            <a:r>
              <a:rPr lang="en"/>
              <a:t>One time spray not </a:t>
            </a:r>
            <a:r>
              <a:rPr lang="en"/>
              <a:t>sufficient</a:t>
            </a:r>
            <a:r>
              <a:rPr lang="en"/>
              <a:t> : supporting evidence → resurgent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e04551f7af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e04551f7af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gf85a8f686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2" name="Google Shape;2232;gf85a8f68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8" name="Shape 2238"/>
        <p:cNvGrpSpPr/>
        <p:nvPr/>
      </p:nvGrpSpPr>
      <p:grpSpPr>
        <a:xfrm>
          <a:off x="0" y="0"/>
          <a:ext cx="0" cy="0"/>
          <a:chOff x="0" y="0"/>
          <a:chExt cx="0" cy="0"/>
        </a:xfrm>
      </p:grpSpPr>
      <p:sp>
        <p:nvSpPr>
          <p:cNvPr id="2239" name="Google Shape;2239;gfc1c02462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0" name="Google Shape;2240;gfc1c02462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7" name="Shape 2257"/>
        <p:cNvGrpSpPr/>
        <p:nvPr/>
      </p:nvGrpSpPr>
      <p:grpSpPr>
        <a:xfrm>
          <a:off x="0" y="0"/>
          <a:ext cx="0" cy="0"/>
          <a:chOff x="0" y="0"/>
          <a:chExt cx="0" cy="0"/>
        </a:xfrm>
      </p:grpSpPr>
      <p:sp>
        <p:nvSpPr>
          <p:cNvPr id="2258" name="Google Shape;2258;gfc1c0246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9" name="Google Shape;2259;gfc1c0246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6" name="Shape 2276"/>
        <p:cNvGrpSpPr/>
        <p:nvPr/>
      </p:nvGrpSpPr>
      <p:grpSpPr>
        <a:xfrm>
          <a:off x="0" y="0"/>
          <a:ext cx="0" cy="0"/>
          <a:chOff x="0" y="0"/>
          <a:chExt cx="0" cy="0"/>
        </a:xfrm>
      </p:grpSpPr>
      <p:sp>
        <p:nvSpPr>
          <p:cNvPr id="2277" name="Google Shape;2277;gfc1c02462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8" name="Google Shape;2278;gfc1c02462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gfc1c02462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fc1c0246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f79785e5fa_2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f79785e5fa_2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df797bd546_2_12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df797bd546_2_12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fcdca68421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fcdca68421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fcdca68421_0_2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3" name="Google Shape;1713;gfcdca68421_0_2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fcdca68421_0_2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fcdca68421_0_2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fcdca68421_0_2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fcdca68421_0_2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fcdca68421_0_2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fcdca68421_0_2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rot="1346743">
            <a:off x="5486393" y="216689"/>
            <a:ext cx="3533624" cy="3455429"/>
            <a:chOff x="2615425" y="-43849"/>
            <a:chExt cx="5349587" cy="5231206"/>
          </a:xfrm>
        </p:grpSpPr>
        <p:sp>
          <p:nvSpPr>
            <p:cNvPr id="11" name="Google Shape;11;p2"/>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3753855" y="4"/>
              <a:ext cx="4211157" cy="4799044"/>
              <a:chOff x="4228201" y="2970830"/>
              <a:chExt cx="1270066" cy="1447370"/>
            </a:xfrm>
          </p:grpSpPr>
          <p:sp>
            <p:nvSpPr>
              <p:cNvPr id="13" name="Google Shape;13;p2"/>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 name="Google Shape;16;p2"/>
          <p:cNvGrpSpPr/>
          <p:nvPr/>
        </p:nvGrpSpPr>
        <p:grpSpPr>
          <a:xfrm flipH="1">
            <a:off x="-123832" y="2653673"/>
            <a:ext cx="9144212" cy="2489827"/>
            <a:chOff x="877800" y="1947200"/>
            <a:chExt cx="6107950" cy="1663100"/>
          </a:xfrm>
        </p:grpSpPr>
        <p:sp>
          <p:nvSpPr>
            <p:cNvPr id="17" name="Google Shape;17;p2"/>
            <p:cNvSpPr/>
            <p:nvPr/>
          </p:nvSpPr>
          <p:spPr>
            <a:xfrm>
              <a:off x="3921525" y="2169550"/>
              <a:ext cx="314725" cy="184400"/>
            </a:xfrm>
            <a:custGeom>
              <a:rect b="b" l="l" r="r" t="t"/>
              <a:pathLst>
                <a:path extrusionOk="0" h="7376" w="12589">
                  <a:moveTo>
                    <a:pt x="4883" y="1"/>
                  </a:moveTo>
                  <a:cubicBezTo>
                    <a:pt x="1464" y="1"/>
                    <a:pt x="0" y="3151"/>
                    <a:pt x="491" y="5088"/>
                  </a:cubicBezTo>
                  <a:cubicBezTo>
                    <a:pt x="491" y="5088"/>
                    <a:pt x="926" y="7376"/>
                    <a:pt x="4279" y="7376"/>
                  </a:cubicBezTo>
                  <a:cubicBezTo>
                    <a:pt x="4998" y="7376"/>
                    <a:pt x="5850" y="7271"/>
                    <a:pt x="6861" y="7016"/>
                  </a:cubicBezTo>
                  <a:cubicBezTo>
                    <a:pt x="12589" y="5570"/>
                    <a:pt x="9992" y="752"/>
                    <a:pt x="5871" y="83"/>
                  </a:cubicBezTo>
                  <a:cubicBezTo>
                    <a:pt x="5525" y="27"/>
                    <a:pt x="5196" y="1"/>
                    <a:pt x="4883" y="1"/>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39900" y="2673550"/>
              <a:ext cx="666925" cy="371800"/>
            </a:xfrm>
            <a:custGeom>
              <a:rect b="b" l="l" r="r" t="t"/>
              <a:pathLst>
                <a:path extrusionOk="0" h="14872" w="26677">
                  <a:moveTo>
                    <a:pt x="9192" y="0"/>
                  </a:moveTo>
                  <a:cubicBezTo>
                    <a:pt x="3620" y="0"/>
                    <a:pt x="212" y="4016"/>
                    <a:pt x="295" y="7278"/>
                  </a:cubicBezTo>
                  <a:cubicBezTo>
                    <a:pt x="295" y="7278"/>
                    <a:pt x="0" y="13996"/>
                    <a:pt x="13463" y="14826"/>
                  </a:cubicBezTo>
                  <a:cubicBezTo>
                    <a:pt x="13966" y="14857"/>
                    <a:pt x="14445" y="14872"/>
                    <a:pt x="14902" y="14872"/>
                  </a:cubicBezTo>
                  <a:cubicBezTo>
                    <a:pt x="26677" y="14872"/>
                    <a:pt x="23358" y="4889"/>
                    <a:pt x="14855" y="1255"/>
                  </a:cubicBezTo>
                  <a:cubicBezTo>
                    <a:pt x="12791" y="374"/>
                    <a:pt x="10891" y="0"/>
                    <a:pt x="9192"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77800" y="1947200"/>
              <a:ext cx="6107950" cy="1663100"/>
            </a:xfrm>
            <a:custGeom>
              <a:rect b="b" l="l" r="r" t="t"/>
              <a:pathLst>
                <a:path extrusionOk="0" h="66524" w="244318">
                  <a:moveTo>
                    <a:pt x="189589" y="0"/>
                  </a:moveTo>
                  <a:cubicBezTo>
                    <a:pt x="165593" y="0"/>
                    <a:pt x="148224" y="15450"/>
                    <a:pt x="139396" y="25572"/>
                  </a:cubicBezTo>
                  <a:cubicBezTo>
                    <a:pt x="137128" y="28194"/>
                    <a:pt x="133888" y="29581"/>
                    <a:pt x="130598" y="29581"/>
                  </a:cubicBezTo>
                  <a:cubicBezTo>
                    <a:pt x="128649" y="29581"/>
                    <a:pt x="126682" y="29094"/>
                    <a:pt x="124889" y="28088"/>
                  </a:cubicBezTo>
                  <a:cubicBezTo>
                    <a:pt x="119720" y="25219"/>
                    <a:pt x="111954" y="22407"/>
                    <a:pt x="101377" y="22407"/>
                  </a:cubicBezTo>
                  <a:cubicBezTo>
                    <a:pt x="99523" y="22407"/>
                    <a:pt x="97582" y="22494"/>
                    <a:pt x="95554" y="22681"/>
                  </a:cubicBezTo>
                  <a:cubicBezTo>
                    <a:pt x="99409" y="18586"/>
                    <a:pt x="94751" y="12350"/>
                    <a:pt x="88194" y="11306"/>
                  </a:cubicBezTo>
                  <a:cubicBezTo>
                    <a:pt x="87501" y="11196"/>
                    <a:pt x="86840" y="11144"/>
                    <a:pt x="86211" y="11144"/>
                  </a:cubicBezTo>
                  <a:cubicBezTo>
                    <a:pt x="79217" y="11144"/>
                    <a:pt x="76213" y="17572"/>
                    <a:pt x="77220" y="21477"/>
                  </a:cubicBezTo>
                  <a:cubicBezTo>
                    <a:pt x="77220" y="21477"/>
                    <a:pt x="77782" y="24368"/>
                    <a:pt x="81342" y="25599"/>
                  </a:cubicBezTo>
                  <a:cubicBezTo>
                    <a:pt x="68227" y="30122"/>
                    <a:pt x="60598" y="38687"/>
                    <a:pt x="56450" y="45271"/>
                  </a:cubicBezTo>
                  <a:cubicBezTo>
                    <a:pt x="54263" y="48734"/>
                    <a:pt x="50483" y="50726"/>
                    <a:pt x="46547" y="50726"/>
                  </a:cubicBezTo>
                  <a:cubicBezTo>
                    <a:pt x="45280" y="50726"/>
                    <a:pt x="43997" y="50519"/>
                    <a:pt x="42746" y="50089"/>
                  </a:cubicBezTo>
                  <a:cubicBezTo>
                    <a:pt x="37877" y="48409"/>
                    <a:pt x="31655" y="46839"/>
                    <a:pt x="25399" y="46839"/>
                  </a:cubicBezTo>
                  <a:cubicBezTo>
                    <a:pt x="15010" y="46839"/>
                    <a:pt x="4528" y="51170"/>
                    <a:pt x="1" y="66523"/>
                  </a:cubicBezTo>
                  <a:lnTo>
                    <a:pt x="232139" y="66523"/>
                  </a:lnTo>
                  <a:cubicBezTo>
                    <a:pt x="232139" y="66523"/>
                    <a:pt x="244318" y="10101"/>
                    <a:pt x="201466" y="1242"/>
                  </a:cubicBezTo>
                  <a:cubicBezTo>
                    <a:pt x="197346" y="387"/>
                    <a:pt x="193384" y="0"/>
                    <a:pt x="189589"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4496425" y="43843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a:off x="7071563" y="595613"/>
            <a:ext cx="721375" cy="294400"/>
          </a:xfrm>
          <a:custGeom>
            <a:rect b="b" l="l" r="r" t="t"/>
            <a:pathLst>
              <a:path extrusionOk="0" h="11776" w="28855">
                <a:moveTo>
                  <a:pt x="9707" y="1"/>
                </a:moveTo>
                <a:cubicBezTo>
                  <a:pt x="4537" y="1"/>
                  <a:pt x="300" y="3670"/>
                  <a:pt x="34" y="8774"/>
                </a:cubicBezTo>
                <a:cubicBezTo>
                  <a:pt x="34" y="8907"/>
                  <a:pt x="0" y="9007"/>
                  <a:pt x="0" y="9107"/>
                </a:cubicBezTo>
                <a:cubicBezTo>
                  <a:pt x="0" y="10575"/>
                  <a:pt x="1201" y="11776"/>
                  <a:pt x="2669" y="11776"/>
                </a:cubicBezTo>
                <a:lnTo>
                  <a:pt x="26186" y="11776"/>
                </a:lnTo>
                <a:cubicBezTo>
                  <a:pt x="27653" y="11776"/>
                  <a:pt x="28854" y="10575"/>
                  <a:pt x="28854" y="9107"/>
                </a:cubicBezTo>
                <a:cubicBezTo>
                  <a:pt x="28854" y="7639"/>
                  <a:pt x="27653" y="6439"/>
                  <a:pt x="26186" y="6439"/>
                </a:cubicBezTo>
                <a:lnTo>
                  <a:pt x="18814" y="6439"/>
                </a:lnTo>
                <a:cubicBezTo>
                  <a:pt x="17479" y="2703"/>
                  <a:pt x="13910" y="1"/>
                  <a:pt x="9707"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txBox="1"/>
          <p:nvPr>
            <p:ph type="ctrTitle"/>
          </p:nvPr>
        </p:nvSpPr>
        <p:spPr>
          <a:xfrm flipH="1">
            <a:off x="3897175" y="685800"/>
            <a:ext cx="4457400" cy="3193200"/>
          </a:xfrm>
          <a:prstGeom prst="rect">
            <a:avLst/>
          </a:prstGeom>
        </p:spPr>
        <p:txBody>
          <a:bodyPr anchorCtr="0" anchor="t" bIns="91425" lIns="91425" spcFirstLastPara="1" rIns="91425" wrap="square" tIns="91425">
            <a:noAutofit/>
          </a:bodyPr>
          <a:lstStyle>
            <a:lvl1pPr lvl="0" algn="r">
              <a:lnSpc>
                <a:spcPct val="95000"/>
              </a:lnSpc>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3" name="Google Shape;23;p2"/>
          <p:cNvSpPr txBox="1"/>
          <p:nvPr>
            <p:ph idx="1" type="subTitle"/>
          </p:nvPr>
        </p:nvSpPr>
        <p:spPr>
          <a:xfrm flipH="1">
            <a:off x="5499750" y="3547682"/>
            <a:ext cx="2826300" cy="810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solidFill>
                  <a:schemeClr val="dk1"/>
                </a:solidFill>
                <a:latin typeface="Catamaran"/>
                <a:ea typeface="Catamaran"/>
                <a:cs typeface="Catamaran"/>
                <a:sym typeface="Catamar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0" name="Shape 270"/>
        <p:cNvGrpSpPr/>
        <p:nvPr/>
      </p:nvGrpSpPr>
      <p:grpSpPr>
        <a:xfrm>
          <a:off x="0" y="0"/>
          <a:ext cx="0" cy="0"/>
          <a:chOff x="0" y="0"/>
          <a:chExt cx="0" cy="0"/>
        </a:xfrm>
      </p:grpSpPr>
      <p:grpSp>
        <p:nvGrpSpPr>
          <p:cNvPr id="271" name="Google Shape;271;p11"/>
          <p:cNvGrpSpPr/>
          <p:nvPr/>
        </p:nvGrpSpPr>
        <p:grpSpPr>
          <a:xfrm flipH="1" rot="2882640">
            <a:off x="798499" y="111158"/>
            <a:ext cx="5080133" cy="4411631"/>
            <a:chOff x="3016500" y="2066925"/>
            <a:chExt cx="1577800" cy="1370175"/>
          </a:xfrm>
        </p:grpSpPr>
        <p:sp>
          <p:nvSpPr>
            <p:cNvPr id="272" name="Google Shape;272;p11"/>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11"/>
          <p:cNvGrpSpPr/>
          <p:nvPr/>
        </p:nvGrpSpPr>
        <p:grpSpPr>
          <a:xfrm>
            <a:off x="6262539" y="4178848"/>
            <a:ext cx="330501" cy="420581"/>
            <a:chOff x="3828325" y="875775"/>
            <a:chExt cx="330501" cy="420623"/>
          </a:xfrm>
        </p:grpSpPr>
        <p:sp>
          <p:nvSpPr>
            <p:cNvPr id="278" name="Google Shape;278;p1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11"/>
          <p:cNvGrpSpPr/>
          <p:nvPr/>
        </p:nvGrpSpPr>
        <p:grpSpPr>
          <a:xfrm flipH="1">
            <a:off x="2383825" y="548638"/>
            <a:ext cx="330501" cy="420623"/>
            <a:chOff x="3828325" y="875775"/>
            <a:chExt cx="330501" cy="420623"/>
          </a:xfrm>
        </p:grpSpPr>
        <p:sp>
          <p:nvSpPr>
            <p:cNvPr id="291" name="Google Shape;291;p1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11"/>
          <p:cNvSpPr/>
          <p:nvPr/>
        </p:nvSpPr>
        <p:spPr>
          <a:xfrm>
            <a:off x="8075925" y="395327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flipH="1">
            <a:off x="358375" y="60507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6151200" y="76073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txBox="1"/>
          <p:nvPr>
            <p:ph hasCustomPrompt="1" type="title"/>
          </p:nvPr>
        </p:nvSpPr>
        <p:spPr>
          <a:xfrm>
            <a:off x="4424850" y="1480850"/>
            <a:ext cx="4005900" cy="1498800"/>
          </a:xfrm>
          <a:prstGeom prst="rect">
            <a:avLst/>
          </a:prstGeom>
        </p:spPr>
        <p:txBody>
          <a:bodyPr anchorCtr="0" anchor="ctr" bIns="91425" lIns="91425" spcFirstLastPara="1" rIns="91425" wrap="square" tIns="91425">
            <a:noAutofit/>
          </a:bodyPr>
          <a:lstStyle>
            <a:lvl1pPr lvl="0" algn="r">
              <a:spcBef>
                <a:spcPts val="0"/>
              </a:spcBef>
              <a:spcAft>
                <a:spcPts val="0"/>
              </a:spcAft>
              <a:buSzPts val="12000"/>
              <a:buNone/>
              <a:defRPr sz="12000">
                <a:solidFill>
                  <a:schemeClr val="accent4"/>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07" name="Google Shape;307;p11"/>
          <p:cNvSpPr txBox="1"/>
          <p:nvPr>
            <p:ph idx="1" type="body"/>
          </p:nvPr>
        </p:nvSpPr>
        <p:spPr>
          <a:xfrm>
            <a:off x="4424850" y="2979650"/>
            <a:ext cx="4005900" cy="687600"/>
          </a:xfrm>
          <a:prstGeom prst="rect">
            <a:avLst/>
          </a:prstGeom>
        </p:spPr>
        <p:txBody>
          <a:bodyPr anchorCtr="0" anchor="t" bIns="91425" lIns="91425" spcFirstLastPara="1" rIns="91425" wrap="square" tIns="91425">
            <a:noAutofit/>
          </a:bodyPr>
          <a:lstStyle>
            <a:lvl1pPr indent="-342900" lvl="0" marL="457200" algn="r">
              <a:spcBef>
                <a:spcPts val="0"/>
              </a:spcBef>
              <a:spcAft>
                <a:spcPts val="0"/>
              </a:spcAft>
              <a:buSzPts val="1800"/>
              <a:buChar char="●"/>
              <a:defRPr sz="1600">
                <a:solidFill>
                  <a:schemeClr val="dk1"/>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08" name="Shape 3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09" name="Shape 309"/>
        <p:cNvGrpSpPr/>
        <p:nvPr/>
      </p:nvGrpSpPr>
      <p:grpSpPr>
        <a:xfrm>
          <a:off x="0" y="0"/>
          <a:ext cx="0" cy="0"/>
          <a:chOff x="0" y="0"/>
          <a:chExt cx="0" cy="0"/>
        </a:xfrm>
      </p:grpSpPr>
      <p:sp>
        <p:nvSpPr>
          <p:cNvPr id="310" name="Google Shape;310;p13"/>
          <p:cNvSpPr/>
          <p:nvPr/>
        </p:nvSpPr>
        <p:spPr>
          <a:xfrm>
            <a:off x="1369450" y="-1098725"/>
            <a:ext cx="7997608" cy="4716858"/>
          </a:xfrm>
          <a:custGeom>
            <a:rect b="b" l="l" r="r" t="t"/>
            <a:pathLst>
              <a:path extrusionOk="0" h="69583" w="113849">
                <a:moveTo>
                  <a:pt x="65503" y="1"/>
                </a:moveTo>
                <a:cubicBezTo>
                  <a:pt x="64705" y="1"/>
                  <a:pt x="63864" y="50"/>
                  <a:pt x="62979" y="157"/>
                </a:cubicBezTo>
                <a:cubicBezTo>
                  <a:pt x="49069" y="1825"/>
                  <a:pt x="52138" y="15568"/>
                  <a:pt x="52138" y="15568"/>
                </a:cubicBezTo>
                <a:cubicBezTo>
                  <a:pt x="41097" y="18003"/>
                  <a:pt x="39362" y="23106"/>
                  <a:pt x="40029" y="28310"/>
                </a:cubicBezTo>
                <a:cubicBezTo>
                  <a:pt x="40830" y="34281"/>
                  <a:pt x="46334" y="37950"/>
                  <a:pt x="46334" y="37950"/>
                </a:cubicBezTo>
                <a:lnTo>
                  <a:pt x="1" y="49926"/>
                </a:lnTo>
                <a:lnTo>
                  <a:pt x="47168" y="47524"/>
                </a:lnTo>
                <a:lnTo>
                  <a:pt x="47168" y="47524"/>
                </a:lnTo>
                <a:cubicBezTo>
                  <a:pt x="47168" y="47524"/>
                  <a:pt x="44499" y="64369"/>
                  <a:pt x="61445" y="68806"/>
                </a:cubicBezTo>
                <a:cubicBezTo>
                  <a:pt x="63490" y="69345"/>
                  <a:pt x="65346" y="69583"/>
                  <a:pt x="67028" y="69583"/>
                </a:cubicBezTo>
                <a:cubicBezTo>
                  <a:pt x="79276" y="69583"/>
                  <a:pt x="82293" y="56997"/>
                  <a:pt x="82293" y="56997"/>
                </a:cubicBezTo>
                <a:cubicBezTo>
                  <a:pt x="83619" y="57298"/>
                  <a:pt x="88657" y="60054"/>
                  <a:pt x="94093" y="60054"/>
                </a:cubicBezTo>
                <a:cubicBezTo>
                  <a:pt x="98911" y="60054"/>
                  <a:pt x="104042" y="57888"/>
                  <a:pt x="107177" y="49926"/>
                </a:cubicBezTo>
                <a:cubicBezTo>
                  <a:pt x="113849" y="32947"/>
                  <a:pt x="98404" y="27109"/>
                  <a:pt x="98404" y="27109"/>
                </a:cubicBezTo>
                <a:cubicBezTo>
                  <a:pt x="101740" y="24074"/>
                  <a:pt x="106477" y="12099"/>
                  <a:pt x="97871" y="6561"/>
                </a:cubicBezTo>
                <a:cubicBezTo>
                  <a:pt x="95950" y="5323"/>
                  <a:pt x="93989" y="4841"/>
                  <a:pt x="92101" y="4841"/>
                </a:cubicBezTo>
                <a:cubicBezTo>
                  <a:pt x="85500" y="4841"/>
                  <a:pt x="79791" y="10731"/>
                  <a:pt x="79791" y="10731"/>
                </a:cubicBezTo>
                <a:cubicBezTo>
                  <a:pt x="79791" y="10731"/>
                  <a:pt x="77218" y="1"/>
                  <a:pt x="65503" y="1"/>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13"/>
          <p:cNvGrpSpPr/>
          <p:nvPr/>
        </p:nvGrpSpPr>
        <p:grpSpPr>
          <a:xfrm>
            <a:off x="556050" y="2300400"/>
            <a:ext cx="1418525" cy="3058700"/>
            <a:chOff x="440200" y="1992125"/>
            <a:chExt cx="1418525" cy="3058700"/>
          </a:xfrm>
        </p:grpSpPr>
        <p:sp>
          <p:nvSpPr>
            <p:cNvPr id="312" name="Google Shape;312;p13"/>
            <p:cNvSpPr/>
            <p:nvPr/>
          </p:nvSpPr>
          <p:spPr>
            <a:xfrm>
              <a:off x="686200" y="1992125"/>
              <a:ext cx="223525" cy="329950"/>
            </a:xfrm>
            <a:custGeom>
              <a:rect b="b" l="l" r="r" t="t"/>
              <a:pathLst>
                <a:path extrusionOk="0" h="13198" w="8941">
                  <a:moveTo>
                    <a:pt x="4033" y="1"/>
                  </a:moveTo>
                  <a:cubicBezTo>
                    <a:pt x="3674" y="1"/>
                    <a:pt x="3276" y="46"/>
                    <a:pt x="2836" y="154"/>
                  </a:cubicBezTo>
                  <a:cubicBezTo>
                    <a:pt x="468" y="721"/>
                    <a:pt x="1" y="2489"/>
                    <a:pt x="1" y="2489"/>
                  </a:cubicBezTo>
                  <a:lnTo>
                    <a:pt x="167" y="3223"/>
                  </a:lnTo>
                  <a:lnTo>
                    <a:pt x="2202" y="12463"/>
                  </a:lnTo>
                  <a:lnTo>
                    <a:pt x="2369" y="13197"/>
                  </a:lnTo>
                  <a:cubicBezTo>
                    <a:pt x="2369" y="13197"/>
                    <a:pt x="3737" y="13097"/>
                    <a:pt x="5771" y="12630"/>
                  </a:cubicBezTo>
                  <a:cubicBezTo>
                    <a:pt x="7806" y="12196"/>
                    <a:pt x="8940" y="11729"/>
                    <a:pt x="8940" y="11729"/>
                  </a:cubicBezTo>
                  <a:lnTo>
                    <a:pt x="8773" y="10996"/>
                  </a:lnTo>
                  <a:lnTo>
                    <a:pt x="6739" y="1756"/>
                  </a:lnTo>
                  <a:lnTo>
                    <a:pt x="6572" y="1055"/>
                  </a:lnTo>
                  <a:cubicBezTo>
                    <a:pt x="6572" y="1055"/>
                    <a:pt x="5770" y="1"/>
                    <a:pt x="403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625325" y="2174500"/>
              <a:ext cx="390125" cy="167850"/>
            </a:xfrm>
            <a:custGeom>
              <a:rect b="b" l="l" r="r" t="t"/>
              <a:pathLst>
                <a:path extrusionOk="0" h="6714" w="15605">
                  <a:moveTo>
                    <a:pt x="11040" y="1"/>
                  </a:moveTo>
                  <a:cubicBezTo>
                    <a:pt x="7409" y="1"/>
                    <a:pt x="3425" y="1179"/>
                    <a:pt x="668" y="3234"/>
                  </a:cubicBezTo>
                  <a:cubicBezTo>
                    <a:pt x="167" y="3634"/>
                    <a:pt x="0" y="4434"/>
                    <a:pt x="134" y="5001"/>
                  </a:cubicBezTo>
                  <a:cubicBezTo>
                    <a:pt x="134" y="5102"/>
                    <a:pt x="167" y="5168"/>
                    <a:pt x="167" y="5268"/>
                  </a:cubicBezTo>
                  <a:cubicBezTo>
                    <a:pt x="382" y="6211"/>
                    <a:pt x="1160" y="6713"/>
                    <a:pt x="1981" y="6713"/>
                  </a:cubicBezTo>
                  <a:cubicBezTo>
                    <a:pt x="2439" y="6713"/>
                    <a:pt x="2909" y="6558"/>
                    <a:pt x="3303" y="6236"/>
                  </a:cubicBezTo>
                  <a:cubicBezTo>
                    <a:pt x="4404" y="5335"/>
                    <a:pt x="6372" y="4901"/>
                    <a:pt x="7806" y="4568"/>
                  </a:cubicBezTo>
                  <a:cubicBezTo>
                    <a:pt x="8991" y="4341"/>
                    <a:pt x="10385" y="4019"/>
                    <a:pt x="11672" y="4019"/>
                  </a:cubicBezTo>
                  <a:cubicBezTo>
                    <a:pt x="12088" y="4019"/>
                    <a:pt x="12493" y="4053"/>
                    <a:pt x="12876" y="4134"/>
                  </a:cubicBezTo>
                  <a:cubicBezTo>
                    <a:pt x="13040" y="4170"/>
                    <a:pt x="13204" y="4187"/>
                    <a:pt x="13366" y="4187"/>
                  </a:cubicBezTo>
                  <a:cubicBezTo>
                    <a:pt x="14555" y="4187"/>
                    <a:pt x="15605" y="3254"/>
                    <a:pt x="15311" y="1933"/>
                  </a:cubicBezTo>
                  <a:cubicBezTo>
                    <a:pt x="15278" y="1866"/>
                    <a:pt x="15278" y="1766"/>
                    <a:pt x="15245" y="1666"/>
                  </a:cubicBezTo>
                  <a:cubicBezTo>
                    <a:pt x="15045" y="798"/>
                    <a:pt x="14344" y="365"/>
                    <a:pt x="13510" y="198"/>
                  </a:cubicBezTo>
                  <a:cubicBezTo>
                    <a:pt x="12720" y="65"/>
                    <a:pt x="11890" y="1"/>
                    <a:pt x="11040"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469375" y="2234900"/>
              <a:ext cx="822275" cy="684075"/>
            </a:xfrm>
            <a:custGeom>
              <a:rect b="b" l="l" r="r" t="t"/>
              <a:pathLst>
                <a:path extrusionOk="0" h="27363" w="32891">
                  <a:moveTo>
                    <a:pt x="18873" y="0"/>
                  </a:moveTo>
                  <a:cubicBezTo>
                    <a:pt x="17261" y="0"/>
                    <a:pt x="15569" y="201"/>
                    <a:pt x="13844" y="584"/>
                  </a:cubicBezTo>
                  <a:cubicBezTo>
                    <a:pt x="5738" y="2352"/>
                    <a:pt x="1" y="7489"/>
                    <a:pt x="1802" y="15595"/>
                  </a:cubicBezTo>
                  <a:cubicBezTo>
                    <a:pt x="3331" y="22577"/>
                    <a:pt x="9527" y="27363"/>
                    <a:pt x="16417" y="27363"/>
                  </a:cubicBezTo>
                  <a:cubicBezTo>
                    <a:pt x="17494" y="27363"/>
                    <a:pt x="18587" y="27246"/>
                    <a:pt x="19681" y="27003"/>
                  </a:cubicBezTo>
                  <a:cubicBezTo>
                    <a:pt x="27787" y="25235"/>
                    <a:pt x="32891" y="17196"/>
                    <a:pt x="31090" y="9123"/>
                  </a:cubicBezTo>
                  <a:cubicBezTo>
                    <a:pt x="29698" y="2743"/>
                    <a:pt x="24834" y="0"/>
                    <a:pt x="18873" y="0"/>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927750" y="4691175"/>
              <a:ext cx="930975" cy="359650"/>
            </a:xfrm>
            <a:custGeom>
              <a:rect b="b" l="l" r="r" t="t"/>
              <a:pathLst>
                <a:path extrusionOk="0" h="14386" w="37239">
                  <a:moveTo>
                    <a:pt x="35087" y="0"/>
                  </a:moveTo>
                  <a:cubicBezTo>
                    <a:pt x="34844" y="0"/>
                    <a:pt x="34600" y="85"/>
                    <a:pt x="34403" y="270"/>
                  </a:cubicBezTo>
                  <a:cubicBezTo>
                    <a:pt x="30167" y="4072"/>
                    <a:pt x="24663" y="6274"/>
                    <a:pt x="19192" y="7542"/>
                  </a:cubicBezTo>
                  <a:cubicBezTo>
                    <a:pt x="16183" y="8168"/>
                    <a:pt x="13065" y="8540"/>
                    <a:pt x="9952" y="8540"/>
                  </a:cubicBezTo>
                  <a:cubicBezTo>
                    <a:pt x="7095" y="8540"/>
                    <a:pt x="4241" y="8227"/>
                    <a:pt x="1480" y="7508"/>
                  </a:cubicBezTo>
                  <a:cubicBezTo>
                    <a:pt x="1383" y="7482"/>
                    <a:pt x="1286" y="7469"/>
                    <a:pt x="1191" y="7469"/>
                  </a:cubicBezTo>
                  <a:cubicBezTo>
                    <a:pt x="560" y="7469"/>
                    <a:pt x="1" y="8014"/>
                    <a:pt x="146" y="8709"/>
                  </a:cubicBezTo>
                  <a:cubicBezTo>
                    <a:pt x="412" y="9910"/>
                    <a:pt x="479" y="11511"/>
                    <a:pt x="1046" y="12612"/>
                  </a:cubicBezTo>
                  <a:cubicBezTo>
                    <a:pt x="1446" y="13379"/>
                    <a:pt x="2981" y="13479"/>
                    <a:pt x="3715" y="13646"/>
                  </a:cubicBezTo>
                  <a:cubicBezTo>
                    <a:pt x="6171" y="14152"/>
                    <a:pt x="8673" y="14386"/>
                    <a:pt x="11180" y="14386"/>
                  </a:cubicBezTo>
                  <a:cubicBezTo>
                    <a:pt x="14292" y="14386"/>
                    <a:pt x="17412" y="14026"/>
                    <a:pt x="20460" y="13379"/>
                  </a:cubicBezTo>
                  <a:cubicBezTo>
                    <a:pt x="25730" y="12245"/>
                    <a:pt x="30867" y="10010"/>
                    <a:pt x="35137" y="6674"/>
                  </a:cubicBezTo>
                  <a:cubicBezTo>
                    <a:pt x="35671" y="6274"/>
                    <a:pt x="36672" y="5640"/>
                    <a:pt x="36872" y="4940"/>
                  </a:cubicBezTo>
                  <a:cubicBezTo>
                    <a:pt x="37239" y="3839"/>
                    <a:pt x="36371" y="1904"/>
                    <a:pt x="36105" y="803"/>
                  </a:cubicBezTo>
                  <a:cubicBezTo>
                    <a:pt x="35996" y="302"/>
                    <a:pt x="35545" y="0"/>
                    <a:pt x="35087" y="0"/>
                  </a:cubicBezTo>
                  <a:close/>
                </a:path>
              </a:pathLst>
            </a:custGeom>
            <a:solidFill>
              <a:srgbClr val="85828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930550" y="4702900"/>
              <a:ext cx="928175" cy="347800"/>
            </a:xfrm>
            <a:custGeom>
              <a:rect b="b" l="l" r="r" t="t"/>
              <a:pathLst>
                <a:path extrusionOk="0" h="13912" w="37127">
                  <a:moveTo>
                    <a:pt x="35859" y="1"/>
                  </a:moveTo>
                  <a:cubicBezTo>
                    <a:pt x="35826" y="34"/>
                    <a:pt x="35826" y="101"/>
                    <a:pt x="35826" y="134"/>
                  </a:cubicBezTo>
                  <a:cubicBezTo>
                    <a:pt x="35592" y="835"/>
                    <a:pt x="34592" y="1469"/>
                    <a:pt x="34058" y="1869"/>
                  </a:cubicBezTo>
                  <a:cubicBezTo>
                    <a:pt x="29821" y="5205"/>
                    <a:pt x="24651" y="7440"/>
                    <a:pt x="19381" y="8574"/>
                  </a:cubicBezTo>
                  <a:cubicBezTo>
                    <a:pt x="16352" y="9202"/>
                    <a:pt x="13241" y="9564"/>
                    <a:pt x="10128" y="9564"/>
                  </a:cubicBezTo>
                  <a:cubicBezTo>
                    <a:pt x="7619" y="9564"/>
                    <a:pt x="5107" y="9328"/>
                    <a:pt x="2635" y="8807"/>
                  </a:cubicBezTo>
                  <a:cubicBezTo>
                    <a:pt x="1968" y="8674"/>
                    <a:pt x="501" y="8574"/>
                    <a:pt x="34" y="7873"/>
                  </a:cubicBezTo>
                  <a:cubicBezTo>
                    <a:pt x="0" y="8007"/>
                    <a:pt x="0" y="8107"/>
                    <a:pt x="34" y="8240"/>
                  </a:cubicBezTo>
                  <a:cubicBezTo>
                    <a:pt x="300" y="9441"/>
                    <a:pt x="367" y="11042"/>
                    <a:pt x="934" y="12143"/>
                  </a:cubicBezTo>
                  <a:cubicBezTo>
                    <a:pt x="1334" y="12910"/>
                    <a:pt x="2869" y="13010"/>
                    <a:pt x="3603" y="13144"/>
                  </a:cubicBezTo>
                  <a:cubicBezTo>
                    <a:pt x="6082" y="13670"/>
                    <a:pt x="8616" y="13911"/>
                    <a:pt x="11152" y="13911"/>
                  </a:cubicBezTo>
                  <a:cubicBezTo>
                    <a:pt x="14245" y="13911"/>
                    <a:pt x="17342" y="13552"/>
                    <a:pt x="20348" y="12910"/>
                  </a:cubicBezTo>
                  <a:cubicBezTo>
                    <a:pt x="25618" y="11776"/>
                    <a:pt x="30755" y="9541"/>
                    <a:pt x="35025" y="6205"/>
                  </a:cubicBezTo>
                  <a:cubicBezTo>
                    <a:pt x="35559" y="5805"/>
                    <a:pt x="36560" y="5171"/>
                    <a:pt x="36760" y="4471"/>
                  </a:cubicBezTo>
                  <a:cubicBezTo>
                    <a:pt x="37127" y="3370"/>
                    <a:pt x="36259" y="1435"/>
                    <a:pt x="36026" y="334"/>
                  </a:cubicBezTo>
                  <a:cubicBezTo>
                    <a:pt x="35993" y="201"/>
                    <a:pt x="35926" y="101"/>
                    <a:pt x="35859" y="1"/>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466050" y="2492950"/>
              <a:ext cx="1333475" cy="2416300"/>
            </a:xfrm>
            <a:custGeom>
              <a:rect b="b" l="l" r="r" t="t"/>
              <a:pathLst>
                <a:path extrusionOk="0" h="96652" w="53339">
                  <a:moveTo>
                    <a:pt x="33703" y="1"/>
                  </a:moveTo>
                  <a:cubicBezTo>
                    <a:pt x="32424" y="1"/>
                    <a:pt x="25698" y="108"/>
                    <a:pt x="16178" y="2204"/>
                  </a:cubicBezTo>
                  <a:cubicBezTo>
                    <a:pt x="5604" y="4539"/>
                    <a:pt x="0" y="7474"/>
                    <a:pt x="0" y="7474"/>
                  </a:cubicBezTo>
                  <a:lnTo>
                    <a:pt x="1301" y="13445"/>
                  </a:lnTo>
                  <a:lnTo>
                    <a:pt x="18080" y="89466"/>
                  </a:lnTo>
                  <a:lnTo>
                    <a:pt x="19414" y="95437"/>
                  </a:lnTo>
                  <a:cubicBezTo>
                    <a:pt x="19414" y="95437"/>
                    <a:pt x="23040" y="96651"/>
                    <a:pt x="28754" y="96651"/>
                  </a:cubicBezTo>
                  <a:cubicBezTo>
                    <a:pt x="31351" y="96651"/>
                    <a:pt x="34379" y="96400"/>
                    <a:pt x="37694" y="95671"/>
                  </a:cubicBezTo>
                  <a:cubicBezTo>
                    <a:pt x="48268" y="93336"/>
                    <a:pt x="53338" y="87932"/>
                    <a:pt x="53338" y="87932"/>
                  </a:cubicBezTo>
                  <a:lnTo>
                    <a:pt x="52037" y="81961"/>
                  </a:lnTo>
                  <a:lnTo>
                    <a:pt x="35225" y="5973"/>
                  </a:lnTo>
                  <a:lnTo>
                    <a:pt x="33924" y="2"/>
                  </a:lnTo>
                  <a:cubicBezTo>
                    <a:pt x="33924" y="2"/>
                    <a:pt x="33849" y="1"/>
                    <a:pt x="33703" y="1"/>
                  </a:cubicBezTo>
                  <a:close/>
                </a:path>
              </a:pathLst>
            </a:custGeom>
            <a:solidFill>
              <a:srgbClr val="B84A5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635325" y="2824300"/>
              <a:ext cx="830625" cy="976900"/>
            </a:xfrm>
            <a:custGeom>
              <a:rect b="b" l="l" r="r" t="t"/>
              <a:pathLst>
                <a:path extrusionOk="0" h="39076" w="33225">
                  <a:moveTo>
                    <a:pt x="14714" y="0"/>
                  </a:moveTo>
                  <a:cubicBezTo>
                    <a:pt x="13923" y="0"/>
                    <a:pt x="13131" y="84"/>
                    <a:pt x="12343" y="258"/>
                  </a:cubicBezTo>
                  <a:cubicBezTo>
                    <a:pt x="4471" y="1993"/>
                    <a:pt x="1" y="12033"/>
                    <a:pt x="2369" y="22674"/>
                  </a:cubicBezTo>
                  <a:cubicBezTo>
                    <a:pt x="4471" y="32254"/>
                    <a:pt x="11385" y="39076"/>
                    <a:pt x="18488" y="39076"/>
                  </a:cubicBezTo>
                  <a:cubicBezTo>
                    <a:pt x="19275" y="39076"/>
                    <a:pt x="20064" y="38992"/>
                    <a:pt x="20849" y="38819"/>
                  </a:cubicBezTo>
                  <a:cubicBezTo>
                    <a:pt x="28721" y="37051"/>
                    <a:pt x="33224" y="27044"/>
                    <a:pt x="30856" y="16370"/>
                  </a:cubicBezTo>
                  <a:cubicBezTo>
                    <a:pt x="28755" y="6794"/>
                    <a:pt x="21818" y="0"/>
                    <a:pt x="14714" y="0"/>
                  </a:cubicBezTo>
                  <a:close/>
                </a:path>
              </a:pathLst>
            </a:custGeom>
            <a:solidFill>
              <a:srgbClr val="F8DEC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796275" y="2928300"/>
              <a:ext cx="460350" cy="778925"/>
            </a:xfrm>
            <a:custGeom>
              <a:rect b="b" l="l" r="r" t="t"/>
              <a:pathLst>
                <a:path extrusionOk="0" h="31157" w="18414">
                  <a:moveTo>
                    <a:pt x="11842" y="1"/>
                  </a:moveTo>
                  <a:lnTo>
                    <a:pt x="6939" y="1068"/>
                  </a:lnTo>
                  <a:lnTo>
                    <a:pt x="1" y="15112"/>
                  </a:lnTo>
                  <a:lnTo>
                    <a:pt x="3970" y="14211"/>
                  </a:lnTo>
                  <a:lnTo>
                    <a:pt x="10875" y="12710"/>
                  </a:lnTo>
                  <a:lnTo>
                    <a:pt x="6572" y="20616"/>
                  </a:lnTo>
                  <a:lnTo>
                    <a:pt x="4504" y="24385"/>
                  </a:lnTo>
                  <a:lnTo>
                    <a:pt x="8707" y="23451"/>
                  </a:lnTo>
                  <a:lnTo>
                    <a:pt x="10908" y="22984"/>
                  </a:lnTo>
                  <a:lnTo>
                    <a:pt x="10908" y="22984"/>
                  </a:lnTo>
                  <a:lnTo>
                    <a:pt x="8874" y="31156"/>
                  </a:lnTo>
                  <a:lnTo>
                    <a:pt x="15345" y="21183"/>
                  </a:lnTo>
                  <a:lnTo>
                    <a:pt x="17747" y="17480"/>
                  </a:lnTo>
                  <a:lnTo>
                    <a:pt x="13110" y="18481"/>
                  </a:lnTo>
                  <a:lnTo>
                    <a:pt x="12043" y="18714"/>
                  </a:lnTo>
                  <a:lnTo>
                    <a:pt x="12043" y="18714"/>
                  </a:lnTo>
                  <a:lnTo>
                    <a:pt x="16346" y="10809"/>
                  </a:lnTo>
                  <a:lnTo>
                    <a:pt x="18414" y="7039"/>
                  </a:lnTo>
                  <a:lnTo>
                    <a:pt x="14211" y="7940"/>
                  </a:lnTo>
                  <a:lnTo>
                    <a:pt x="7106" y="9508"/>
                  </a:lnTo>
                  <a:lnTo>
                    <a:pt x="11842"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440200" y="2462400"/>
              <a:ext cx="909275" cy="269650"/>
            </a:xfrm>
            <a:custGeom>
              <a:rect b="b" l="l" r="r" t="t"/>
              <a:pathLst>
                <a:path extrusionOk="0" h="10786" w="36371">
                  <a:moveTo>
                    <a:pt x="29215" y="1"/>
                  </a:moveTo>
                  <a:cubicBezTo>
                    <a:pt x="25025" y="1"/>
                    <a:pt x="20773" y="654"/>
                    <a:pt x="16812" y="1491"/>
                  </a:cubicBezTo>
                  <a:cubicBezTo>
                    <a:pt x="11208" y="2692"/>
                    <a:pt x="5004" y="4693"/>
                    <a:pt x="400" y="8263"/>
                  </a:cubicBezTo>
                  <a:cubicBezTo>
                    <a:pt x="100" y="8463"/>
                    <a:pt x="0" y="8930"/>
                    <a:pt x="67" y="9263"/>
                  </a:cubicBezTo>
                  <a:lnTo>
                    <a:pt x="234" y="9997"/>
                  </a:lnTo>
                  <a:cubicBezTo>
                    <a:pt x="343" y="10498"/>
                    <a:pt x="793" y="10786"/>
                    <a:pt x="1259" y="10786"/>
                  </a:cubicBezTo>
                  <a:cubicBezTo>
                    <a:pt x="1507" y="10786"/>
                    <a:pt x="1760" y="10705"/>
                    <a:pt x="1968" y="10531"/>
                  </a:cubicBezTo>
                  <a:cubicBezTo>
                    <a:pt x="3369" y="9297"/>
                    <a:pt x="5237" y="8496"/>
                    <a:pt x="6938" y="7762"/>
                  </a:cubicBezTo>
                  <a:cubicBezTo>
                    <a:pt x="10308" y="6295"/>
                    <a:pt x="13877" y="5294"/>
                    <a:pt x="17446" y="4493"/>
                  </a:cubicBezTo>
                  <a:cubicBezTo>
                    <a:pt x="21082" y="3693"/>
                    <a:pt x="24785" y="3159"/>
                    <a:pt x="28521" y="2959"/>
                  </a:cubicBezTo>
                  <a:cubicBezTo>
                    <a:pt x="29309" y="2933"/>
                    <a:pt x="30127" y="2903"/>
                    <a:pt x="30948" y="2903"/>
                  </a:cubicBezTo>
                  <a:cubicBezTo>
                    <a:pt x="32280" y="2903"/>
                    <a:pt x="33620" y="2983"/>
                    <a:pt x="34858" y="3292"/>
                  </a:cubicBezTo>
                  <a:cubicBezTo>
                    <a:pt x="34959" y="3319"/>
                    <a:pt x="35060" y="3331"/>
                    <a:pt x="35159" y="3331"/>
                  </a:cubicBezTo>
                  <a:cubicBezTo>
                    <a:pt x="35811" y="3331"/>
                    <a:pt x="36371" y="2787"/>
                    <a:pt x="36226" y="2092"/>
                  </a:cubicBezTo>
                  <a:cubicBezTo>
                    <a:pt x="36159" y="1825"/>
                    <a:pt x="36093" y="1558"/>
                    <a:pt x="36026" y="1291"/>
                  </a:cubicBezTo>
                  <a:cubicBezTo>
                    <a:pt x="35926" y="824"/>
                    <a:pt x="35559" y="557"/>
                    <a:pt x="35092" y="490"/>
                  </a:cubicBezTo>
                  <a:cubicBezTo>
                    <a:pt x="33172" y="147"/>
                    <a:pt x="31201" y="1"/>
                    <a:pt x="29215"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808800" y="2036550"/>
              <a:ext cx="44200" cy="73975"/>
            </a:xfrm>
            <a:custGeom>
              <a:rect b="b" l="l" r="r" t="t"/>
              <a:pathLst>
                <a:path extrusionOk="0" h="2959" w="1768">
                  <a:moveTo>
                    <a:pt x="623" y="1"/>
                  </a:moveTo>
                  <a:cubicBezTo>
                    <a:pt x="593" y="1"/>
                    <a:pt x="563" y="5"/>
                    <a:pt x="534" y="12"/>
                  </a:cubicBezTo>
                  <a:cubicBezTo>
                    <a:pt x="167" y="79"/>
                    <a:pt x="0" y="812"/>
                    <a:pt x="167" y="1613"/>
                  </a:cubicBezTo>
                  <a:cubicBezTo>
                    <a:pt x="352" y="2386"/>
                    <a:pt x="738" y="2958"/>
                    <a:pt x="1113" y="2958"/>
                  </a:cubicBezTo>
                  <a:cubicBezTo>
                    <a:pt x="1142" y="2958"/>
                    <a:pt x="1172" y="2955"/>
                    <a:pt x="1201" y="2947"/>
                  </a:cubicBezTo>
                  <a:cubicBezTo>
                    <a:pt x="1601" y="2881"/>
                    <a:pt x="1768" y="2147"/>
                    <a:pt x="1568" y="1313"/>
                  </a:cubicBezTo>
                  <a:cubicBezTo>
                    <a:pt x="1413" y="571"/>
                    <a:pt x="1001" y="1"/>
                    <a:pt x="623"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819625" y="2055775"/>
              <a:ext cx="21700" cy="35525"/>
            </a:xfrm>
            <a:custGeom>
              <a:rect b="b" l="l" r="r" t="t"/>
              <a:pathLst>
                <a:path extrusionOk="0" h="1421" w="868">
                  <a:moveTo>
                    <a:pt x="325" y="1"/>
                  </a:moveTo>
                  <a:cubicBezTo>
                    <a:pt x="306" y="1"/>
                    <a:pt x="286" y="4"/>
                    <a:pt x="268" y="10"/>
                  </a:cubicBezTo>
                  <a:cubicBezTo>
                    <a:pt x="101" y="43"/>
                    <a:pt x="1" y="377"/>
                    <a:pt x="101" y="777"/>
                  </a:cubicBezTo>
                  <a:cubicBezTo>
                    <a:pt x="191" y="1140"/>
                    <a:pt x="364" y="1420"/>
                    <a:pt x="545" y="1420"/>
                  </a:cubicBezTo>
                  <a:cubicBezTo>
                    <a:pt x="563" y="1420"/>
                    <a:pt x="582" y="1417"/>
                    <a:pt x="601" y="1411"/>
                  </a:cubicBezTo>
                  <a:cubicBezTo>
                    <a:pt x="768" y="1378"/>
                    <a:pt x="868" y="1011"/>
                    <a:pt x="768" y="644"/>
                  </a:cubicBezTo>
                  <a:cubicBezTo>
                    <a:pt x="707" y="281"/>
                    <a:pt x="510" y="1"/>
                    <a:pt x="325" y="1"/>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13"/>
          <p:cNvGrpSpPr/>
          <p:nvPr/>
        </p:nvGrpSpPr>
        <p:grpSpPr>
          <a:xfrm>
            <a:off x="5565975" y="4338475"/>
            <a:ext cx="330501" cy="420623"/>
            <a:chOff x="3828325" y="875775"/>
            <a:chExt cx="330501" cy="420623"/>
          </a:xfrm>
        </p:grpSpPr>
        <p:sp>
          <p:nvSpPr>
            <p:cNvPr id="324" name="Google Shape;324;p1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13"/>
          <p:cNvSpPr/>
          <p:nvPr/>
        </p:nvSpPr>
        <p:spPr>
          <a:xfrm>
            <a:off x="3169450" y="6249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8" name="Google Shape;338;p13"/>
          <p:cNvSpPr txBox="1"/>
          <p:nvPr>
            <p:ph idx="1" type="subTitle"/>
          </p:nvPr>
        </p:nvSpPr>
        <p:spPr>
          <a:xfrm>
            <a:off x="3558675" y="1521800"/>
            <a:ext cx="2007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9" name="Google Shape;339;p13"/>
          <p:cNvSpPr txBox="1"/>
          <p:nvPr>
            <p:ph idx="2" type="subTitle"/>
          </p:nvPr>
        </p:nvSpPr>
        <p:spPr>
          <a:xfrm>
            <a:off x="6427850" y="1521800"/>
            <a:ext cx="2007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0" name="Google Shape;340;p13"/>
          <p:cNvSpPr txBox="1"/>
          <p:nvPr>
            <p:ph idx="3" type="subTitle"/>
          </p:nvPr>
        </p:nvSpPr>
        <p:spPr>
          <a:xfrm>
            <a:off x="3558675" y="2927212"/>
            <a:ext cx="2007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1" name="Google Shape;341;p13"/>
          <p:cNvSpPr txBox="1"/>
          <p:nvPr>
            <p:ph idx="4" type="subTitle"/>
          </p:nvPr>
        </p:nvSpPr>
        <p:spPr>
          <a:xfrm>
            <a:off x="6427850" y="2927212"/>
            <a:ext cx="2007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2" name="Google Shape;342;p13"/>
          <p:cNvSpPr txBox="1"/>
          <p:nvPr>
            <p:ph idx="5" type="subTitle"/>
          </p:nvPr>
        </p:nvSpPr>
        <p:spPr>
          <a:xfrm>
            <a:off x="3558675" y="1912534"/>
            <a:ext cx="20073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3" name="Google Shape;343;p13"/>
          <p:cNvSpPr txBox="1"/>
          <p:nvPr>
            <p:ph idx="6" type="subTitle"/>
          </p:nvPr>
        </p:nvSpPr>
        <p:spPr>
          <a:xfrm>
            <a:off x="6427850" y="1912534"/>
            <a:ext cx="20073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4" name="Google Shape;344;p13"/>
          <p:cNvSpPr txBox="1"/>
          <p:nvPr>
            <p:ph idx="7" type="subTitle"/>
          </p:nvPr>
        </p:nvSpPr>
        <p:spPr>
          <a:xfrm>
            <a:off x="3558675" y="3315099"/>
            <a:ext cx="20073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5" name="Google Shape;345;p13"/>
          <p:cNvSpPr txBox="1"/>
          <p:nvPr>
            <p:ph idx="8" type="subTitle"/>
          </p:nvPr>
        </p:nvSpPr>
        <p:spPr>
          <a:xfrm>
            <a:off x="6427850" y="3315099"/>
            <a:ext cx="20073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6" name="Google Shape;346;p13"/>
          <p:cNvSpPr txBox="1"/>
          <p:nvPr>
            <p:ph hasCustomPrompt="1" idx="9" type="title"/>
          </p:nvPr>
        </p:nvSpPr>
        <p:spPr>
          <a:xfrm>
            <a:off x="2695547" y="1534975"/>
            <a:ext cx="8727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47" name="Google Shape;347;p13"/>
          <p:cNvSpPr txBox="1"/>
          <p:nvPr>
            <p:ph hasCustomPrompt="1" idx="13" type="title"/>
          </p:nvPr>
        </p:nvSpPr>
        <p:spPr>
          <a:xfrm>
            <a:off x="5560547" y="1534975"/>
            <a:ext cx="8727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48" name="Google Shape;348;p13"/>
          <p:cNvSpPr txBox="1"/>
          <p:nvPr>
            <p:ph hasCustomPrompt="1" idx="14" type="title"/>
          </p:nvPr>
        </p:nvSpPr>
        <p:spPr>
          <a:xfrm>
            <a:off x="2695547" y="2936737"/>
            <a:ext cx="8727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49" name="Google Shape;349;p13"/>
          <p:cNvSpPr txBox="1"/>
          <p:nvPr>
            <p:ph hasCustomPrompt="1" idx="15" type="title"/>
          </p:nvPr>
        </p:nvSpPr>
        <p:spPr>
          <a:xfrm>
            <a:off x="5560547" y="2936737"/>
            <a:ext cx="8727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350" name="Shape 350"/>
        <p:cNvGrpSpPr/>
        <p:nvPr/>
      </p:nvGrpSpPr>
      <p:grpSpPr>
        <a:xfrm>
          <a:off x="0" y="0"/>
          <a:ext cx="0" cy="0"/>
          <a:chOff x="0" y="0"/>
          <a:chExt cx="0" cy="0"/>
        </a:xfrm>
      </p:grpSpPr>
      <p:sp>
        <p:nvSpPr>
          <p:cNvPr id="351" name="Google Shape;351;p14"/>
          <p:cNvSpPr/>
          <p:nvPr/>
        </p:nvSpPr>
        <p:spPr>
          <a:xfrm flipH="1">
            <a:off x="473225" y="18843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4"/>
          <p:cNvGrpSpPr/>
          <p:nvPr/>
        </p:nvGrpSpPr>
        <p:grpSpPr>
          <a:xfrm>
            <a:off x="968061" y="-35329"/>
            <a:ext cx="5265500" cy="4827849"/>
            <a:chOff x="2958950" y="1937675"/>
            <a:chExt cx="1635350" cy="1499425"/>
          </a:xfrm>
        </p:grpSpPr>
        <p:sp>
          <p:nvSpPr>
            <p:cNvPr id="353" name="Google Shape;353;p14"/>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14"/>
          <p:cNvGrpSpPr/>
          <p:nvPr/>
        </p:nvGrpSpPr>
        <p:grpSpPr>
          <a:xfrm>
            <a:off x="3906042" y="4362088"/>
            <a:ext cx="253593" cy="322744"/>
            <a:chOff x="3828325" y="875775"/>
            <a:chExt cx="330501" cy="420623"/>
          </a:xfrm>
        </p:grpSpPr>
        <p:sp>
          <p:nvSpPr>
            <p:cNvPr id="360" name="Google Shape;360;p1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14"/>
          <p:cNvGrpSpPr/>
          <p:nvPr/>
        </p:nvGrpSpPr>
        <p:grpSpPr>
          <a:xfrm flipH="1">
            <a:off x="5508013" y="646532"/>
            <a:ext cx="253560" cy="322660"/>
            <a:chOff x="3828325" y="875775"/>
            <a:chExt cx="330501" cy="420623"/>
          </a:xfrm>
        </p:grpSpPr>
        <p:sp>
          <p:nvSpPr>
            <p:cNvPr id="373" name="Google Shape;373;p1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14"/>
          <p:cNvSpPr txBox="1"/>
          <p:nvPr>
            <p:ph type="title"/>
          </p:nvPr>
        </p:nvSpPr>
        <p:spPr>
          <a:xfrm flipH="1">
            <a:off x="3855775" y="2648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386" name="Google Shape;386;p14"/>
          <p:cNvSpPr txBox="1"/>
          <p:nvPr>
            <p:ph idx="1" type="subTitle"/>
          </p:nvPr>
        </p:nvSpPr>
        <p:spPr>
          <a:xfrm flipH="1">
            <a:off x="3855775" y="1535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387" name="Shape 387"/>
        <p:cNvGrpSpPr/>
        <p:nvPr/>
      </p:nvGrpSpPr>
      <p:grpSpPr>
        <a:xfrm>
          <a:off x="0" y="0"/>
          <a:ext cx="0" cy="0"/>
          <a:chOff x="0" y="0"/>
          <a:chExt cx="0" cy="0"/>
        </a:xfrm>
      </p:grpSpPr>
      <p:grpSp>
        <p:nvGrpSpPr>
          <p:cNvPr id="388" name="Google Shape;388;p15"/>
          <p:cNvGrpSpPr/>
          <p:nvPr/>
        </p:nvGrpSpPr>
        <p:grpSpPr>
          <a:xfrm rot="-4886887">
            <a:off x="206622" y="88712"/>
            <a:ext cx="5080199" cy="4411688"/>
            <a:chOff x="3016500" y="2066925"/>
            <a:chExt cx="1577800" cy="1370175"/>
          </a:xfrm>
        </p:grpSpPr>
        <p:sp>
          <p:nvSpPr>
            <p:cNvPr id="389" name="Google Shape;389;p15"/>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15"/>
          <p:cNvSpPr/>
          <p:nvPr/>
        </p:nvSpPr>
        <p:spPr>
          <a:xfrm flipH="1">
            <a:off x="358375" y="20936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7902625" y="7770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2494025" y="548650"/>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15"/>
          <p:cNvGrpSpPr/>
          <p:nvPr/>
        </p:nvGrpSpPr>
        <p:grpSpPr>
          <a:xfrm>
            <a:off x="6643825" y="548650"/>
            <a:ext cx="330501" cy="420623"/>
            <a:chOff x="3828325" y="875775"/>
            <a:chExt cx="330501" cy="420623"/>
          </a:xfrm>
        </p:grpSpPr>
        <p:sp>
          <p:nvSpPr>
            <p:cNvPr id="398" name="Google Shape;398;p1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15"/>
          <p:cNvGrpSpPr/>
          <p:nvPr/>
        </p:nvGrpSpPr>
        <p:grpSpPr>
          <a:xfrm flipH="1">
            <a:off x="1832387" y="4287150"/>
            <a:ext cx="330501" cy="420623"/>
            <a:chOff x="3828325" y="875775"/>
            <a:chExt cx="330501" cy="420623"/>
          </a:xfrm>
        </p:grpSpPr>
        <p:sp>
          <p:nvSpPr>
            <p:cNvPr id="411" name="Google Shape;411;p1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15"/>
          <p:cNvSpPr txBox="1"/>
          <p:nvPr>
            <p:ph type="title"/>
          </p:nvPr>
        </p:nvSpPr>
        <p:spPr>
          <a:xfrm flipH="1">
            <a:off x="408425" y="2413488"/>
            <a:ext cx="341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4" name="Google Shape;424;p15"/>
          <p:cNvSpPr txBox="1"/>
          <p:nvPr>
            <p:ph idx="1" type="subTitle"/>
          </p:nvPr>
        </p:nvSpPr>
        <p:spPr>
          <a:xfrm flipH="1">
            <a:off x="1302425" y="3355200"/>
            <a:ext cx="2520900" cy="7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5" name="Google Shape;425;p15"/>
          <p:cNvSpPr txBox="1"/>
          <p:nvPr>
            <p:ph hasCustomPrompt="1" idx="2" type="title"/>
          </p:nvPr>
        </p:nvSpPr>
        <p:spPr>
          <a:xfrm flipH="1">
            <a:off x="1917725" y="1084813"/>
            <a:ext cx="1905600" cy="123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8900">
                <a:solidFill>
                  <a:schemeClr val="accent4"/>
                </a:solidFill>
              </a:defRPr>
            </a:lvl1pPr>
            <a:lvl2pPr lvl="1" rtl="0" algn="ctr">
              <a:spcBef>
                <a:spcPts val="0"/>
              </a:spcBef>
              <a:spcAft>
                <a:spcPts val="0"/>
              </a:spcAft>
              <a:buSzPts val="8900"/>
              <a:buNone/>
              <a:defRPr sz="8900"/>
            </a:lvl2pPr>
            <a:lvl3pPr lvl="2" rtl="0" algn="ctr">
              <a:spcBef>
                <a:spcPts val="0"/>
              </a:spcBef>
              <a:spcAft>
                <a:spcPts val="0"/>
              </a:spcAft>
              <a:buSzPts val="8900"/>
              <a:buNone/>
              <a:defRPr sz="8900"/>
            </a:lvl3pPr>
            <a:lvl4pPr lvl="3" rtl="0" algn="ctr">
              <a:spcBef>
                <a:spcPts val="0"/>
              </a:spcBef>
              <a:spcAft>
                <a:spcPts val="0"/>
              </a:spcAft>
              <a:buSzPts val="8900"/>
              <a:buNone/>
              <a:defRPr sz="8900"/>
            </a:lvl4pPr>
            <a:lvl5pPr lvl="4" rtl="0" algn="ctr">
              <a:spcBef>
                <a:spcPts val="0"/>
              </a:spcBef>
              <a:spcAft>
                <a:spcPts val="0"/>
              </a:spcAft>
              <a:buSzPts val="8900"/>
              <a:buNone/>
              <a:defRPr sz="8900"/>
            </a:lvl5pPr>
            <a:lvl6pPr lvl="5" rtl="0" algn="ctr">
              <a:spcBef>
                <a:spcPts val="0"/>
              </a:spcBef>
              <a:spcAft>
                <a:spcPts val="0"/>
              </a:spcAft>
              <a:buSzPts val="8900"/>
              <a:buNone/>
              <a:defRPr sz="8900"/>
            </a:lvl6pPr>
            <a:lvl7pPr lvl="6" rtl="0" algn="ctr">
              <a:spcBef>
                <a:spcPts val="0"/>
              </a:spcBef>
              <a:spcAft>
                <a:spcPts val="0"/>
              </a:spcAft>
              <a:buSzPts val="8900"/>
              <a:buNone/>
              <a:defRPr sz="8900"/>
            </a:lvl7pPr>
            <a:lvl8pPr lvl="7" rtl="0" algn="ctr">
              <a:spcBef>
                <a:spcPts val="0"/>
              </a:spcBef>
              <a:spcAft>
                <a:spcPts val="0"/>
              </a:spcAft>
              <a:buSzPts val="8900"/>
              <a:buNone/>
              <a:defRPr sz="8900"/>
            </a:lvl8pPr>
            <a:lvl9pPr lvl="8" rtl="0" algn="ctr">
              <a:spcBef>
                <a:spcPts val="0"/>
              </a:spcBef>
              <a:spcAft>
                <a:spcPts val="0"/>
              </a:spcAft>
              <a:buSzPts val="8900"/>
              <a:buNone/>
              <a:defRPr sz="89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7">
    <p:spTree>
      <p:nvGrpSpPr>
        <p:cNvPr id="426" name="Shape 426"/>
        <p:cNvGrpSpPr/>
        <p:nvPr/>
      </p:nvGrpSpPr>
      <p:grpSpPr>
        <a:xfrm>
          <a:off x="0" y="0"/>
          <a:ext cx="0" cy="0"/>
          <a:chOff x="0" y="0"/>
          <a:chExt cx="0" cy="0"/>
        </a:xfrm>
      </p:grpSpPr>
      <p:grpSp>
        <p:nvGrpSpPr>
          <p:cNvPr id="427" name="Google Shape;427;p16"/>
          <p:cNvGrpSpPr/>
          <p:nvPr/>
        </p:nvGrpSpPr>
        <p:grpSpPr>
          <a:xfrm rot="-5237344">
            <a:off x="4137226" y="689183"/>
            <a:ext cx="4264113" cy="4169752"/>
            <a:chOff x="2615425" y="-43849"/>
            <a:chExt cx="5349587" cy="5231206"/>
          </a:xfrm>
        </p:grpSpPr>
        <p:sp>
          <p:nvSpPr>
            <p:cNvPr id="428" name="Google Shape;428;p16"/>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16"/>
            <p:cNvGrpSpPr/>
            <p:nvPr/>
          </p:nvGrpSpPr>
          <p:grpSpPr>
            <a:xfrm>
              <a:off x="3753855" y="4"/>
              <a:ext cx="4211157" cy="4799044"/>
              <a:chOff x="4228201" y="2970830"/>
              <a:chExt cx="1270066" cy="1447370"/>
            </a:xfrm>
          </p:grpSpPr>
          <p:sp>
            <p:nvSpPr>
              <p:cNvPr id="430" name="Google Shape;430;p16"/>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3" name="Google Shape;433;p16"/>
          <p:cNvSpPr/>
          <p:nvPr/>
        </p:nvSpPr>
        <p:spPr>
          <a:xfrm>
            <a:off x="7974300" y="27537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flipH="1">
            <a:off x="405375" y="11833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16"/>
          <p:cNvGrpSpPr/>
          <p:nvPr/>
        </p:nvGrpSpPr>
        <p:grpSpPr>
          <a:xfrm>
            <a:off x="7974292" y="4276675"/>
            <a:ext cx="253593" cy="322744"/>
            <a:chOff x="3828325" y="875775"/>
            <a:chExt cx="330501" cy="420623"/>
          </a:xfrm>
        </p:grpSpPr>
        <p:sp>
          <p:nvSpPr>
            <p:cNvPr id="436" name="Google Shape;436;p1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16"/>
          <p:cNvGrpSpPr/>
          <p:nvPr/>
        </p:nvGrpSpPr>
        <p:grpSpPr>
          <a:xfrm flipH="1">
            <a:off x="3870301" y="694307"/>
            <a:ext cx="253560" cy="322660"/>
            <a:chOff x="3828325" y="875775"/>
            <a:chExt cx="330501" cy="420623"/>
          </a:xfrm>
        </p:grpSpPr>
        <p:sp>
          <p:nvSpPr>
            <p:cNvPr id="449" name="Google Shape;449;p1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16"/>
          <p:cNvGrpSpPr/>
          <p:nvPr/>
        </p:nvGrpSpPr>
        <p:grpSpPr>
          <a:xfrm flipH="1">
            <a:off x="633429" y="3507600"/>
            <a:ext cx="253593" cy="322744"/>
            <a:chOff x="3828325" y="875775"/>
            <a:chExt cx="330501" cy="420623"/>
          </a:xfrm>
        </p:grpSpPr>
        <p:sp>
          <p:nvSpPr>
            <p:cNvPr id="462" name="Google Shape;462;p1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16"/>
          <p:cNvSpPr txBox="1"/>
          <p:nvPr>
            <p:ph type="title"/>
          </p:nvPr>
        </p:nvSpPr>
        <p:spPr>
          <a:xfrm>
            <a:off x="5015875" y="2413488"/>
            <a:ext cx="3414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5" name="Google Shape;475;p16"/>
          <p:cNvSpPr txBox="1"/>
          <p:nvPr>
            <p:ph idx="1" type="subTitle"/>
          </p:nvPr>
        </p:nvSpPr>
        <p:spPr>
          <a:xfrm>
            <a:off x="5015875" y="3355200"/>
            <a:ext cx="2422800" cy="70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6" name="Google Shape;476;p16"/>
          <p:cNvSpPr txBox="1"/>
          <p:nvPr>
            <p:ph hasCustomPrompt="1" idx="2" type="title"/>
          </p:nvPr>
        </p:nvSpPr>
        <p:spPr>
          <a:xfrm>
            <a:off x="5015875" y="1084813"/>
            <a:ext cx="19056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8900">
                <a:solidFill>
                  <a:schemeClr val="accent4"/>
                </a:solidFill>
              </a:defRPr>
            </a:lvl1pPr>
            <a:lvl2pPr lvl="1" rtl="0" algn="ctr">
              <a:spcBef>
                <a:spcPts val="0"/>
              </a:spcBef>
              <a:spcAft>
                <a:spcPts val="0"/>
              </a:spcAft>
              <a:buSzPts val="8900"/>
              <a:buNone/>
              <a:defRPr sz="8900"/>
            </a:lvl2pPr>
            <a:lvl3pPr lvl="2" rtl="0" algn="ctr">
              <a:spcBef>
                <a:spcPts val="0"/>
              </a:spcBef>
              <a:spcAft>
                <a:spcPts val="0"/>
              </a:spcAft>
              <a:buSzPts val="8900"/>
              <a:buNone/>
              <a:defRPr sz="8900"/>
            </a:lvl3pPr>
            <a:lvl4pPr lvl="3" rtl="0" algn="ctr">
              <a:spcBef>
                <a:spcPts val="0"/>
              </a:spcBef>
              <a:spcAft>
                <a:spcPts val="0"/>
              </a:spcAft>
              <a:buSzPts val="8900"/>
              <a:buNone/>
              <a:defRPr sz="8900"/>
            </a:lvl4pPr>
            <a:lvl5pPr lvl="4" rtl="0" algn="ctr">
              <a:spcBef>
                <a:spcPts val="0"/>
              </a:spcBef>
              <a:spcAft>
                <a:spcPts val="0"/>
              </a:spcAft>
              <a:buSzPts val="8900"/>
              <a:buNone/>
              <a:defRPr sz="8900"/>
            </a:lvl5pPr>
            <a:lvl6pPr lvl="5" rtl="0" algn="ctr">
              <a:spcBef>
                <a:spcPts val="0"/>
              </a:spcBef>
              <a:spcAft>
                <a:spcPts val="0"/>
              </a:spcAft>
              <a:buSzPts val="8900"/>
              <a:buNone/>
              <a:defRPr sz="8900"/>
            </a:lvl6pPr>
            <a:lvl7pPr lvl="6" rtl="0" algn="ctr">
              <a:spcBef>
                <a:spcPts val="0"/>
              </a:spcBef>
              <a:spcAft>
                <a:spcPts val="0"/>
              </a:spcAft>
              <a:buSzPts val="8900"/>
              <a:buNone/>
              <a:defRPr sz="8900"/>
            </a:lvl7pPr>
            <a:lvl8pPr lvl="7" rtl="0" algn="ctr">
              <a:spcBef>
                <a:spcPts val="0"/>
              </a:spcBef>
              <a:spcAft>
                <a:spcPts val="0"/>
              </a:spcAft>
              <a:buSzPts val="8900"/>
              <a:buNone/>
              <a:defRPr sz="8900"/>
            </a:lvl8pPr>
            <a:lvl9pPr lvl="8" rtl="0" algn="ctr">
              <a:spcBef>
                <a:spcPts val="0"/>
              </a:spcBef>
              <a:spcAft>
                <a:spcPts val="0"/>
              </a:spcAft>
              <a:buSzPts val="8900"/>
              <a:buNone/>
              <a:defRPr sz="89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2">
    <p:spTree>
      <p:nvGrpSpPr>
        <p:cNvPr id="477" name="Shape 477"/>
        <p:cNvGrpSpPr/>
        <p:nvPr/>
      </p:nvGrpSpPr>
      <p:grpSpPr>
        <a:xfrm>
          <a:off x="0" y="0"/>
          <a:ext cx="0" cy="0"/>
          <a:chOff x="0" y="0"/>
          <a:chExt cx="0" cy="0"/>
        </a:xfrm>
      </p:grpSpPr>
      <p:sp>
        <p:nvSpPr>
          <p:cNvPr id="478" name="Google Shape;478;p17"/>
          <p:cNvSpPr/>
          <p:nvPr/>
        </p:nvSpPr>
        <p:spPr>
          <a:xfrm>
            <a:off x="7960975" y="9144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flipH="1">
            <a:off x="428575" y="16460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17"/>
          <p:cNvGrpSpPr/>
          <p:nvPr/>
        </p:nvGrpSpPr>
        <p:grpSpPr>
          <a:xfrm flipH="1">
            <a:off x="586438" y="3795019"/>
            <a:ext cx="253560" cy="322660"/>
            <a:chOff x="3828325" y="875775"/>
            <a:chExt cx="330501" cy="420623"/>
          </a:xfrm>
        </p:grpSpPr>
        <p:sp>
          <p:nvSpPr>
            <p:cNvPr id="481" name="Google Shape;481;p1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7"/>
          <p:cNvGrpSpPr/>
          <p:nvPr/>
        </p:nvGrpSpPr>
        <p:grpSpPr>
          <a:xfrm>
            <a:off x="7548650" y="4349538"/>
            <a:ext cx="330501" cy="420623"/>
            <a:chOff x="3828325" y="875775"/>
            <a:chExt cx="330501" cy="420623"/>
          </a:xfrm>
        </p:grpSpPr>
        <p:sp>
          <p:nvSpPr>
            <p:cNvPr id="494" name="Google Shape;494;p1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17"/>
          <p:cNvGrpSpPr/>
          <p:nvPr/>
        </p:nvGrpSpPr>
        <p:grpSpPr>
          <a:xfrm flipH="1">
            <a:off x="1798625" y="548638"/>
            <a:ext cx="330501" cy="420623"/>
            <a:chOff x="3828325" y="875775"/>
            <a:chExt cx="330501" cy="420623"/>
          </a:xfrm>
        </p:grpSpPr>
        <p:sp>
          <p:nvSpPr>
            <p:cNvPr id="507" name="Google Shape;507;p1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17"/>
          <p:cNvSpPr txBox="1"/>
          <p:nvPr>
            <p:ph type="title"/>
          </p:nvPr>
        </p:nvSpPr>
        <p:spPr>
          <a:xfrm flipH="1">
            <a:off x="713225" y="2413488"/>
            <a:ext cx="341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0" name="Google Shape;520;p17"/>
          <p:cNvSpPr txBox="1"/>
          <p:nvPr>
            <p:ph idx="1" type="subTitle"/>
          </p:nvPr>
        </p:nvSpPr>
        <p:spPr>
          <a:xfrm flipH="1">
            <a:off x="1068425" y="3355188"/>
            <a:ext cx="3059700" cy="7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1" name="Google Shape;521;p17"/>
          <p:cNvSpPr txBox="1"/>
          <p:nvPr>
            <p:ph hasCustomPrompt="1" idx="2" type="title"/>
          </p:nvPr>
        </p:nvSpPr>
        <p:spPr>
          <a:xfrm flipH="1">
            <a:off x="2222525" y="1084813"/>
            <a:ext cx="1905600" cy="123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8900">
                <a:solidFill>
                  <a:schemeClr val="accent4"/>
                </a:solidFill>
              </a:defRPr>
            </a:lvl1pPr>
            <a:lvl2pPr lvl="1" rtl="0" algn="ctr">
              <a:spcBef>
                <a:spcPts val="0"/>
              </a:spcBef>
              <a:spcAft>
                <a:spcPts val="0"/>
              </a:spcAft>
              <a:buSzPts val="8900"/>
              <a:buNone/>
              <a:defRPr sz="8900"/>
            </a:lvl2pPr>
            <a:lvl3pPr lvl="2" rtl="0" algn="ctr">
              <a:spcBef>
                <a:spcPts val="0"/>
              </a:spcBef>
              <a:spcAft>
                <a:spcPts val="0"/>
              </a:spcAft>
              <a:buSzPts val="8900"/>
              <a:buNone/>
              <a:defRPr sz="8900"/>
            </a:lvl3pPr>
            <a:lvl4pPr lvl="3" rtl="0" algn="ctr">
              <a:spcBef>
                <a:spcPts val="0"/>
              </a:spcBef>
              <a:spcAft>
                <a:spcPts val="0"/>
              </a:spcAft>
              <a:buSzPts val="8900"/>
              <a:buNone/>
              <a:defRPr sz="8900"/>
            </a:lvl4pPr>
            <a:lvl5pPr lvl="4" rtl="0" algn="ctr">
              <a:spcBef>
                <a:spcPts val="0"/>
              </a:spcBef>
              <a:spcAft>
                <a:spcPts val="0"/>
              </a:spcAft>
              <a:buSzPts val="8900"/>
              <a:buNone/>
              <a:defRPr sz="8900"/>
            </a:lvl5pPr>
            <a:lvl6pPr lvl="5" rtl="0" algn="ctr">
              <a:spcBef>
                <a:spcPts val="0"/>
              </a:spcBef>
              <a:spcAft>
                <a:spcPts val="0"/>
              </a:spcAft>
              <a:buSzPts val="8900"/>
              <a:buNone/>
              <a:defRPr sz="8900"/>
            </a:lvl6pPr>
            <a:lvl7pPr lvl="6" rtl="0" algn="ctr">
              <a:spcBef>
                <a:spcPts val="0"/>
              </a:spcBef>
              <a:spcAft>
                <a:spcPts val="0"/>
              </a:spcAft>
              <a:buSzPts val="8900"/>
              <a:buNone/>
              <a:defRPr sz="8900"/>
            </a:lvl7pPr>
            <a:lvl8pPr lvl="7" rtl="0" algn="ctr">
              <a:spcBef>
                <a:spcPts val="0"/>
              </a:spcBef>
              <a:spcAft>
                <a:spcPts val="0"/>
              </a:spcAft>
              <a:buSzPts val="8900"/>
              <a:buNone/>
              <a:defRPr sz="8900"/>
            </a:lvl8pPr>
            <a:lvl9pPr lvl="8" rtl="0" algn="ctr">
              <a:spcBef>
                <a:spcPts val="0"/>
              </a:spcBef>
              <a:spcAft>
                <a:spcPts val="0"/>
              </a:spcAft>
              <a:buSzPts val="8900"/>
              <a:buNone/>
              <a:defRPr sz="89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3">
    <p:spTree>
      <p:nvGrpSpPr>
        <p:cNvPr id="522" name="Shape 522"/>
        <p:cNvGrpSpPr/>
        <p:nvPr/>
      </p:nvGrpSpPr>
      <p:grpSpPr>
        <a:xfrm>
          <a:off x="0" y="0"/>
          <a:ext cx="0" cy="0"/>
          <a:chOff x="0" y="0"/>
          <a:chExt cx="0" cy="0"/>
        </a:xfrm>
      </p:grpSpPr>
      <p:grpSp>
        <p:nvGrpSpPr>
          <p:cNvPr id="523" name="Google Shape;523;p18"/>
          <p:cNvGrpSpPr/>
          <p:nvPr/>
        </p:nvGrpSpPr>
        <p:grpSpPr>
          <a:xfrm rot="-5815465">
            <a:off x="3120308" y="724962"/>
            <a:ext cx="4264231" cy="4169868"/>
            <a:chOff x="2615425" y="-43849"/>
            <a:chExt cx="5349587" cy="5231206"/>
          </a:xfrm>
        </p:grpSpPr>
        <p:sp>
          <p:nvSpPr>
            <p:cNvPr id="524" name="Google Shape;524;p18"/>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8"/>
            <p:cNvGrpSpPr/>
            <p:nvPr/>
          </p:nvGrpSpPr>
          <p:grpSpPr>
            <a:xfrm>
              <a:off x="3753855" y="4"/>
              <a:ext cx="4211157" cy="4799044"/>
              <a:chOff x="4228201" y="2970830"/>
              <a:chExt cx="1270066" cy="1447370"/>
            </a:xfrm>
          </p:grpSpPr>
          <p:sp>
            <p:nvSpPr>
              <p:cNvPr id="526" name="Google Shape;526;p18"/>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9" name="Google Shape;529;p18"/>
          <p:cNvSpPr/>
          <p:nvPr/>
        </p:nvSpPr>
        <p:spPr>
          <a:xfrm>
            <a:off x="7817250" y="7605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flipH="1">
            <a:off x="358375" y="43728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a:off x="4363500" y="2334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18"/>
          <p:cNvGrpSpPr/>
          <p:nvPr/>
        </p:nvGrpSpPr>
        <p:grpSpPr>
          <a:xfrm>
            <a:off x="5087175" y="704100"/>
            <a:ext cx="330501" cy="420623"/>
            <a:chOff x="3828325" y="875775"/>
            <a:chExt cx="330501" cy="420623"/>
          </a:xfrm>
        </p:grpSpPr>
        <p:sp>
          <p:nvSpPr>
            <p:cNvPr id="533" name="Google Shape;533;p1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18"/>
          <p:cNvGrpSpPr/>
          <p:nvPr/>
        </p:nvGrpSpPr>
        <p:grpSpPr>
          <a:xfrm flipH="1">
            <a:off x="2776387" y="4372825"/>
            <a:ext cx="330501" cy="420623"/>
            <a:chOff x="3828325" y="875775"/>
            <a:chExt cx="330501" cy="420623"/>
          </a:xfrm>
        </p:grpSpPr>
        <p:sp>
          <p:nvSpPr>
            <p:cNvPr id="546" name="Google Shape;546;p1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18"/>
          <p:cNvSpPr txBox="1"/>
          <p:nvPr>
            <p:ph idx="1" type="subTitle"/>
          </p:nvPr>
        </p:nvSpPr>
        <p:spPr>
          <a:xfrm>
            <a:off x="713225" y="1448763"/>
            <a:ext cx="4101900" cy="455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559" name="Google Shape;559;p18"/>
          <p:cNvSpPr txBox="1"/>
          <p:nvPr>
            <p:ph hasCustomPrompt="1" type="title"/>
          </p:nvPr>
        </p:nvSpPr>
        <p:spPr>
          <a:xfrm>
            <a:off x="713225" y="972313"/>
            <a:ext cx="4101900" cy="411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4600">
                <a:solidFill>
                  <a:schemeClr val="accent4"/>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560" name="Google Shape;560;p18"/>
          <p:cNvSpPr txBox="1"/>
          <p:nvPr>
            <p:ph idx="2" type="subTitle"/>
          </p:nvPr>
        </p:nvSpPr>
        <p:spPr>
          <a:xfrm>
            <a:off x="713225" y="2582288"/>
            <a:ext cx="4101900" cy="455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561" name="Google Shape;561;p18"/>
          <p:cNvSpPr txBox="1"/>
          <p:nvPr>
            <p:ph hasCustomPrompt="1" idx="3" type="title"/>
          </p:nvPr>
        </p:nvSpPr>
        <p:spPr>
          <a:xfrm>
            <a:off x="713225" y="2105825"/>
            <a:ext cx="4101900" cy="411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4600">
                <a:solidFill>
                  <a:schemeClr val="accent4"/>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562" name="Google Shape;562;p18"/>
          <p:cNvSpPr txBox="1"/>
          <p:nvPr>
            <p:ph idx="4" type="subTitle"/>
          </p:nvPr>
        </p:nvSpPr>
        <p:spPr>
          <a:xfrm>
            <a:off x="713225" y="3715788"/>
            <a:ext cx="4101900" cy="455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563" name="Google Shape;563;p18"/>
          <p:cNvSpPr txBox="1"/>
          <p:nvPr>
            <p:ph hasCustomPrompt="1" idx="5" type="title"/>
          </p:nvPr>
        </p:nvSpPr>
        <p:spPr>
          <a:xfrm>
            <a:off x="713225" y="3239337"/>
            <a:ext cx="4101900" cy="411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4600">
                <a:solidFill>
                  <a:schemeClr val="accent4"/>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5">
    <p:spTree>
      <p:nvGrpSpPr>
        <p:cNvPr id="564" name="Shape 564"/>
        <p:cNvGrpSpPr/>
        <p:nvPr/>
      </p:nvGrpSpPr>
      <p:grpSpPr>
        <a:xfrm>
          <a:off x="0" y="0"/>
          <a:ext cx="0" cy="0"/>
          <a:chOff x="0" y="0"/>
          <a:chExt cx="0" cy="0"/>
        </a:xfrm>
      </p:grpSpPr>
      <p:grpSp>
        <p:nvGrpSpPr>
          <p:cNvPr id="565" name="Google Shape;565;p19"/>
          <p:cNvGrpSpPr/>
          <p:nvPr/>
        </p:nvGrpSpPr>
        <p:grpSpPr>
          <a:xfrm rot="-1074791">
            <a:off x="2379128" y="270280"/>
            <a:ext cx="4436571" cy="4602955"/>
            <a:chOff x="2958950" y="1937675"/>
            <a:chExt cx="1445225" cy="1499425"/>
          </a:xfrm>
        </p:grpSpPr>
        <p:sp>
          <p:nvSpPr>
            <p:cNvPr id="566" name="Google Shape;566;p19"/>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19"/>
          <p:cNvSpPr/>
          <p:nvPr/>
        </p:nvSpPr>
        <p:spPr>
          <a:xfrm>
            <a:off x="8075925" y="30573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flipH="1">
            <a:off x="409675" y="11962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2896750" y="42651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19"/>
          <p:cNvGrpSpPr/>
          <p:nvPr/>
        </p:nvGrpSpPr>
        <p:grpSpPr>
          <a:xfrm>
            <a:off x="586429" y="2273150"/>
            <a:ext cx="253593" cy="322744"/>
            <a:chOff x="3828325" y="875775"/>
            <a:chExt cx="330501" cy="420623"/>
          </a:xfrm>
        </p:grpSpPr>
        <p:sp>
          <p:nvSpPr>
            <p:cNvPr id="575" name="Google Shape;575;p1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19"/>
          <p:cNvGrpSpPr/>
          <p:nvPr/>
        </p:nvGrpSpPr>
        <p:grpSpPr>
          <a:xfrm flipH="1" rot="-1286283">
            <a:off x="8304097" y="1188718"/>
            <a:ext cx="253553" cy="322654"/>
            <a:chOff x="3828325" y="875775"/>
            <a:chExt cx="330501" cy="420623"/>
          </a:xfrm>
        </p:grpSpPr>
        <p:sp>
          <p:nvSpPr>
            <p:cNvPr id="588" name="Google Shape;588;p1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9"/>
          <p:cNvGrpSpPr/>
          <p:nvPr/>
        </p:nvGrpSpPr>
        <p:grpSpPr>
          <a:xfrm flipH="1">
            <a:off x="5827804" y="4284250"/>
            <a:ext cx="253593" cy="322744"/>
            <a:chOff x="3828325" y="875775"/>
            <a:chExt cx="330501" cy="420623"/>
          </a:xfrm>
        </p:grpSpPr>
        <p:sp>
          <p:nvSpPr>
            <p:cNvPr id="601" name="Google Shape;601;p1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4" name="Google Shape;614;p19"/>
          <p:cNvSpPr txBox="1"/>
          <p:nvPr>
            <p:ph idx="1" type="subTitle"/>
          </p:nvPr>
        </p:nvSpPr>
        <p:spPr>
          <a:xfrm>
            <a:off x="779725" y="33650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5" name="Google Shape;615;p19"/>
          <p:cNvSpPr txBox="1"/>
          <p:nvPr>
            <p:ph idx="2" type="subTitle"/>
          </p:nvPr>
        </p:nvSpPr>
        <p:spPr>
          <a:xfrm>
            <a:off x="3470784" y="33650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6" name="Google Shape;616;p19"/>
          <p:cNvSpPr txBox="1"/>
          <p:nvPr>
            <p:ph idx="3" type="subTitle"/>
          </p:nvPr>
        </p:nvSpPr>
        <p:spPr>
          <a:xfrm>
            <a:off x="779725" y="38195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7" name="Google Shape;617;p19"/>
          <p:cNvSpPr txBox="1"/>
          <p:nvPr>
            <p:ph idx="4" type="subTitle"/>
          </p:nvPr>
        </p:nvSpPr>
        <p:spPr>
          <a:xfrm>
            <a:off x="3470784" y="38195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8" name="Google Shape;618;p19"/>
          <p:cNvSpPr txBox="1"/>
          <p:nvPr>
            <p:ph hasCustomPrompt="1" idx="5" type="title"/>
          </p:nvPr>
        </p:nvSpPr>
        <p:spPr>
          <a:xfrm>
            <a:off x="779725" y="15098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619" name="Google Shape;619;p19"/>
          <p:cNvSpPr txBox="1"/>
          <p:nvPr>
            <p:ph hasCustomPrompt="1" idx="6" type="title"/>
          </p:nvPr>
        </p:nvSpPr>
        <p:spPr>
          <a:xfrm>
            <a:off x="3470784" y="15098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620" name="Google Shape;620;p19"/>
          <p:cNvSpPr txBox="1"/>
          <p:nvPr>
            <p:ph idx="7" type="subTitle"/>
          </p:nvPr>
        </p:nvSpPr>
        <p:spPr>
          <a:xfrm>
            <a:off x="6193724" y="33650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1" name="Google Shape;621;p19"/>
          <p:cNvSpPr txBox="1"/>
          <p:nvPr>
            <p:ph idx="8" type="subTitle"/>
          </p:nvPr>
        </p:nvSpPr>
        <p:spPr>
          <a:xfrm>
            <a:off x="6193724" y="38195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2" name="Google Shape;622;p19"/>
          <p:cNvSpPr txBox="1"/>
          <p:nvPr>
            <p:ph hasCustomPrompt="1" idx="9" type="title"/>
          </p:nvPr>
        </p:nvSpPr>
        <p:spPr>
          <a:xfrm>
            <a:off x="6193724" y="15098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
    <p:spTree>
      <p:nvGrpSpPr>
        <p:cNvPr id="623" name="Shape 623"/>
        <p:cNvGrpSpPr/>
        <p:nvPr/>
      </p:nvGrpSpPr>
      <p:grpSpPr>
        <a:xfrm>
          <a:off x="0" y="0"/>
          <a:ext cx="0" cy="0"/>
          <a:chOff x="0" y="0"/>
          <a:chExt cx="0" cy="0"/>
        </a:xfrm>
      </p:grpSpPr>
      <p:grpSp>
        <p:nvGrpSpPr>
          <p:cNvPr id="624" name="Google Shape;624;p20"/>
          <p:cNvGrpSpPr/>
          <p:nvPr/>
        </p:nvGrpSpPr>
        <p:grpSpPr>
          <a:xfrm rot="-2882640">
            <a:off x="3417774" y="228408"/>
            <a:ext cx="5080133" cy="4411631"/>
            <a:chOff x="3016500" y="2066925"/>
            <a:chExt cx="1577800" cy="1370175"/>
          </a:xfrm>
        </p:grpSpPr>
        <p:sp>
          <p:nvSpPr>
            <p:cNvPr id="625" name="Google Shape;625;p20"/>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0"/>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0"/>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0"/>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20"/>
          <p:cNvSpPr/>
          <p:nvPr/>
        </p:nvSpPr>
        <p:spPr>
          <a:xfrm>
            <a:off x="7525550" y="3107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1" name="Google Shape;631;p20"/>
          <p:cNvGrpSpPr/>
          <p:nvPr/>
        </p:nvGrpSpPr>
        <p:grpSpPr>
          <a:xfrm>
            <a:off x="6900600" y="724675"/>
            <a:ext cx="330501" cy="420623"/>
            <a:chOff x="3828325" y="875775"/>
            <a:chExt cx="330501" cy="420623"/>
          </a:xfrm>
        </p:grpSpPr>
        <p:sp>
          <p:nvSpPr>
            <p:cNvPr id="632" name="Google Shape;632;p2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20"/>
          <p:cNvGrpSpPr/>
          <p:nvPr/>
        </p:nvGrpSpPr>
        <p:grpSpPr>
          <a:xfrm flipH="1">
            <a:off x="1444287" y="4338475"/>
            <a:ext cx="330501" cy="420623"/>
            <a:chOff x="3828325" y="875775"/>
            <a:chExt cx="330501" cy="420623"/>
          </a:xfrm>
        </p:grpSpPr>
        <p:sp>
          <p:nvSpPr>
            <p:cNvPr id="645" name="Google Shape;645;p2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20"/>
          <p:cNvSpPr txBox="1"/>
          <p:nvPr>
            <p:ph type="title"/>
          </p:nvPr>
        </p:nvSpPr>
        <p:spPr>
          <a:xfrm>
            <a:off x="713225" y="445025"/>
            <a:ext cx="3597000" cy="1088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8" name="Google Shape;658;p20"/>
          <p:cNvSpPr txBox="1"/>
          <p:nvPr>
            <p:ph idx="1" type="subTitle"/>
          </p:nvPr>
        </p:nvSpPr>
        <p:spPr>
          <a:xfrm>
            <a:off x="713225" y="1643850"/>
            <a:ext cx="3597000" cy="2584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p:txBody>
      </p:sp>
      <p:sp>
        <p:nvSpPr>
          <p:cNvPr id="659" name="Google Shape;659;p20"/>
          <p:cNvSpPr/>
          <p:nvPr/>
        </p:nvSpPr>
        <p:spPr>
          <a:xfrm>
            <a:off x="3474275" y="44951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grpSp>
        <p:nvGrpSpPr>
          <p:cNvPr id="25" name="Google Shape;25;p3"/>
          <p:cNvGrpSpPr/>
          <p:nvPr/>
        </p:nvGrpSpPr>
        <p:grpSpPr>
          <a:xfrm flipH="1">
            <a:off x="3606025" y="32351"/>
            <a:ext cx="5349587" cy="5231206"/>
            <a:chOff x="2615425" y="-43849"/>
            <a:chExt cx="5349587" cy="5231206"/>
          </a:xfrm>
        </p:grpSpPr>
        <p:sp>
          <p:nvSpPr>
            <p:cNvPr id="26" name="Google Shape;26;p3"/>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3"/>
            <p:cNvGrpSpPr/>
            <p:nvPr/>
          </p:nvGrpSpPr>
          <p:grpSpPr>
            <a:xfrm>
              <a:off x="3753855" y="4"/>
              <a:ext cx="4211157" cy="4799044"/>
              <a:chOff x="4228201" y="2970830"/>
              <a:chExt cx="1270066" cy="1447370"/>
            </a:xfrm>
          </p:grpSpPr>
          <p:sp>
            <p:nvSpPr>
              <p:cNvPr id="28" name="Google Shape;28;p3"/>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 name="Google Shape;31;p3"/>
          <p:cNvSpPr/>
          <p:nvPr/>
        </p:nvSpPr>
        <p:spPr>
          <a:xfrm>
            <a:off x="7965000" y="16454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2528975" y="430028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a:off x="4526525" y="4058700"/>
            <a:ext cx="330501" cy="420623"/>
            <a:chOff x="3828325" y="875775"/>
            <a:chExt cx="330501" cy="420623"/>
          </a:xfrm>
        </p:grpSpPr>
        <p:sp>
          <p:nvSpPr>
            <p:cNvPr id="34" name="Google Shape;34;p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3"/>
          <p:cNvGrpSpPr/>
          <p:nvPr/>
        </p:nvGrpSpPr>
        <p:grpSpPr>
          <a:xfrm flipH="1">
            <a:off x="7555463" y="620338"/>
            <a:ext cx="330501" cy="420623"/>
            <a:chOff x="3828325" y="875775"/>
            <a:chExt cx="330501" cy="420623"/>
          </a:xfrm>
        </p:grpSpPr>
        <p:sp>
          <p:nvSpPr>
            <p:cNvPr id="47" name="Google Shape;47;p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3"/>
          <p:cNvSpPr/>
          <p:nvPr/>
        </p:nvSpPr>
        <p:spPr>
          <a:xfrm flipH="1">
            <a:off x="474675" y="10848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txBox="1"/>
          <p:nvPr>
            <p:ph type="title"/>
          </p:nvPr>
        </p:nvSpPr>
        <p:spPr>
          <a:xfrm>
            <a:off x="5015875" y="2413488"/>
            <a:ext cx="3414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3"/>
          <p:cNvSpPr txBox="1"/>
          <p:nvPr>
            <p:ph idx="1" type="subTitle"/>
          </p:nvPr>
        </p:nvSpPr>
        <p:spPr>
          <a:xfrm>
            <a:off x="5015875" y="3355188"/>
            <a:ext cx="3059700" cy="70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3"/>
          <p:cNvSpPr txBox="1"/>
          <p:nvPr>
            <p:ph hasCustomPrompt="1" idx="2" type="title"/>
          </p:nvPr>
        </p:nvSpPr>
        <p:spPr>
          <a:xfrm>
            <a:off x="5015875" y="1084813"/>
            <a:ext cx="19056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8900">
                <a:solidFill>
                  <a:schemeClr val="accent4"/>
                </a:solidFill>
              </a:defRPr>
            </a:lvl1pPr>
            <a:lvl2pPr lvl="1" rtl="0" algn="ctr">
              <a:spcBef>
                <a:spcPts val="0"/>
              </a:spcBef>
              <a:spcAft>
                <a:spcPts val="0"/>
              </a:spcAft>
              <a:buSzPts val="8900"/>
              <a:buNone/>
              <a:defRPr sz="8900"/>
            </a:lvl2pPr>
            <a:lvl3pPr lvl="2" rtl="0" algn="ctr">
              <a:spcBef>
                <a:spcPts val="0"/>
              </a:spcBef>
              <a:spcAft>
                <a:spcPts val="0"/>
              </a:spcAft>
              <a:buSzPts val="8900"/>
              <a:buNone/>
              <a:defRPr sz="8900"/>
            </a:lvl3pPr>
            <a:lvl4pPr lvl="3" rtl="0" algn="ctr">
              <a:spcBef>
                <a:spcPts val="0"/>
              </a:spcBef>
              <a:spcAft>
                <a:spcPts val="0"/>
              </a:spcAft>
              <a:buSzPts val="8900"/>
              <a:buNone/>
              <a:defRPr sz="8900"/>
            </a:lvl4pPr>
            <a:lvl5pPr lvl="4" rtl="0" algn="ctr">
              <a:spcBef>
                <a:spcPts val="0"/>
              </a:spcBef>
              <a:spcAft>
                <a:spcPts val="0"/>
              </a:spcAft>
              <a:buSzPts val="8900"/>
              <a:buNone/>
              <a:defRPr sz="8900"/>
            </a:lvl5pPr>
            <a:lvl6pPr lvl="5" rtl="0" algn="ctr">
              <a:spcBef>
                <a:spcPts val="0"/>
              </a:spcBef>
              <a:spcAft>
                <a:spcPts val="0"/>
              </a:spcAft>
              <a:buSzPts val="8900"/>
              <a:buNone/>
              <a:defRPr sz="8900"/>
            </a:lvl6pPr>
            <a:lvl7pPr lvl="6" rtl="0" algn="ctr">
              <a:spcBef>
                <a:spcPts val="0"/>
              </a:spcBef>
              <a:spcAft>
                <a:spcPts val="0"/>
              </a:spcAft>
              <a:buSzPts val="8900"/>
              <a:buNone/>
              <a:defRPr sz="8900"/>
            </a:lvl7pPr>
            <a:lvl8pPr lvl="7" rtl="0" algn="ctr">
              <a:spcBef>
                <a:spcPts val="0"/>
              </a:spcBef>
              <a:spcAft>
                <a:spcPts val="0"/>
              </a:spcAft>
              <a:buSzPts val="8900"/>
              <a:buNone/>
              <a:defRPr sz="8900"/>
            </a:lvl8pPr>
            <a:lvl9pPr lvl="8" rtl="0" algn="ctr">
              <a:spcBef>
                <a:spcPts val="0"/>
              </a:spcBef>
              <a:spcAft>
                <a:spcPts val="0"/>
              </a:spcAft>
              <a:buSzPts val="8900"/>
              <a:buNone/>
              <a:defRPr sz="89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9">
    <p:spTree>
      <p:nvGrpSpPr>
        <p:cNvPr id="660" name="Shape 660"/>
        <p:cNvGrpSpPr/>
        <p:nvPr/>
      </p:nvGrpSpPr>
      <p:grpSpPr>
        <a:xfrm>
          <a:off x="0" y="0"/>
          <a:ext cx="0" cy="0"/>
          <a:chOff x="0" y="0"/>
          <a:chExt cx="0" cy="0"/>
        </a:xfrm>
      </p:grpSpPr>
      <p:grpSp>
        <p:nvGrpSpPr>
          <p:cNvPr id="661" name="Google Shape;661;p21"/>
          <p:cNvGrpSpPr/>
          <p:nvPr/>
        </p:nvGrpSpPr>
        <p:grpSpPr>
          <a:xfrm rot="1346752">
            <a:off x="2341623" y="665471"/>
            <a:ext cx="3956737" cy="3869179"/>
            <a:chOff x="2615425" y="-43849"/>
            <a:chExt cx="5349587" cy="5231206"/>
          </a:xfrm>
        </p:grpSpPr>
        <p:sp>
          <p:nvSpPr>
            <p:cNvPr id="662" name="Google Shape;662;p21"/>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21"/>
            <p:cNvGrpSpPr/>
            <p:nvPr/>
          </p:nvGrpSpPr>
          <p:grpSpPr>
            <a:xfrm>
              <a:off x="3753855" y="4"/>
              <a:ext cx="4211157" cy="4799044"/>
              <a:chOff x="4228201" y="2970830"/>
              <a:chExt cx="1270066" cy="1447370"/>
            </a:xfrm>
          </p:grpSpPr>
          <p:sp>
            <p:nvSpPr>
              <p:cNvPr id="664" name="Google Shape;664;p21"/>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1"/>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7" name="Google Shape;667;p21"/>
          <p:cNvSpPr/>
          <p:nvPr/>
        </p:nvSpPr>
        <p:spPr>
          <a:xfrm>
            <a:off x="7990750" y="12504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1"/>
          <p:cNvSpPr/>
          <p:nvPr/>
        </p:nvSpPr>
        <p:spPr>
          <a:xfrm flipH="1">
            <a:off x="400900" y="30493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21"/>
          <p:cNvGrpSpPr/>
          <p:nvPr/>
        </p:nvGrpSpPr>
        <p:grpSpPr>
          <a:xfrm flipH="1">
            <a:off x="8218804" y="2249000"/>
            <a:ext cx="253593" cy="322744"/>
            <a:chOff x="3828325" y="875775"/>
            <a:chExt cx="330501" cy="420623"/>
          </a:xfrm>
        </p:grpSpPr>
        <p:sp>
          <p:nvSpPr>
            <p:cNvPr id="670" name="Google Shape;670;p2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21"/>
          <p:cNvGrpSpPr/>
          <p:nvPr/>
        </p:nvGrpSpPr>
        <p:grpSpPr>
          <a:xfrm>
            <a:off x="2252404" y="4276725"/>
            <a:ext cx="253593" cy="322744"/>
            <a:chOff x="3828325" y="875775"/>
            <a:chExt cx="330501" cy="420623"/>
          </a:xfrm>
        </p:grpSpPr>
        <p:sp>
          <p:nvSpPr>
            <p:cNvPr id="683" name="Google Shape;683;p2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6" name="Google Shape;696;p21"/>
          <p:cNvSpPr txBox="1"/>
          <p:nvPr>
            <p:ph idx="1" type="subTitle"/>
          </p:nvPr>
        </p:nvSpPr>
        <p:spPr>
          <a:xfrm>
            <a:off x="713225" y="1152475"/>
            <a:ext cx="3858900" cy="3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4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spTree>
      <p:nvGrpSpPr>
        <p:cNvPr id="697" name="Shape 697"/>
        <p:cNvGrpSpPr/>
        <p:nvPr/>
      </p:nvGrpSpPr>
      <p:grpSpPr>
        <a:xfrm>
          <a:off x="0" y="0"/>
          <a:ext cx="0" cy="0"/>
          <a:chOff x="0" y="0"/>
          <a:chExt cx="0" cy="0"/>
        </a:xfrm>
      </p:grpSpPr>
      <p:grpSp>
        <p:nvGrpSpPr>
          <p:cNvPr id="698" name="Google Shape;698;p22"/>
          <p:cNvGrpSpPr/>
          <p:nvPr/>
        </p:nvGrpSpPr>
        <p:grpSpPr>
          <a:xfrm rot="-1553136">
            <a:off x="3544154" y="128363"/>
            <a:ext cx="4436552" cy="4602936"/>
            <a:chOff x="2958950" y="1937675"/>
            <a:chExt cx="1445225" cy="1499425"/>
          </a:xfrm>
        </p:grpSpPr>
        <p:sp>
          <p:nvSpPr>
            <p:cNvPr id="699" name="Google Shape;699;p22"/>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2"/>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2"/>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2"/>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2"/>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22"/>
          <p:cNvSpPr/>
          <p:nvPr/>
        </p:nvSpPr>
        <p:spPr>
          <a:xfrm>
            <a:off x="7942050" y="11644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2"/>
          <p:cNvSpPr/>
          <p:nvPr/>
        </p:nvSpPr>
        <p:spPr>
          <a:xfrm flipH="1">
            <a:off x="495500" y="36046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22"/>
          <p:cNvGrpSpPr/>
          <p:nvPr/>
        </p:nvGrpSpPr>
        <p:grpSpPr>
          <a:xfrm>
            <a:off x="586429" y="1216050"/>
            <a:ext cx="253593" cy="322744"/>
            <a:chOff x="3828325" y="875775"/>
            <a:chExt cx="330501" cy="420623"/>
          </a:xfrm>
        </p:grpSpPr>
        <p:sp>
          <p:nvSpPr>
            <p:cNvPr id="707" name="Google Shape;707;p2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22"/>
          <p:cNvGrpSpPr/>
          <p:nvPr/>
        </p:nvGrpSpPr>
        <p:grpSpPr>
          <a:xfrm flipH="1">
            <a:off x="3762729" y="4372525"/>
            <a:ext cx="253593" cy="322744"/>
            <a:chOff x="3828325" y="875775"/>
            <a:chExt cx="330501" cy="420623"/>
          </a:xfrm>
        </p:grpSpPr>
        <p:sp>
          <p:nvSpPr>
            <p:cNvPr id="720" name="Google Shape;720;p2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3" name="Google Shape;733;p22"/>
          <p:cNvSpPr txBox="1"/>
          <p:nvPr>
            <p:ph idx="1" type="subTitle"/>
          </p:nvPr>
        </p:nvSpPr>
        <p:spPr>
          <a:xfrm>
            <a:off x="713225" y="1990950"/>
            <a:ext cx="3136800" cy="1161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6">
    <p:spTree>
      <p:nvGrpSpPr>
        <p:cNvPr id="734" name="Shape 734"/>
        <p:cNvGrpSpPr/>
        <p:nvPr/>
      </p:nvGrpSpPr>
      <p:grpSpPr>
        <a:xfrm>
          <a:off x="0" y="0"/>
          <a:ext cx="0" cy="0"/>
          <a:chOff x="0" y="0"/>
          <a:chExt cx="0" cy="0"/>
        </a:xfrm>
      </p:grpSpPr>
      <p:grpSp>
        <p:nvGrpSpPr>
          <p:cNvPr id="735" name="Google Shape;735;p23"/>
          <p:cNvGrpSpPr/>
          <p:nvPr/>
        </p:nvGrpSpPr>
        <p:grpSpPr>
          <a:xfrm rot="-5815465">
            <a:off x="1360983" y="728012"/>
            <a:ext cx="4264231" cy="4169868"/>
            <a:chOff x="2615425" y="-43849"/>
            <a:chExt cx="5349587" cy="5231206"/>
          </a:xfrm>
        </p:grpSpPr>
        <p:sp>
          <p:nvSpPr>
            <p:cNvPr id="736" name="Google Shape;736;p23"/>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7" name="Google Shape;737;p23"/>
            <p:cNvGrpSpPr/>
            <p:nvPr/>
          </p:nvGrpSpPr>
          <p:grpSpPr>
            <a:xfrm>
              <a:off x="3753855" y="4"/>
              <a:ext cx="4211157" cy="4799044"/>
              <a:chOff x="4228201" y="2970830"/>
              <a:chExt cx="1270066" cy="1447370"/>
            </a:xfrm>
          </p:grpSpPr>
          <p:sp>
            <p:nvSpPr>
              <p:cNvPr id="738" name="Google Shape;738;p23"/>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3"/>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3"/>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1" name="Google Shape;741;p23"/>
          <p:cNvSpPr/>
          <p:nvPr/>
        </p:nvSpPr>
        <p:spPr>
          <a:xfrm>
            <a:off x="7942050" y="375297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3"/>
          <p:cNvSpPr/>
          <p:nvPr/>
        </p:nvSpPr>
        <p:spPr>
          <a:xfrm flipH="1">
            <a:off x="456625" y="10177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3" name="Google Shape;743;p23"/>
          <p:cNvGrpSpPr/>
          <p:nvPr/>
        </p:nvGrpSpPr>
        <p:grpSpPr>
          <a:xfrm>
            <a:off x="5819879" y="4438050"/>
            <a:ext cx="253593" cy="322744"/>
            <a:chOff x="3828325" y="875775"/>
            <a:chExt cx="330501" cy="420623"/>
          </a:xfrm>
        </p:grpSpPr>
        <p:sp>
          <p:nvSpPr>
            <p:cNvPr id="744" name="Google Shape;744;p2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23"/>
          <p:cNvGrpSpPr/>
          <p:nvPr/>
        </p:nvGrpSpPr>
        <p:grpSpPr>
          <a:xfrm flipH="1" rot="-1286283">
            <a:off x="7228222" y="831568"/>
            <a:ext cx="253553" cy="322654"/>
            <a:chOff x="3828325" y="875775"/>
            <a:chExt cx="330501" cy="420623"/>
          </a:xfrm>
        </p:grpSpPr>
        <p:sp>
          <p:nvSpPr>
            <p:cNvPr id="757" name="Google Shape;757;p2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2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0" name="Google Shape;770;p23"/>
          <p:cNvSpPr txBox="1"/>
          <p:nvPr>
            <p:ph idx="1" type="subTitle"/>
          </p:nvPr>
        </p:nvSpPr>
        <p:spPr>
          <a:xfrm>
            <a:off x="5293925" y="1990950"/>
            <a:ext cx="3136800" cy="116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7">
    <p:spTree>
      <p:nvGrpSpPr>
        <p:cNvPr id="771" name="Shape 771"/>
        <p:cNvGrpSpPr/>
        <p:nvPr/>
      </p:nvGrpSpPr>
      <p:grpSpPr>
        <a:xfrm>
          <a:off x="0" y="0"/>
          <a:ext cx="0" cy="0"/>
          <a:chOff x="0" y="0"/>
          <a:chExt cx="0" cy="0"/>
        </a:xfrm>
      </p:grpSpPr>
      <p:grpSp>
        <p:nvGrpSpPr>
          <p:cNvPr id="772" name="Google Shape;772;p24"/>
          <p:cNvGrpSpPr/>
          <p:nvPr/>
        </p:nvGrpSpPr>
        <p:grpSpPr>
          <a:xfrm rot="-10095505">
            <a:off x="2884021" y="394508"/>
            <a:ext cx="4967040" cy="4149238"/>
            <a:chOff x="3016500" y="2277900"/>
            <a:chExt cx="1387675" cy="1159200"/>
          </a:xfrm>
        </p:grpSpPr>
        <p:sp>
          <p:nvSpPr>
            <p:cNvPr id="773" name="Google Shape;773;p24"/>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4"/>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4"/>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24"/>
          <p:cNvSpPr/>
          <p:nvPr/>
        </p:nvSpPr>
        <p:spPr>
          <a:xfrm>
            <a:off x="7949675" y="15308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4"/>
          <p:cNvSpPr/>
          <p:nvPr/>
        </p:nvSpPr>
        <p:spPr>
          <a:xfrm flipH="1">
            <a:off x="501450" y="36382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8" name="Google Shape;778;p24"/>
          <p:cNvGrpSpPr/>
          <p:nvPr/>
        </p:nvGrpSpPr>
        <p:grpSpPr>
          <a:xfrm>
            <a:off x="586429" y="1216050"/>
            <a:ext cx="253593" cy="322744"/>
            <a:chOff x="3828325" y="875775"/>
            <a:chExt cx="330501" cy="420623"/>
          </a:xfrm>
        </p:grpSpPr>
        <p:sp>
          <p:nvSpPr>
            <p:cNvPr id="779" name="Google Shape;779;p2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24"/>
          <p:cNvGrpSpPr/>
          <p:nvPr/>
        </p:nvGrpSpPr>
        <p:grpSpPr>
          <a:xfrm flipH="1">
            <a:off x="7653729" y="4352875"/>
            <a:ext cx="253593" cy="322744"/>
            <a:chOff x="3828325" y="875775"/>
            <a:chExt cx="330501" cy="420623"/>
          </a:xfrm>
        </p:grpSpPr>
        <p:sp>
          <p:nvSpPr>
            <p:cNvPr id="792" name="Google Shape;792;p2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2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5" name="Google Shape;805;p24"/>
          <p:cNvSpPr txBox="1"/>
          <p:nvPr>
            <p:ph idx="1" type="subTitle"/>
          </p:nvPr>
        </p:nvSpPr>
        <p:spPr>
          <a:xfrm>
            <a:off x="713225" y="1990950"/>
            <a:ext cx="3136800" cy="1161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806" name="Shape 806"/>
        <p:cNvGrpSpPr/>
        <p:nvPr/>
      </p:nvGrpSpPr>
      <p:grpSpPr>
        <a:xfrm>
          <a:off x="0" y="0"/>
          <a:ext cx="0" cy="0"/>
          <a:chOff x="0" y="0"/>
          <a:chExt cx="0" cy="0"/>
        </a:xfrm>
      </p:grpSpPr>
      <p:grpSp>
        <p:nvGrpSpPr>
          <p:cNvPr id="807" name="Google Shape;807;p25"/>
          <p:cNvGrpSpPr/>
          <p:nvPr/>
        </p:nvGrpSpPr>
        <p:grpSpPr>
          <a:xfrm rot="-1074791">
            <a:off x="2507853" y="346480"/>
            <a:ext cx="4436571" cy="4602955"/>
            <a:chOff x="2958950" y="1937675"/>
            <a:chExt cx="1445225" cy="1499425"/>
          </a:xfrm>
        </p:grpSpPr>
        <p:sp>
          <p:nvSpPr>
            <p:cNvPr id="808" name="Google Shape;808;p25"/>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3" name="Google Shape;813;p25"/>
          <p:cNvSpPr/>
          <p:nvPr/>
        </p:nvSpPr>
        <p:spPr>
          <a:xfrm>
            <a:off x="7974300" y="41294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flipH="1">
            <a:off x="405375" y="7099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25"/>
          <p:cNvGrpSpPr/>
          <p:nvPr/>
        </p:nvGrpSpPr>
        <p:grpSpPr>
          <a:xfrm>
            <a:off x="7974292" y="914400"/>
            <a:ext cx="253593" cy="322744"/>
            <a:chOff x="3828325" y="875775"/>
            <a:chExt cx="330501" cy="420623"/>
          </a:xfrm>
        </p:grpSpPr>
        <p:sp>
          <p:nvSpPr>
            <p:cNvPr id="816" name="Google Shape;816;p2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8" name="Google Shape;828;p25"/>
          <p:cNvGrpSpPr/>
          <p:nvPr/>
        </p:nvGrpSpPr>
        <p:grpSpPr>
          <a:xfrm flipH="1">
            <a:off x="1362354" y="4349450"/>
            <a:ext cx="253593" cy="322744"/>
            <a:chOff x="3828325" y="875775"/>
            <a:chExt cx="330501" cy="420623"/>
          </a:xfrm>
        </p:grpSpPr>
        <p:sp>
          <p:nvSpPr>
            <p:cNvPr id="829" name="Google Shape;829;p2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2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
    <p:spTree>
      <p:nvGrpSpPr>
        <p:cNvPr id="842" name="Shape 842"/>
        <p:cNvGrpSpPr/>
        <p:nvPr/>
      </p:nvGrpSpPr>
      <p:grpSpPr>
        <a:xfrm>
          <a:off x="0" y="0"/>
          <a:ext cx="0" cy="0"/>
          <a:chOff x="0" y="0"/>
          <a:chExt cx="0" cy="0"/>
        </a:xfrm>
      </p:grpSpPr>
      <p:grpSp>
        <p:nvGrpSpPr>
          <p:cNvPr id="843" name="Google Shape;843;p26"/>
          <p:cNvGrpSpPr/>
          <p:nvPr/>
        </p:nvGrpSpPr>
        <p:grpSpPr>
          <a:xfrm rot="-4978490">
            <a:off x="3618962" y="-386298"/>
            <a:ext cx="4392608" cy="6408584"/>
            <a:chOff x="1767275" y="2886675"/>
            <a:chExt cx="843125" cy="1230075"/>
          </a:xfrm>
        </p:grpSpPr>
        <p:sp>
          <p:nvSpPr>
            <p:cNvPr id="844" name="Google Shape;844;p26"/>
            <p:cNvSpPr/>
            <p:nvPr/>
          </p:nvSpPr>
          <p:spPr>
            <a:xfrm>
              <a:off x="1984925" y="3166050"/>
              <a:ext cx="625475" cy="583775"/>
            </a:xfrm>
            <a:custGeom>
              <a:rect b="b" l="l" r="r" t="t"/>
              <a:pathLst>
                <a:path extrusionOk="0" h="23351" w="25019">
                  <a:moveTo>
                    <a:pt x="8506" y="0"/>
                  </a:moveTo>
                  <a:cubicBezTo>
                    <a:pt x="6105" y="0"/>
                    <a:pt x="4170" y="1935"/>
                    <a:pt x="4170" y="4337"/>
                  </a:cubicBezTo>
                  <a:cubicBezTo>
                    <a:pt x="4170" y="4804"/>
                    <a:pt x="4237" y="5271"/>
                    <a:pt x="4370" y="5671"/>
                  </a:cubicBezTo>
                  <a:cubicBezTo>
                    <a:pt x="3403" y="6071"/>
                    <a:pt x="2702" y="7039"/>
                    <a:pt x="2702" y="8173"/>
                  </a:cubicBezTo>
                  <a:cubicBezTo>
                    <a:pt x="2702" y="8773"/>
                    <a:pt x="2902" y="9307"/>
                    <a:pt x="3236" y="9774"/>
                  </a:cubicBezTo>
                  <a:cubicBezTo>
                    <a:pt x="2869" y="10074"/>
                    <a:pt x="2636" y="10541"/>
                    <a:pt x="2636" y="11041"/>
                  </a:cubicBezTo>
                  <a:cubicBezTo>
                    <a:pt x="2636" y="11575"/>
                    <a:pt x="2902" y="12042"/>
                    <a:pt x="3269" y="12342"/>
                  </a:cubicBezTo>
                  <a:cubicBezTo>
                    <a:pt x="3036" y="12609"/>
                    <a:pt x="2902" y="12976"/>
                    <a:pt x="2902" y="13376"/>
                  </a:cubicBezTo>
                  <a:cubicBezTo>
                    <a:pt x="2902" y="13643"/>
                    <a:pt x="2969" y="13877"/>
                    <a:pt x="3069" y="14077"/>
                  </a:cubicBezTo>
                  <a:cubicBezTo>
                    <a:pt x="1268" y="14644"/>
                    <a:pt x="0" y="16278"/>
                    <a:pt x="0" y="18247"/>
                  </a:cubicBezTo>
                  <a:cubicBezTo>
                    <a:pt x="0" y="20648"/>
                    <a:pt x="1935" y="22583"/>
                    <a:pt x="4337" y="22583"/>
                  </a:cubicBezTo>
                  <a:cubicBezTo>
                    <a:pt x="5504" y="22583"/>
                    <a:pt x="6538" y="22149"/>
                    <a:pt x="7306" y="21416"/>
                  </a:cubicBezTo>
                  <a:cubicBezTo>
                    <a:pt x="7639" y="22516"/>
                    <a:pt x="8673" y="23350"/>
                    <a:pt x="9907" y="23350"/>
                  </a:cubicBezTo>
                  <a:cubicBezTo>
                    <a:pt x="11108" y="23350"/>
                    <a:pt x="12142" y="22550"/>
                    <a:pt x="12476" y="21449"/>
                  </a:cubicBezTo>
                  <a:cubicBezTo>
                    <a:pt x="12776" y="21916"/>
                    <a:pt x="13277" y="22183"/>
                    <a:pt x="13844" y="22183"/>
                  </a:cubicBezTo>
                  <a:cubicBezTo>
                    <a:pt x="14577" y="22183"/>
                    <a:pt x="15211" y="21716"/>
                    <a:pt x="15411" y="21049"/>
                  </a:cubicBezTo>
                  <a:cubicBezTo>
                    <a:pt x="16179" y="22283"/>
                    <a:pt x="17546" y="23117"/>
                    <a:pt x="19114" y="23117"/>
                  </a:cubicBezTo>
                  <a:cubicBezTo>
                    <a:pt x="21516" y="23117"/>
                    <a:pt x="23450" y="21149"/>
                    <a:pt x="23450" y="18780"/>
                  </a:cubicBezTo>
                  <a:cubicBezTo>
                    <a:pt x="23450" y="17613"/>
                    <a:pt x="23017" y="16579"/>
                    <a:pt x="22283" y="15811"/>
                  </a:cubicBezTo>
                  <a:cubicBezTo>
                    <a:pt x="22750" y="15511"/>
                    <a:pt x="23050" y="15011"/>
                    <a:pt x="23050" y="14410"/>
                  </a:cubicBezTo>
                  <a:cubicBezTo>
                    <a:pt x="23050" y="13977"/>
                    <a:pt x="22883" y="13577"/>
                    <a:pt x="22617" y="13276"/>
                  </a:cubicBezTo>
                  <a:cubicBezTo>
                    <a:pt x="24018" y="12542"/>
                    <a:pt x="25018" y="11075"/>
                    <a:pt x="25018" y="9374"/>
                  </a:cubicBezTo>
                  <a:cubicBezTo>
                    <a:pt x="25018" y="6972"/>
                    <a:pt x="23050" y="5037"/>
                    <a:pt x="20682" y="5037"/>
                  </a:cubicBezTo>
                  <a:cubicBezTo>
                    <a:pt x="20415" y="5037"/>
                    <a:pt x="20148" y="5070"/>
                    <a:pt x="19881" y="5104"/>
                  </a:cubicBezTo>
                  <a:cubicBezTo>
                    <a:pt x="19881" y="5104"/>
                    <a:pt x="19881" y="5070"/>
                    <a:pt x="19881" y="5037"/>
                  </a:cubicBezTo>
                  <a:cubicBezTo>
                    <a:pt x="19881" y="4136"/>
                    <a:pt x="19147" y="3369"/>
                    <a:pt x="18247" y="3369"/>
                  </a:cubicBezTo>
                  <a:cubicBezTo>
                    <a:pt x="18047" y="3369"/>
                    <a:pt x="17880" y="3403"/>
                    <a:pt x="17746" y="3469"/>
                  </a:cubicBezTo>
                  <a:cubicBezTo>
                    <a:pt x="17480" y="2235"/>
                    <a:pt x="16412" y="1301"/>
                    <a:pt x="15111" y="1301"/>
                  </a:cubicBezTo>
                  <a:cubicBezTo>
                    <a:pt x="13977" y="1301"/>
                    <a:pt x="13043" y="2002"/>
                    <a:pt x="12609" y="2969"/>
                  </a:cubicBezTo>
                  <a:cubicBezTo>
                    <a:pt x="12042" y="1234"/>
                    <a:pt x="10441" y="0"/>
                    <a:pt x="8506"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2414400" y="2886675"/>
              <a:ext cx="160975" cy="256875"/>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1767275" y="3389525"/>
              <a:ext cx="214325" cy="59250"/>
            </a:xfrm>
            <a:custGeom>
              <a:rect b="b" l="l" r="r" t="t"/>
              <a:pathLst>
                <a:path extrusionOk="0" h="2370" w="8573">
                  <a:moveTo>
                    <a:pt x="8573" y="1"/>
                  </a:moveTo>
                  <a:lnTo>
                    <a:pt x="8549" y="8"/>
                  </a:lnTo>
                  <a:lnTo>
                    <a:pt x="8549" y="8"/>
                  </a:lnTo>
                  <a:cubicBezTo>
                    <a:pt x="8558" y="5"/>
                    <a:pt x="8566" y="3"/>
                    <a:pt x="8573" y="1"/>
                  </a:cubicBezTo>
                  <a:close/>
                  <a:moveTo>
                    <a:pt x="8549" y="8"/>
                  </a:moveTo>
                  <a:cubicBezTo>
                    <a:pt x="7765" y="211"/>
                    <a:pt x="0" y="635"/>
                    <a:pt x="0" y="635"/>
                  </a:cubicBezTo>
                  <a:lnTo>
                    <a:pt x="234" y="2369"/>
                  </a:lnTo>
                  <a:lnTo>
                    <a:pt x="8549" y="8"/>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2345175" y="3785650"/>
              <a:ext cx="53400" cy="331100"/>
            </a:xfrm>
            <a:custGeom>
              <a:rect b="b" l="l" r="r" t="t"/>
              <a:pathLst>
                <a:path extrusionOk="0" h="13244" w="2136">
                  <a:moveTo>
                    <a:pt x="1" y="1"/>
                  </a:moveTo>
                  <a:lnTo>
                    <a:pt x="201" y="13243"/>
                  </a:lnTo>
                  <a:lnTo>
                    <a:pt x="2136" y="13043"/>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a:off x="2147550" y="3785650"/>
              <a:ext cx="133450" cy="191825"/>
            </a:xfrm>
            <a:custGeom>
              <a:rect b="b" l="l" r="r" t="t"/>
              <a:pathLst>
                <a:path extrusionOk="0" h="7673" w="5338">
                  <a:moveTo>
                    <a:pt x="5337" y="1"/>
                  </a:moveTo>
                  <a:lnTo>
                    <a:pt x="0" y="6605"/>
                  </a:lnTo>
                  <a:lnTo>
                    <a:pt x="1501" y="7673"/>
                  </a:lnTo>
                  <a:lnTo>
                    <a:pt x="53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a:off x="2386875" y="3736450"/>
              <a:ext cx="130950" cy="192675"/>
            </a:xfrm>
            <a:custGeom>
              <a:rect b="b" l="l" r="r" t="t"/>
              <a:pathLst>
                <a:path extrusionOk="0" h="7707" w="5238">
                  <a:moveTo>
                    <a:pt x="1" y="1"/>
                  </a:moveTo>
                  <a:lnTo>
                    <a:pt x="3603" y="7706"/>
                  </a:lnTo>
                  <a:lnTo>
                    <a:pt x="5238" y="6839"/>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a:off x="2024125" y="3010100"/>
              <a:ext cx="90925" cy="144300"/>
            </a:xfrm>
            <a:custGeom>
              <a:rect b="b" l="l" r="r" t="t"/>
              <a:pathLst>
                <a:path extrusionOk="0" h="5772" w="3637">
                  <a:moveTo>
                    <a:pt x="1935" y="0"/>
                  </a:moveTo>
                  <a:lnTo>
                    <a:pt x="0" y="1268"/>
                  </a:lnTo>
                  <a:lnTo>
                    <a:pt x="3636" y="5771"/>
                  </a:lnTo>
                  <a:lnTo>
                    <a:pt x="3636" y="5771"/>
                  </a:lnTo>
                  <a:lnTo>
                    <a:pt x="1935"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26"/>
          <p:cNvSpPr/>
          <p:nvPr/>
        </p:nvSpPr>
        <p:spPr>
          <a:xfrm>
            <a:off x="8159100" y="16237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flipH="1">
            <a:off x="415625" y="44455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3" name="Google Shape;853;p26"/>
          <p:cNvGrpSpPr/>
          <p:nvPr/>
        </p:nvGrpSpPr>
        <p:grpSpPr>
          <a:xfrm>
            <a:off x="7542725" y="704088"/>
            <a:ext cx="330501" cy="420623"/>
            <a:chOff x="3828325" y="875775"/>
            <a:chExt cx="330501" cy="420623"/>
          </a:xfrm>
        </p:grpSpPr>
        <p:sp>
          <p:nvSpPr>
            <p:cNvPr id="854" name="Google Shape;854;p2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26"/>
          <p:cNvGrpSpPr/>
          <p:nvPr/>
        </p:nvGrpSpPr>
        <p:grpSpPr>
          <a:xfrm flipH="1">
            <a:off x="2642937" y="4332650"/>
            <a:ext cx="330501" cy="420623"/>
            <a:chOff x="3828325" y="875775"/>
            <a:chExt cx="330501" cy="420623"/>
          </a:xfrm>
        </p:grpSpPr>
        <p:sp>
          <p:nvSpPr>
            <p:cNvPr id="867" name="Google Shape;867;p2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2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
    <p:spTree>
      <p:nvGrpSpPr>
        <p:cNvPr id="880" name="Shape 880"/>
        <p:cNvGrpSpPr/>
        <p:nvPr/>
      </p:nvGrpSpPr>
      <p:grpSpPr>
        <a:xfrm>
          <a:off x="0" y="0"/>
          <a:ext cx="0" cy="0"/>
          <a:chOff x="0" y="0"/>
          <a:chExt cx="0" cy="0"/>
        </a:xfrm>
      </p:grpSpPr>
      <p:grpSp>
        <p:nvGrpSpPr>
          <p:cNvPr id="881" name="Google Shape;881;p27"/>
          <p:cNvGrpSpPr/>
          <p:nvPr/>
        </p:nvGrpSpPr>
        <p:grpSpPr>
          <a:xfrm>
            <a:off x="2499658" y="482322"/>
            <a:ext cx="5228621" cy="5171127"/>
            <a:chOff x="1578533" y="-27616"/>
            <a:chExt cx="5228621" cy="5171127"/>
          </a:xfrm>
        </p:grpSpPr>
        <p:grpSp>
          <p:nvGrpSpPr>
            <p:cNvPr id="882" name="Google Shape;882;p27"/>
            <p:cNvGrpSpPr/>
            <p:nvPr/>
          </p:nvGrpSpPr>
          <p:grpSpPr>
            <a:xfrm rot="-4351900">
              <a:off x="2209279" y="586956"/>
              <a:ext cx="4180626" cy="3941983"/>
              <a:chOff x="2615425" y="-43849"/>
              <a:chExt cx="5547897" cy="5231206"/>
            </a:xfrm>
          </p:grpSpPr>
          <p:sp>
            <p:nvSpPr>
              <p:cNvPr id="883" name="Google Shape;883;p27"/>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4" name="Google Shape;884;p27"/>
              <p:cNvGrpSpPr/>
              <p:nvPr/>
            </p:nvGrpSpPr>
            <p:grpSpPr>
              <a:xfrm>
                <a:off x="3687752" y="4"/>
                <a:ext cx="4475571" cy="4925856"/>
                <a:chOff x="4208265" y="2970830"/>
                <a:chExt cx="1349812" cy="1485616"/>
              </a:xfrm>
            </p:grpSpPr>
            <p:sp>
              <p:nvSpPr>
                <p:cNvPr id="885" name="Google Shape;885;p27"/>
                <p:cNvSpPr/>
                <p:nvPr/>
              </p:nvSpPr>
              <p:spPr>
                <a:xfrm>
                  <a:off x="4208265" y="4263796"/>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rot="-1467804">
                  <a:off x="5392944" y="3877344"/>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8" name="Google Shape;888;p27"/>
            <p:cNvSpPr/>
            <p:nvPr/>
          </p:nvSpPr>
          <p:spPr>
            <a:xfrm rot="-4978490">
              <a:off x="1874612" y="74348"/>
              <a:ext cx="838666" cy="1338296"/>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27"/>
          <p:cNvSpPr/>
          <p:nvPr/>
        </p:nvSpPr>
        <p:spPr>
          <a:xfrm>
            <a:off x="7920150" y="344637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7"/>
          <p:cNvSpPr/>
          <p:nvPr/>
        </p:nvSpPr>
        <p:spPr>
          <a:xfrm flipH="1">
            <a:off x="666425" y="8285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27"/>
          <p:cNvGrpSpPr/>
          <p:nvPr/>
        </p:nvGrpSpPr>
        <p:grpSpPr>
          <a:xfrm>
            <a:off x="7630725" y="704088"/>
            <a:ext cx="330501" cy="420623"/>
            <a:chOff x="3828325" y="875775"/>
            <a:chExt cx="330501" cy="420623"/>
          </a:xfrm>
        </p:grpSpPr>
        <p:sp>
          <p:nvSpPr>
            <p:cNvPr id="892" name="Google Shape;892;p2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4" name="Google Shape;904;p27"/>
          <p:cNvGrpSpPr/>
          <p:nvPr/>
        </p:nvGrpSpPr>
        <p:grpSpPr>
          <a:xfrm flipH="1">
            <a:off x="1376125" y="3926700"/>
            <a:ext cx="330501" cy="420623"/>
            <a:chOff x="3828325" y="875775"/>
            <a:chExt cx="330501" cy="420623"/>
          </a:xfrm>
        </p:grpSpPr>
        <p:sp>
          <p:nvSpPr>
            <p:cNvPr id="905" name="Google Shape;905;p2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7"/>
          <p:cNvGrpSpPr/>
          <p:nvPr/>
        </p:nvGrpSpPr>
        <p:grpSpPr>
          <a:xfrm>
            <a:off x="7489150" y="4118200"/>
            <a:ext cx="330501" cy="420623"/>
            <a:chOff x="3828325" y="875775"/>
            <a:chExt cx="330501" cy="420623"/>
          </a:xfrm>
        </p:grpSpPr>
        <p:sp>
          <p:nvSpPr>
            <p:cNvPr id="918" name="Google Shape;918;p2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0" name="Google Shape;930;p2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1">
    <p:spTree>
      <p:nvGrpSpPr>
        <p:cNvPr id="931" name="Shape 931"/>
        <p:cNvGrpSpPr/>
        <p:nvPr/>
      </p:nvGrpSpPr>
      <p:grpSpPr>
        <a:xfrm>
          <a:off x="0" y="0"/>
          <a:ext cx="0" cy="0"/>
          <a:chOff x="0" y="0"/>
          <a:chExt cx="0" cy="0"/>
        </a:xfrm>
      </p:grpSpPr>
      <p:grpSp>
        <p:nvGrpSpPr>
          <p:cNvPr id="932" name="Google Shape;932;p28"/>
          <p:cNvGrpSpPr/>
          <p:nvPr/>
        </p:nvGrpSpPr>
        <p:grpSpPr>
          <a:xfrm rot="-5237344">
            <a:off x="306113" y="486871"/>
            <a:ext cx="4264113" cy="4169752"/>
            <a:chOff x="2615425" y="-43849"/>
            <a:chExt cx="5349587" cy="5231206"/>
          </a:xfrm>
        </p:grpSpPr>
        <p:sp>
          <p:nvSpPr>
            <p:cNvPr id="933" name="Google Shape;933;p28"/>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4" name="Google Shape;934;p28"/>
            <p:cNvGrpSpPr/>
            <p:nvPr/>
          </p:nvGrpSpPr>
          <p:grpSpPr>
            <a:xfrm>
              <a:off x="3753855" y="4"/>
              <a:ext cx="4211157" cy="4799044"/>
              <a:chOff x="4228201" y="2970830"/>
              <a:chExt cx="1270066" cy="1447370"/>
            </a:xfrm>
          </p:grpSpPr>
          <p:sp>
            <p:nvSpPr>
              <p:cNvPr id="935" name="Google Shape;935;p28"/>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8"/>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8"/>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8" name="Google Shape;938;p28"/>
          <p:cNvGrpSpPr/>
          <p:nvPr/>
        </p:nvGrpSpPr>
        <p:grpSpPr>
          <a:xfrm>
            <a:off x="3405242" y="4276688"/>
            <a:ext cx="253593" cy="322744"/>
            <a:chOff x="3828325" y="875775"/>
            <a:chExt cx="330501" cy="420623"/>
          </a:xfrm>
        </p:grpSpPr>
        <p:sp>
          <p:nvSpPr>
            <p:cNvPr id="939" name="Google Shape;939;p2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1" name="Google Shape;951;p28"/>
          <p:cNvGrpSpPr/>
          <p:nvPr/>
        </p:nvGrpSpPr>
        <p:grpSpPr>
          <a:xfrm flipH="1">
            <a:off x="7941163" y="753069"/>
            <a:ext cx="253560" cy="322660"/>
            <a:chOff x="3828325" y="875775"/>
            <a:chExt cx="330501" cy="420623"/>
          </a:xfrm>
        </p:grpSpPr>
        <p:sp>
          <p:nvSpPr>
            <p:cNvPr id="952" name="Google Shape;952;p2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4" name="Google Shape;964;p28"/>
          <p:cNvSpPr/>
          <p:nvPr/>
        </p:nvSpPr>
        <p:spPr>
          <a:xfrm>
            <a:off x="7713100" y="40851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8"/>
          <p:cNvSpPr/>
          <p:nvPr/>
        </p:nvSpPr>
        <p:spPr>
          <a:xfrm>
            <a:off x="5008150" y="4333800"/>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8"/>
          <p:cNvSpPr/>
          <p:nvPr/>
        </p:nvSpPr>
        <p:spPr>
          <a:xfrm flipH="1">
            <a:off x="504025" y="10030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968" name="Shape 968"/>
        <p:cNvGrpSpPr/>
        <p:nvPr/>
      </p:nvGrpSpPr>
      <p:grpSpPr>
        <a:xfrm>
          <a:off x="0" y="0"/>
          <a:ext cx="0" cy="0"/>
          <a:chOff x="0" y="0"/>
          <a:chExt cx="0" cy="0"/>
        </a:xfrm>
      </p:grpSpPr>
      <p:grpSp>
        <p:nvGrpSpPr>
          <p:cNvPr id="969" name="Google Shape;969;p29"/>
          <p:cNvGrpSpPr/>
          <p:nvPr/>
        </p:nvGrpSpPr>
        <p:grpSpPr>
          <a:xfrm rot="-1371433">
            <a:off x="1625236" y="-70746"/>
            <a:ext cx="5265558" cy="4827902"/>
            <a:chOff x="2958950" y="1937675"/>
            <a:chExt cx="1635350" cy="1499425"/>
          </a:xfrm>
        </p:grpSpPr>
        <p:sp>
          <p:nvSpPr>
            <p:cNvPr id="970" name="Google Shape;970;p29"/>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9"/>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9"/>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9"/>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9"/>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9"/>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29"/>
          <p:cNvSpPr/>
          <p:nvPr/>
        </p:nvSpPr>
        <p:spPr>
          <a:xfrm>
            <a:off x="7870575" y="10177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9"/>
          <p:cNvSpPr/>
          <p:nvPr/>
        </p:nvSpPr>
        <p:spPr>
          <a:xfrm flipH="1">
            <a:off x="491800" y="20413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9"/>
          <p:cNvSpPr/>
          <p:nvPr/>
        </p:nvSpPr>
        <p:spPr>
          <a:xfrm>
            <a:off x="2896750" y="42651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9" name="Google Shape;979;p29"/>
          <p:cNvGrpSpPr/>
          <p:nvPr/>
        </p:nvGrpSpPr>
        <p:grpSpPr>
          <a:xfrm>
            <a:off x="843079" y="753025"/>
            <a:ext cx="253593" cy="322744"/>
            <a:chOff x="3828325" y="875775"/>
            <a:chExt cx="330501" cy="420623"/>
          </a:xfrm>
        </p:grpSpPr>
        <p:sp>
          <p:nvSpPr>
            <p:cNvPr id="980" name="Google Shape;980;p2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29"/>
          <p:cNvGrpSpPr/>
          <p:nvPr/>
        </p:nvGrpSpPr>
        <p:grpSpPr>
          <a:xfrm flipH="1">
            <a:off x="6618329" y="4438050"/>
            <a:ext cx="253593" cy="322744"/>
            <a:chOff x="3828325" y="875775"/>
            <a:chExt cx="330501" cy="420623"/>
          </a:xfrm>
        </p:grpSpPr>
        <p:sp>
          <p:nvSpPr>
            <p:cNvPr id="993" name="Google Shape;993;p2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5" name="Google Shape;1005;p2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006" name="Shape 1006"/>
        <p:cNvGrpSpPr/>
        <p:nvPr/>
      </p:nvGrpSpPr>
      <p:grpSpPr>
        <a:xfrm>
          <a:off x="0" y="0"/>
          <a:ext cx="0" cy="0"/>
          <a:chOff x="0" y="0"/>
          <a:chExt cx="0" cy="0"/>
        </a:xfrm>
      </p:grpSpPr>
      <p:grpSp>
        <p:nvGrpSpPr>
          <p:cNvPr id="1007" name="Google Shape;1007;p30"/>
          <p:cNvGrpSpPr/>
          <p:nvPr/>
        </p:nvGrpSpPr>
        <p:grpSpPr>
          <a:xfrm rot="-4351734">
            <a:off x="2537070" y="1908580"/>
            <a:ext cx="4263995" cy="4169637"/>
            <a:chOff x="2615425" y="-43849"/>
            <a:chExt cx="5349587" cy="5231206"/>
          </a:xfrm>
        </p:grpSpPr>
        <p:sp>
          <p:nvSpPr>
            <p:cNvPr id="1008" name="Google Shape;1008;p30"/>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9" name="Google Shape;1009;p30"/>
            <p:cNvGrpSpPr/>
            <p:nvPr/>
          </p:nvGrpSpPr>
          <p:grpSpPr>
            <a:xfrm>
              <a:off x="3753855" y="4"/>
              <a:ext cx="4211157" cy="4799044"/>
              <a:chOff x="4228201" y="2970830"/>
              <a:chExt cx="1270066" cy="1447370"/>
            </a:xfrm>
          </p:grpSpPr>
          <p:sp>
            <p:nvSpPr>
              <p:cNvPr id="1010" name="Google Shape;1010;p30"/>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0"/>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0"/>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3" name="Google Shape;1013;p30"/>
          <p:cNvSpPr/>
          <p:nvPr/>
        </p:nvSpPr>
        <p:spPr>
          <a:xfrm flipH="1">
            <a:off x="485750" y="13029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0"/>
          <p:cNvSpPr/>
          <p:nvPr/>
        </p:nvSpPr>
        <p:spPr>
          <a:xfrm>
            <a:off x="8075925" y="38435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0"/>
          <p:cNvSpPr txBox="1"/>
          <p:nvPr>
            <p:ph type="title"/>
          </p:nvPr>
        </p:nvSpPr>
        <p:spPr>
          <a:xfrm>
            <a:off x="713250" y="445025"/>
            <a:ext cx="7717500" cy="7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6" name="Google Shape;1016;p30"/>
          <p:cNvSpPr txBox="1"/>
          <p:nvPr>
            <p:ph idx="1" type="subTitle"/>
          </p:nvPr>
        </p:nvSpPr>
        <p:spPr>
          <a:xfrm>
            <a:off x="713237" y="2239175"/>
            <a:ext cx="28095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7" name="Google Shape;1017;p30"/>
          <p:cNvSpPr txBox="1"/>
          <p:nvPr>
            <p:ph idx="2" type="subTitle"/>
          </p:nvPr>
        </p:nvSpPr>
        <p:spPr>
          <a:xfrm>
            <a:off x="5587763" y="2239175"/>
            <a:ext cx="28095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8" name="Google Shape;1018;p30"/>
          <p:cNvSpPr txBox="1"/>
          <p:nvPr>
            <p:ph idx="3" type="subTitle"/>
          </p:nvPr>
        </p:nvSpPr>
        <p:spPr>
          <a:xfrm>
            <a:off x="713238" y="2629901"/>
            <a:ext cx="2809500" cy="746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19" name="Google Shape;1019;p30"/>
          <p:cNvSpPr txBox="1"/>
          <p:nvPr>
            <p:ph idx="4" type="subTitle"/>
          </p:nvPr>
        </p:nvSpPr>
        <p:spPr>
          <a:xfrm>
            <a:off x="5587763" y="2629922"/>
            <a:ext cx="2809500" cy="746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4"/>
          <p:cNvSpPr txBox="1"/>
          <p:nvPr>
            <p:ph idx="1" type="body"/>
          </p:nvPr>
        </p:nvSpPr>
        <p:spPr>
          <a:xfrm>
            <a:off x="713225" y="1152475"/>
            <a:ext cx="7717500" cy="344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4"/>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65" name="Google Shape;65;p4"/>
          <p:cNvGrpSpPr/>
          <p:nvPr/>
        </p:nvGrpSpPr>
        <p:grpSpPr>
          <a:xfrm flipH="1">
            <a:off x="3415117" y="444932"/>
            <a:ext cx="4896565" cy="4489578"/>
            <a:chOff x="2958950" y="1937675"/>
            <a:chExt cx="1635350" cy="1499425"/>
          </a:xfrm>
        </p:grpSpPr>
        <p:sp>
          <p:nvSpPr>
            <p:cNvPr id="66" name="Google Shape;66;p4"/>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4"/>
          <p:cNvSpPr/>
          <p:nvPr/>
        </p:nvSpPr>
        <p:spPr>
          <a:xfrm flipH="1">
            <a:off x="6240550" y="6337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4224875" y="473421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4"/>
          <p:cNvGrpSpPr/>
          <p:nvPr/>
        </p:nvGrpSpPr>
        <p:grpSpPr>
          <a:xfrm>
            <a:off x="572595" y="3561770"/>
            <a:ext cx="281256" cy="357950"/>
            <a:chOff x="3828325" y="875775"/>
            <a:chExt cx="330501" cy="420623"/>
          </a:xfrm>
        </p:grpSpPr>
        <p:sp>
          <p:nvSpPr>
            <p:cNvPr id="75" name="Google Shape;75;p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4"/>
          <p:cNvGrpSpPr/>
          <p:nvPr/>
        </p:nvGrpSpPr>
        <p:grpSpPr>
          <a:xfrm flipH="1">
            <a:off x="7692817" y="941531"/>
            <a:ext cx="281256" cy="357950"/>
            <a:chOff x="3828325" y="875775"/>
            <a:chExt cx="330501" cy="420623"/>
          </a:xfrm>
        </p:grpSpPr>
        <p:sp>
          <p:nvSpPr>
            <p:cNvPr id="88" name="Google Shape;88;p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8">
    <p:spTree>
      <p:nvGrpSpPr>
        <p:cNvPr id="1020" name="Shape 1020"/>
        <p:cNvGrpSpPr/>
        <p:nvPr/>
      </p:nvGrpSpPr>
      <p:grpSpPr>
        <a:xfrm>
          <a:off x="0" y="0"/>
          <a:ext cx="0" cy="0"/>
          <a:chOff x="0" y="0"/>
          <a:chExt cx="0" cy="0"/>
        </a:xfrm>
      </p:grpSpPr>
      <p:grpSp>
        <p:nvGrpSpPr>
          <p:cNvPr id="1021" name="Google Shape;1021;p31"/>
          <p:cNvGrpSpPr/>
          <p:nvPr/>
        </p:nvGrpSpPr>
        <p:grpSpPr>
          <a:xfrm rot="-6913858">
            <a:off x="3222725" y="612555"/>
            <a:ext cx="4264427" cy="4170059"/>
            <a:chOff x="2615425" y="-43849"/>
            <a:chExt cx="5349587" cy="5231206"/>
          </a:xfrm>
        </p:grpSpPr>
        <p:sp>
          <p:nvSpPr>
            <p:cNvPr id="1022" name="Google Shape;1022;p31"/>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3" name="Google Shape;1023;p31"/>
            <p:cNvGrpSpPr/>
            <p:nvPr/>
          </p:nvGrpSpPr>
          <p:grpSpPr>
            <a:xfrm>
              <a:off x="3753855" y="4"/>
              <a:ext cx="4211157" cy="4799044"/>
              <a:chOff x="4228201" y="2970830"/>
              <a:chExt cx="1270066" cy="1447370"/>
            </a:xfrm>
          </p:grpSpPr>
          <p:sp>
            <p:nvSpPr>
              <p:cNvPr id="1024" name="Google Shape;1024;p31"/>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1"/>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1"/>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27" name="Google Shape;1027;p31"/>
          <p:cNvSpPr/>
          <p:nvPr/>
        </p:nvSpPr>
        <p:spPr>
          <a:xfrm>
            <a:off x="7900975" y="22640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1"/>
          <p:cNvSpPr/>
          <p:nvPr/>
        </p:nvSpPr>
        <p:spPr>
          <a:xfrm flipH="1">
            <a:off x="573950" y="7605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31"/>
          <p:cNvGrpSpPr/>
          <p:nvPr/>
        </p:nvGrpSpPr>
        <p:grpSpPr>
          <a:xfrm>
            <a:off x="1582279" y="4334625"/>
            <a:ext cx="253593" cy="322744"/>
            <a:chOff x="3828325" y="875775"/>
            <a:chExt cx="330501" cy="420623"/>
          </a:xfrm>
        </p:grpSpPr>
        <p:sp>
          <p:nvSpPr>
            <p:cNvPr id="1030" name="Google Shape;1030;p3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31"/>
          <p:cNvGrpSpPr/>
          <p:nvPr/>
        </p:nvGrpSpPr>
        <p:grpSpPr>
          <a:xfrm flipH="1">
            <a:off x="6895529" y="753025"/>
            <a:ext cx="253593" cy="322744"/>
            <a:chOff x="3828325" y="875775"/>
            <a:chExt cx="330501" cy="420623"/>
          </a:xfrm>
        </p:grpSpPr>
        <p:sp>
          <p:nvSpPr>
            <p:cNvPr id="1043" name="Google Shape;1043;p3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5" name="Google Shape;1055;p31"/>
          <p:cNvSpPr txBox="1"/>
          <p:nvPr>
            <p:ph idx="1" type="subTitle"/>
          </p:nvPr>
        </p:nvSpPr>
        <p:spPr>
          <a:xfrm>
            <a:off x="713225" y="1657850"/>
            <a:ext cx="2096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056" name="Google Shape;1056;p31"/>
          <p:cNvSpPr txBox="1"/>
          <p:nvPr>
            <p:ph idx="2" type="subTitle"/>
          </p:nvPr>
        </p:nvSpPr>
        <p:spPr>
          <a:xfrm>
            <a:off x="6334675" y="2950100"/>
            <a:ext cx="20961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057" name="Google Shape;1057;p31"/>
          <p:cNvSpPr txBox="1"/>
          <p:nvPr>
            <p:ph idx="3" type="subTitle"/>
          </p:nvPr>
        </p:nvSpPr>
        <p:spPr>
          <a:xfrm>
            <a:off x="713225" y="2112351"/>
            <a:ext cx="2096100" cy="786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58" name="Google Shape;1058;p31"/>
          <p:cNvSpPr txBox="1"/>
          <p:nvPr>
            <p:ph idx="4" type="subTitle"/>
          </p:nvPr>
        </p:nvSpPr>
        <p:spPr>
          <a:xfrm>
            <a:off x="6334675" y="3404608"/>
            <a:ext cx="2096100" cy="7863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59" name="Google Shape;1059;p3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4">
    <p:spTree>
      <p:nvGrpSpPr>
        <p:cNvPr id="1060" name="Shape 1060"/>
        <p:cNvGrpSpPr/>
        <p:nvPr/>
      </p:nvGrpSpPr>
      <p:grpSpPr>
        <a:xfrm>
          <a:off x="0" y="0"/>
          <a:ext cx="0" cy="0"/>
          <a:chOff x="0" y="0"/>
          <a:chExt cx="0" cy="0"/>
        </a:xfrm>
      </p:grpSpPr>
      <p:grpSp>
        <p:nvGrpSpPr>
          <p:cNvPr id="1061" name="Google Shape;1061;p32"/>
          <p:cNvGrpSpPr/>
          <p:nvPr/>
        </p:nvGrpSpPr>
        <p:grpSpPr>
          <a:xfrm rot="-5815465">
            <a:off x="1428483" y="728012"/>
            <a:ext cx="4264231" cy="4169868"/>
            <a:chOff x="2615425" y="-43849"/>
            <a:chExt cx="5349587" cy="5231206"/>
          </a:xfrm>
        </p:grpSpPr>
        <p:sp>
          <p:nvSpPr>
            <p:cNvPr id="1062" name="Google Shape;1062;p32"/>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3" name="Google Shape;1063;p32"/>
            <p:cNvGrpSpPr/>
            <p:nvPr/>
          </p:nvGrpSpPr>
          <p:grpSpPr>
            <a:xfrm>
              <a:off x="3753855" y="4"/>
              <a:ext cx="4211157" cy="4799044"/>
              <a:chOff x="4228201" y="2970830"/>
              <a:chExt cx="1270066" cy="1447370"/>
            </a:xfrm>
          </p:grpSpPr>
          <p:sp>
            <p:nvSpPr>
              <p:cNvPr id="1064" name="Google Shape;1064;p32"/>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2"/>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2"/>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7" name="Google Shape;1067;p32"/>
          <p:cNvSpPr/>
          <p:nvPr/>
        </p:nvSpPr>
        <p:spPr>
          <a:xfrm>
            <a:off x="7888075" y="8173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2"/>
          <p:cNvSpPr/>
          <p:nvPr/>
        </p:nvSpPr>
        <p:spPr>
          <a:xfrm flipH="1">
            <a:off x="524125" y="31147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9" name="Google Shape;1069;p32"/>
          <p:cNvGrpSpPr/>
          <p:nvPr/>
        </p:nvGrpSpPr>
        <p:grpSpPr>
          <a:xfrm>
            <a:off x="1740604" y="4367825"/>
            <a:ext cx="253593" cy="322744"/>
            <a:chOff x="3828325" y="875775"/>
            <a:chExt cx="330501" cy="420623"/>
          </a:xfrm>
        </p:grpSpPr>
        <p:sp>
          <p:nvSpPr>
            <p:cNvPr id="1070" name="Google Shape;1070;p3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32"/>
          <p:cNvGrpSpPr/>
          <p:nvPr/>
        </p:nvGrpSpPr>
        <p:grpSpPr>
          <a:xfrm flipH="1">
            <a:off x="6596279" y="753025"/>
            <a:ext cx="253593" cy="322744"/>
            <a:chOff x="3828325" y="875775"/>
            <a:chExt cx="330501" cy="420623"/>
          </a:xfrm>
        </p:grpSpPr>
        <p:sp>
          <p:nvSpPr>
            <p:cNvPr id="1083" name="Google Shape;1083;p3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5" name="Google Shape;1095;p32"/>
          <p:cNvSpPr/>
          <p:nvPr/>
        </p:nvSpPr>
        <p:spPr>
          <a:xfrm>
            <a:off x="2415575" y="43427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97" name="Google Shape;1097;p32"/>
          <p:cNvSpPr txBox="1"/>
          <p:nvPr>
            <p:ph idx="1" type="subTitle"/>
          </p:nvPr>
        </p:nvSpPr>
        <p:spPr>
          <a:xfrm>
            <a:off x="713225" y="1125075"/>
            <a:ext cx="3858900" cy="3474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4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
        <p:nvSpPr>
          <p:cNvPr id="1098" name="Google Shape;1098;p32"/>
          <p:cNvSpPr txBox="1"/>
          <p:nvPr>
            <p:ph idx="2" type="subTitle"/>
          </p:nvPr>
        </p:nvSpPr>
        <p:spPr>
          <a:xfrm>
            <a:off x="4572000" y="1125075"/>
            <a:ext cx="3858900" cy="3474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Char char="●"/>
              <a:defRPr/>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4">
    <p:spTree>
      <p:nvGrpSpPr>
        <p:cNvPr id="1099" name="Shape 1099"/>
        <p:cNvGrpSpPr/>
        <p:nvPr/>
      </p:nvGrpSpPr>
      <p:grpSpPr>
        <a:xfrm>
          <a:off x="0" y="0"/>
          <a:ext cx="0" cy="0"/>
          <a:chOff x="0" y="0"/>
          <a:chExt cx="0" cy="0"/>
        </a:xfrm>
      </p:grpSpPr>
      <p:grpSp>
        <p:nvGrpSpPr>
          <p:cNvPr id="1100" name="Google Shape;1100;p33"/>
          <p:cNvGrpSpPr/>
          <p:nvPr/>
        </p:nvGrpSpPr>
        <p:grpSpPr>
          <a:xfrm rot="-1074791">
            <a:off x="622478" y="263205"/>
            <a:ext cx="4436571" cy="4602955"/>
            <a:chOff x="2958950" y="1937675"/>
            <a:chExt cx="1445225" cy="1499425"/>
          </a:xfrm>
        </p:grpSpPr>
        <p:sp>
          <p:nvSpPr>
            <p:cNvPr id="1101" name="Google Shape;1101;p33"/>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3"/>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3"/>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3"/>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3"/>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33"/>
          <p:cNvGrpSpPr/>
          <p:nvPr/>
        </p:nvGrpSpPr>
        <p:grpSpPr>
          <a:xfrm>
            <a:off x="856892" y="4085888"/>
            <a:ext cx="253593" cy="322744"/>
            <a:chOff x="3828325" y="875775"/>
            <a:chExt cx="330501" cy="420623"/>
          </a:xfrm>
        </p:grpSpPr>
        <p:sp>
          <p:nvSpPr>
            <p:cNvPr id="1107" name="Google Shape;1107;p3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9" name="Google Shape;1119;p33"/>
          <p:cNvSpPr/>
          <p:nvPr/>
        </p:nvSpPr>
        <p:spPr>
          <a:xfrm flipH="1">
            <a:off x="400775" y="4974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3"/>
          <p:cNvSpPr/>
          <p:nvPr/>
        </p:nvSpPr>
        <p:spPr>
          <a:xfrm>
            <a:off x="4116925" y="4314725"/>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3"/>
          <p:cNvSpPr txBox="1"/>
          <p:nvPr>
            <p:ph idx="1" type="subTitle"/>
          </p:nvPr>
        </p:nvSpPr>
        <p:spPr>
          <a:xfrm>
            <a:off x="4116925" y="3631400"/>
            <a:ext cx="4331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2" name="Google Shape;1122;p33"/>
          <p:cNvSpPr txBox="1"/>
          <p:nvPr>
            <p:ph idx="2" type="subTitle"/>
          </p:nvPr>
        </p:nvSpPr>
        <p:spPr>
          <a:xfrm>
            <a:off x="4116925" y="2576450"/>
            <a:ext cx="4331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3" name="Google Shape;1123;p33"/>
          <p:cNvSpPr txBox="1"/>
          <p:nvPr>
            <p:ph idx="3" type="subTitle"/>
          </p:nvPr>
        </p:nvSpPr>
        <p:spPr>
          <a:xfrm>
            <a:off x="4116925" y="4022125"/>
            <a:ext cx="4331700" cy="588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4" name="Google Shape;1124;p33"/>
          <p:cNvSpPr txBox="1"/>
          <p:nvPr>
            <p:ph idx="4" type="subTitle"/>
          </p:nvPr>
        </p:nvSpPr>
        <p:spPr>
          <a:xfrm>
            <a:off x="4116925" y="2967200"/>
            <a:ext cx="4331700" cy="588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5" name="Google Shape;1125;p33"/>
          <p:cNvSpPr txBox="1"/>
          <p:nvPr>
            <p:ph idx="5" type="subTitle"/>
          </p:nvPr>
        </p:nvSpPr>
        <p:spPr>
          <a:xfrm>
            <a:off x="4116850" y="1521500"/>
            <a:ext cx="4331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6" name="Google Shape;1126;p33"/>
          <p:cNvSpPr txBox="1"/>
          <p:nvPr>
            <p:ph idx="6" type="subTitle"/>
          </p:nvPr>
        </p:nvSpPr>
        <p:spPr>
          <a:xfrm>
            <a:off x="4116850" y="1912250"/>
            <a:ext cx="4331700" cy="588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7" name="Google Shape;1127;p33"/>
          <p:cNvSpPr txBox="1"/>
          <p:nvPr>
            <p:ph type="title"/>
          </p:nvPr>
        </p:nvSpPr>
        <p:spPr>
          <a:xfrm>
            <a:off x="2238100" y="445025"/>
            <a:ext cx="6192600" cy="103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0">
    <p:spTree>
      <p:nvGrpSpPr>
        <p:cNvPr id="1128" name="Shape 1128"/>
        <p:cNvGrpSpPr/>
        <p:nvPr/>
      </p:nvGrpSpPr>
      <p:grpSpPr>
        <a:xfrm>
          <a:off x="0" y="0"/>
          <a:ext cx="0" cy="0"/>
          <a:chOff x="0" y="0"/>
          <a:chExt cx="0" cy="0"/>
        </a:xfrm>
      </p:grpSpPr>
      <p:grpSp>
        <p:nvGrpSpPr>
          <p:cNvPr id="1129" name="Google Shape;1129;p34"/>
          <p:cNvGrpSpPr/>
          <p:nvPr/>
        </p:nvGrpSpPr>
        <p:grpSpPr>
          <a:xfrm rot="-10143216">
            <a:off x="846473" y="603027"/>
            <a:ext cx="4967081" cy="4149272"/>
            <a:chOff x="3016500" y="2277900"/>
            <a:chExt cx="1387675" cy="1159200"/>
          </a:xfrm>
        </p:grpSpPr>
        <p:sp>
          <p:nvSpPr>
            <p:cNvPr id="1130" name="Google Shape;1130;p34"/>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4"/>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4"/>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34"/>
          <p:cNvSpPr/>
          <p:nvPr/>
        </p:nvSpPr>
        <p:spPr>
          <a:xfrm>
            <a:off x="7942050" y="21057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4"/>
          <p:cNvSpPr/>
          <p:nvPr/>
        </p:nvSpPr>
        <p:spPr>
          <a:xfrm flipH="1">
            <a:off x="573950" y="12738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5" name="Google Shape;1135;p34"/>
          <p:cNvGrpSpPr/>
          <p:nvPr/>
        </p:nvGrpSpPr>
        <p:grpSpPr>
          <a:xfrm>
            <a:off x="586429" y="4192975"/>
            <a:ext cx="253593" cy="322744"/>
            <a:chOff x="3828325" y="875775"/>
            <a:chExt cx="330501" cy="420623"/>
          </a:xfrm>
        </p:grpSpPr>
        <p:sp>
          <p:nvSpPr>
            <p:cNvPr id="1136" name="Google Shape;1136;p3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34"/>
          <p:cNvGrpSpPr/>
          <p:nvPr/>
        </p:nvGrpSpPr>
        <p:grpSpPr>
          <a:xfrm flipH="1" rot="-1286283">
            <a:off x="8303997" y="1223768"/>
            <a:ext cx="253553" cy="322654"/>
            <a:chOff x="3828325" y="875775"/>
            <a:chExt cx="330501" cy="420623"/>
          </a:xfrm>
        </p:grpSpPr>
        <p:sp>
          <p:nvSpPr>
            <p:cNvPr id="1149" name="Google Shape;1149;p3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1" name="Google Shape;1161;p34"/>
          <p:cNvSpPr/>
          <p:nvPr/>
        </p:nvSpPr>
        <p:spPr>
          <a:xfrm>
            <a:off x="6162325" y="425008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63" name="Google Shape;1163;p34"/>
          <p:cNvSpPr txBox="1"/>
          <p:nvPr>
            <p:ph idx="1" type="subTitle"/>
          </p:nvPr>
        </p:nvSpPr>
        <p:spPr>
          <a:xfrm>
            <a:off x="865625" y="26910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164" name="Google Shape;1164;p34"/>
          <p:cNvSpPr txBox="1"/>
          <p:nvPr>
            <p:ph idx="2" type="subTitle"/>
          </p:nvPr>
        </p:nvSpPr>
        <p:spPr>
          <a:xfrm>
            <a:off x="3457650" y="1727400"/>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165" name="Google Shape;1165;p34"/>
          <p:cNvSpPr txBox="1"/>
          <p:nvPr>
            <p:ph idx="3" type="subTitle"/>
          </p:nvPr>
        </p:nvSpPr>
        <p:spPr>
          <a:xfrm>
            <a:off x="865625" y="3145575"/>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6" name="Google Shape;1166;p34"/>
          <p:cNvSpPr txBox="1"/>
          <p:nvPr>
            <p:ph idx="4" type="subTitle"/>
          </p:nvPr>
        </p:nvSpPr>
        <p:spPr>
          <a:xfrm>
            <a:off x="3457650" y="2181904"/>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7" name="Google Shape;1167;p34"/>
          <p:cNvSpPr txBox="1"/>
          <p:nvPr>
            <p:ph idx="5" type="subTitle"/>
          </p:nvPr>
        </p:nvSpPr>
        <p:spPr>
          <a:xfrm>
            <a:off x="6049675" y="26910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168" name="Google Shape;1168;p34"/>
          <p:cNvSpPr txBox="1"/>
          <p:nvPr>
            <p:ph idx="6" type="subTitle"/>
          </p:nvPr>
        </p:nvSpPr>
        <p:spPr>
          <a:xfrm>
            <a:off x="6049675" y="31455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4">
    <p:spTree>
      <p:nvGrpSpPr>
        <p:cNvPr id="1169" name="Shape 1169"/>
        <p:cNvGrpSpPr/>
        <p:nvPr/>
      </p:nvGrpSpPr>
      <p:grpSpPr>
        <a:xfrm>
          <a:off x="0" y="0"/>
          <a:ext cx="0" cy="0"/>
          <a:chOff x="0" y="0"/>
          <a:chExt cx="0" cy="0"/>
        </a:xfrm>
      </p:grpSpPr>
      <p:grpSp>
        <p:nvGrpSpPr>
          <p:cNvPr id="1170" name="Google Shape;1170;p35"/>
          <p:cNvGrpSpPr/>
          <p:nvPr/>
        </p:nvGrpSpPr>
        <p:grpSpPr>
          <a:xfrm rot="-9155413">
            <a:off x="389330" y="602832"/>
            <a:ext cx="4967099" cy="4149286"/>
            <a:chOff x="3016500" y="2277900"/>
            <a:chExt cx="1387675" cy="1159200"/>
          </a:xfrm>
        </p:grpSpPr>
        <p:sp>
          <p:nvSpPr>
            <p:cNvPr id="1171" name="Google Shape;1171;p35"/>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5"/>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5"/>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4" name="Google Shape;1174;p35"/>
          <p:cNvSpPr/>
          <p:nvPr/>
        </p:nvSpPr>
        <p:spPr>
          <a:xfrm>
            <a:off x="7983525" y="11962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5"/>
          <p:cNvSpPr/>
          <p:nvPr/>
        </p:nvSpPr>
        <p:spPr>
          <a:xfrm flipH="1">
            <a:off x="409675" y="5486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6" name="Google Shape;1176;p35"/>
          <p:cNvGrpSpPr/>
          <p:nvPr/>
        </p:nvGrpSpPr>
        <p:grpSpPr>
          <a:xfrm>
            <a:off x="6252264" y="4321548"/>
            <a:ext cx="330501" cy="420581"/>
            <a:chOff x="3828325" y="875775"/>
            <a:chExt cx="330501" cy="420623"/>
          </a:xfrm>
        </p:grpSpPr>
        <p:sp>
          <p:nvSpPr>
            <p:cNvPr id="1177" name="Google Shape;1177;p3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35"/>
          <p:cNvGrpSpPr/>
          <p:nvPr/>
        </p:nvGrpSpPr>
        <p:grpSpPr>
          <a:xfrm flipH="1">
            <a:off x="1716500" y="597113"/>
            <a:ext cx="330501" cy="420623"/>
            <a:chOff x="3828325" y="875775"/>
            <a:chExt cx="330501" cy="420623"/>
          </a:xfrm>
        </p:grpSpPr>
        <p:sp>
          <p:nvSpPr>
            <p:cNvPr id="1190" name="Google Shape;1190;p3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2" name="Google Shape;1202;p3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03" name="Google Shape;1203;p35"/>
          <p:cNvSpPr txBox="1"/>
          <p:nvPr>
            <p:ph idx="1" type="subTitle"/>
          </p:nvPr>
        </p:nvSpPr>
        <p:spPr>
          <a:xfrm>
            <a:off x="3838588" y="1606300"/>
            <a:ext cx="2228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04" name="Google Shape;1204;p35"/>
          <p:cNvSpPr txBox="1"/>
          <p:nvPr>
            <p:ph idx="2" type="subTitle"/>
          </p:nvPr>
        </p:nvSpPr>
        <p:spPr>
          <a:xfrm>
            <a:off x="6202013" y="1606300"/>
            <a:ext cx="2228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05" name="Google Shape;1205;p35"/>
          <p:cNvSpPr txBox="1"/>
          <p:nvPr>
            <p:ph idx="3" type="subTitle"/>
          </p:nvPr>
        </p:nvSpPr>
        <p:spPr>
          <a:xfrm>
            <a:off x="3838588" y="2060800"/>
            <a:ext cx="2228700" cy="642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6" name="Google Shape;1206;p35"/>
          <p:cNvSpPr txBox="1"/>
          <p:nvPr>
            <p:ph idx="4" type="subTitle"/>
          </p:nvPr>
        </p:nvSpPr>
        <p:spPr>
          <a:xfrm>
            <a:off x="6202013" y="2060804"/>
            <a:ext cx="2228700" cy="642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7" name="Google Shape;1207;p35"/>
          <p:cNvSpPr txBox="1"/>
          <p:nvPr>
            <p:ph idx="5" type="subTitle"/>
          </p:nvPr>
        </p:nvSpPr>
        <p:spPr>
          <a:xfrm>
            <a:off x="3838600" y="2925825"/>
            <a:ext cx="2228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08" name="Google Shape;1208;p35"/>
          <p:cNvSpPr txBox="1"/>
          <p:nvPr>
            <p:ph idx="6" type="subTitle"/>
          </p:nvPr>
        </p:nvSpPr>
        <p:spPr>
          <a:xfrm>
            <a:off x="6202025" y="2925825"/>
            <a:ext cx="2228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09" name="Google Shape;1209;p35"/>
          <p:cNvSpPr txBox="1"/>
          <p:nvPr>
            <p:ph idx="7" type="subTitle"/>
          </p:nvPr>
        </p:nvSpPr>
        <p:spPr>
          <a:xfrm>
            <a:off x="3838600" y="3380325"/>
            <a:ext cx="2228700" cy="642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10" name="Google Shape;1210;p35"/>
          <p:cNvSpPr txBox="1"/>
          <p:nvPr>
            <p:ph idx="8" type="subTitle"/>
          </p:nvPr>
        </p:nvSpPr>
        <p:spPr>
          <a:xfrm>
            <a:off x="6202025" y="3380329"/>
            <a:ext cx="2228700" cy="642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1211" name="Shape 1211"/>
        <p:cNvGrpSpPr/>
        <p:nvPr/>
      </p:nvGrpSpPr>
      <p:grpSpPr>
        <a:xfrm>
          <a:off x="0" y="0"/>
          <a:ext cx="0" cy="0"/>
          <a:chOff x="0" y="0"/>
          <a:chExt cx="0" cy="0"/>
        </a:xfrm>
      </p:grpSpPr>
      <p:grpSp>
        <p:nvGrpSpPr>
          <p:cNvPr id="1212" name="Google Shape;1212;p36"/>
          <p:cNvGrpSpPr/>
          <p:nvPr/>
        </p:nvGrpSpPr>
        <p:grpSpPr>
          <a:xfrm rot="-1074791">
            <a:off x="935253" y="270280"/>
            <a:ext cx="4436571" cy="4602955"/>
            <a:chOff x="2958950" y="1937675"/>
            <a:chExt cx="1445225" cy="1499425"/>
          </a:xfrm>
        </p:grpSpPr>
        <p:sp>
          <p:nvSpPr>
            <p:cNvPr id="1213" name="Google Shape;1213;p36"/>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6"/>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6"/>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6"/>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6"/>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8" name="Google Shape;1218;p36"/>
          <p:cNvSpPr/>
          <p:nvPr/>
        </p:nvSpPr>
        <p:spPr>
          <a:xfrm>
            <a:off x="7994850" y="12433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6"/>
          <p:cNvSpPr/>
          <p:nvPr/>
        </p:nvSpPr>
        <p:spPr>
          <a:xfrm flipH="1">
            <a:off x="384825" y="31750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0" name="Google Shape;1220;p36"/>
          <p:cNvGrpSpPr/>
          <p:nvPr/>
        </p:nvGrpSpPr>
        <p:grpSpPr>
          <a:xfrm>
            <a:off x="5741217" y="4438050"/>
            <a:ext cx="253593" cy="322744"/>
            <a:chOff x="3828325" y="875775"/>
            <a:chExt cx="330501" cy="420623"/>
          </a:xfrm>
        </p:grpSpPr>
        <p:sp>
          <p:nvSpPr>
            <p:cNvPr id="1221" name="Google Shape;1221;p3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3" name="Google Shape;1233;p3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4" name="Google Shape;1234;p36"/>
          <p:cNvSpPr txBox="1"/>
          <p:nvPr>
            <p:ph idx="1" type="subTitle"/>
          </p:nvPr>
        </p:nvSpPr>
        <p:spPr>
          <a:xfrm>
            <a:off x="865625" y="17766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35" name="Google Shape;1235;p36"/>
          <p:cNvSpPr txBox="1"/>
          <p:nvPr>
            <p:ph idx="2" type="subTitle"/>
          </p:nvPr>
        </p:nvSpPr>
        <p:spPr>
          <a:xfrm>
            <a:off x="3457650" y="17766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36" name="Google Shape;1236;p36"/>
          <p:cNvSpPr txBox="1"/>
          <p:nvPr>
            <p:ph idx="3" type="subTitle"/>
          </p:nvPr>
        </p:nvSpPr>
        <p:spPr>
          <a:xfrm>
            <a:off x="865625" y="2231175"/>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37" name="Google Shape;1237;p36"/>
          <p:cNvSpPr txBox="1"/>
          <p:nvPr>
            <p:ph idx="4" type="subTitle"/>
          </p:nvPr>
        </p:nvSpPr>
        <p:spPr>
          <a:xfrm>
            <a:off x="3457650" y="22311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38" name="Google Shape;1238;p36"/>
          <p:cNvSpPr txBox="1"/>
          <p:nvPr>
            <p:ph idx="5" type="subTitle"/>
          </p:nvPr>
        </p:nvSpPr>
        <p:spPr>
          <a:xfrm>
            <a:off x="6049675" y="17766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39" name="Google Shape;1239;p36"/>
          <p:cNvSpPr txBox="1"/>
          <p:nvPr>
            <p:ph idx="6" type="subTitle"/>
          </p:nvPr>
        </p:nvSpPr>
        <p:spPr>
          <a:xfrm>
            <a:off x="6049675" y="22311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0" name="Google Shape;1240;p36"/>
          <p:cNvSpPr txBox="1"/>
          <p:nvPr>
            <p:ph idx="7" type="subTitle"/>
          </p:nvPr>
        </p:nvSpPr>
        <p:spPr>
          <a:xfrm>
            <a:off x="865625" y="34827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41" name="Google Shape;1241;p36"/>
          <p:cNvSpPr txBox="1"/>
          <p:nvPr>
            <p:ph idx="8" type="subTitle"/>
          </p:nvPr>
        </p:nvSpPr>
        <p:spPr>
          <a:xfrm>
            <a:off x="3457650" y="34827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42" name="Google Shape;1242;p36"/>
          <p:cNvSpPr txBox="1"/>
          <p:nvPr>
            <p:ph idx="9" type="subTitle"/>
          </p:nvPr>
        </p:nvSpPr>
        <p:spPr>
          <a:xfrm>
            <a:off x="865625" y="3937275"/>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3" name="Google Shape;1243;p36"/>
          <p:cNvSpPr txBox="1"/>
          <p:nvPr>
            <p:ph idx="13" type="subTitle"/>
          </p:nvPr>
        </p:nvSpPr>
        <p:spPr>
          <a:xfrm>
            <a:off x="3457650" y="39372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4" name="Google Shape;1244;p36"/>
          <p:cNvSpPr txBox="1"/>
          <p:nvPr>
            <p:ph idx="14" type="subTitle"/>
          </p:nvPr>
        </p:nvSpPr>
        <p:spPr>
          <a:xfrm>
            <a:off x="6049675" y="34827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45" name="Google Shape;1245;p36"/>
          <p:cNvSpPr txBox="1"/>
          <p:nvPr>
            <p:ph idx="15" type="subTitle"/>
          </p:nvPr>
        </p:nvSpPr>
        <p:spPr>
          <a:xfrm>
            <a:off x="6049675" y="39372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7">
    <p:spTree>
      <p:nvGrpSpPr>
        <p:cNvPr id="1246" name="Shape 1246"/>
        <p:cNvGrpSpPr/>
        <p:nvPr/>
      </p:nvGrpSpPr>
      <p:grpSpPr>
        <a:xfrm>
          <a:off x="0" y="0"/>
          <a:ext cx="0" cy="0"/>
          <a:chOff x="0" y="0"/>
          <a:chExt cx="0" cy="0"/>
        </a:xfrm>
      </p:grpSpPr>
      <p:grpSp>
        <p:nvGrpSpPr>
          <p:cNvPr id="1247" name="Google Shape;1247;p37"/>
          <p:cNvGrpSpPr/>
          <p:nvPr/>
        </p:nvGrpSpPr>
        <p:grpSpPr>
          <a:xfrm rot="-2947951">
            <a:off x="3357063" y="33933"/>
            <a:ext cx="5061179" cy="5250987"/>
            <a:chOff x="2958950" y="1937675"/>
            <a:chExt cx="1445225" cy="1499425"/>
          </a:xfrm>
        </p:grpSpPr>
        <p:sp>
          <p:nvSpPr>
            <p:cNvPr id="1248" name="Google Shape;1248;p37"/>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3" name="Google Shape;1253;p37"/>
          <p:cNvSpPr/>
          <p:nvPr/>
        </p:nvSpPr>
        <p:spPr>
          <a:xfrm>
            <a:off x="8075925" y="38357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7"/>
          <p:cNvSpPr/>
          <p:nvPr/>
        </p:nvSpPr>
        <p:spPr>
          <a:xfrm flipH="1">
            <a:off x="409675" y="2825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4015775" y="44951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6" name="Google Shape;1256;p37"/>
          <p:cNvGrpSpPr/>
          <p:nvPr/>
        </p:nvGrpSpPr>
        <p:grpSpPr>
          <a:xfrm flipH="1" rot="-1286283">
            <a:off x="8304097" y="1036318"/>
            <a:ext cx="253553" cy="322654"/>
            <a:chOff x="3828325" y="875775"/>
            <a:chExt cx="330501" cy="420623"/>
          </a:xfrm>
        </p:grpSpPr>
        <p:sp>
          <p:nvSpPr>
            <p:cNvPr id="1257" name="Google Shape;1257;p3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9" name="Google Shape;1269;p37"/>
          <p:cNvSpPr txBox="1"/>
          <p:nvPr>
            <p:ph type="title"/>
          </p:nvPr>
        </p:nvSpPr>
        <p:spPr>
          <a:xfrm flipH="1">
            <a:off x="713225" y="707850"/>
            <a:ext cx="4013400" cy="1012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7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0" name="Google Shape;1270;p37"/>
          <p:cNvSpPr txBox="1"/>
          <p:nvPr>
            <p:ph idx="1" type="subTitle"/>
          </p:nvPr>
        </p:nvSpPr>
        <p:spPr>
          <a:xfrm flipH="1">
            <a:off x="743900" y="1720350"/>
            <a:ext cx="4013400" cy="1012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800"/>
              <a:buNone/>
              <a:defRPr sz="1600">
                <a:solidFill>
                  <a:schemeClr val="dk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271" name="Google Shape;1271;p37"/>
          <p:cNvSpPr txBox="1"/>
          <p:nvPr/>
        </p:nvSpPr>
        <p:spPr>
          <a:xfrm flipH="1">
            <a:off x="756850" y="3339725"/>
            <a:ext cx="3702900" cy="792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Catamaran"/>
                <a:ea typeface="Catamaran"/>
                <a:cs typeface="Catamaran"/>
                <a:sym typeface="Catamaran"/>
              </a:rPr>
              <a:t>CREDITS: This presentation template was created by </a:t>
            </a:r>
            <a:r>
              <a:rPr lang="en" sz="1200">
                <a:solidFill>
                  <a:schemeClr val="dk1"/>
                </a:solidFill>
                <a:uFill>
                  <a:noFill/>
                </a:uFill>
                <a:latin typeface="Catamaran"/>
                <a:ea typeface="Catamaran"/>
                <a:cs typeface="Catamaran"/>
                <a:sym typeface="Catamaran"/>
                <a:hlinkClick r:id="rId2">
                  <a:extLst>
                    <a:ext uri="{A12FA001-AC4F-418D-AE19-62706E023703}">
                      <ahyp:hlinkClr val="tx"/>
                    </a:ext>
                  </a:extLst>
                </a:hlinkClick>
              </a:rPr>
              <a:t>Slidesgo</a:t>
            </a:r>
            <a:r>
              <a:rPr lang="en" sz="1200">
                <a:solidFill>
                  <a:schemeClr val="dk1"/>
                </a:solidFill>
                <a:latin typeface="Catamaran"/>
                <a:ea typeface="Catamaran"/>
                <a:cs typeface="Catamaran"/>
                <a:sym typeface="Catamaran"/>
              </a:rPr>
              <a:t>, including icons by </a:t>
            </a:r>
            <a:r>
              <a:rPr lang="en" sz="1200">
                <a:solidFill>
                  <a:schemeClr val="dk1"/>
                </a:solidFill>
                <a:uFill>
                  <a:noFill/>
                </a:uFill>
                <a:latin typeface="Catamaran"/>
                <a:ea typeface="Catamaran"/>
                <a:cs typeface="Catamaran"/>
                <a:sym typeface="Catamaran"/>
                <a:hlinkClick r:id="rId3">
                  <a:extLst>
                    <a:ext uri="{A12FA001-AC4F-418D-AE19-62706E023703}">
                      <ahyp:hlinkClr val="tx"/>
                    </a:ext>
                  </a:extLst>
                </a:hlinkClick>
              </a:rPr>
              <a:t>Flaticon</a:t>
            </a:r>
            <a:r>
              <a:rPr lang="en" sz="1200">
                <a:solidFill>
                  <a:schemeClr val="dk1"/>
                </a:solidFill>
                <a:latin typeface="Catamaran"/>
                <a:ea typeface="Catamaran"/>
                <a:cs typeface="Catamaran"/>
                <a:sym typeface="Catamaran"/>
              </a:rPr>
              <a:t>, and infographics &amp; images by </a:t>
            </a:r>
            <a:r>
              <a:rPr lang="en" sz="1200">
                <a:solidFill>
                  <a:schemeClr val="dk1"/>
                </a:solidFill>
                <a:uFill>
                  <a:noFill/>
                </a:uFill>
                <a:latin typeface="Catamaran"/>
                <a:ea typeface="Catamaran"/>
                <a:cs typeface="Catamaran"/>
                <a:sym typeface="Catamaran"/>
                <a:hlinkClick r:id="rId4">
                  <a:extLst>
                    <a:ext uri="{A12FA001-AC4F-418D-AE19-62706E023703}">
                      <ahyp:hlinkClr val="tx"/>
                    </a:ext>
                  </a:extLst>
                </a:hlinkClick>
              </a:rPr>
              <a:t>Freepik</a:t>
            </a:r>
            <a:r>
              <a:rPr lang="en" sz="1200">
                <a:solidFill>
                  <a:schemeClr val="dk1"/>
                </a:solidFill>
                <a:latin typeface="Catamaran"/>
                <a:ea typeface="Catamaran"/>
                <a:cs typeface="Catamaran"/>
                <a:sym typeface="Catamaran"/>
              </a:rPr>
              <a:t> </a:t>
            </a:r>
            <a:endParaRPr sz="1200">
              <a:solidFill>
                <a:schemeClr val="dk1"/>
              </a:solidFill>
              <a:latin typeface="Catamaran"/>
              <a:ea typeface="Catamaran"/>
              <a:cs typeface="Catamaran"/>
              <a:sym typeface="Catamaran"/>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1">
    <p:spTree>
      <p:nvGrpSpPr>
        <p:cNvPr id="1272" name="Shape 1272"/>
        <p:cNvGrpSpPr/>
        <p:nvPr/>
      </p:nvGrpSpPr>
      <p:grpSpPr>
        <a:xfrm>
          <a:off x="0" y="0"/>
          <a:ext cx="0" cy="0"/>
          <a:chOff x="0" y="0"/>
          <a:chExt cx="0" cy="0"/>
        </a:xfrm>
      </p:grpSpPr>
      <p:grpSp>
        <p:nvGrpSpPr>
          <p:cNvPr id="1273" name="Google Shape;1273;p38"/>
          <p:cNvGrpSpPr/>
          <p:nvPr/>
        </p:nvGrpSpPr>
        <p:grpSpPr>
          <a:xfrm rot="-2882640">
            <a:off x="2073624" y="219683"/>
            <a:ext cx="5080133" cy="4411631"/>
            <a:chOff x="3016500" y="2066925"/>
            <a:chExt cx="1577800" cy="1370175"/>
          </a:xfrm>
        </p:grpSpPr>
        <p:sp>
          <p:nvSpPr>
            <p:cNvPr id="1274" name="Google Shape;1274;p38"/>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8"/>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8"/>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8"/>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8"/>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9" name="Google Shape;1279;p38"/>
          <p:cNvSpPr/>
          <p:nvPr/>
        </p:nvSpPr>
        <p:spPr>
          <a:xfrm>
            <a:off x="7525550" y="3107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0" name="Google Shape;1280;p38"/>
          <p:cNvGrpSpPr/>
          <p:nvPr/>
        </p:nvGrpSpPr>
        <p:grpSpPr>
          <a:xfrm flipH="1">
            <a:off x="1444287" y="4338475"/>
            <a:ext cx="330501" cy="420623"/>
            <a:chOff x="3828325" y="875775"/>
            <a:chExt cx="330501" cy="420623"/>
          </a:xfrm>
        </p:grpSpPr>
        <p:sp>
          <p:nvSpPr>
            <p:cNvPr id="1281" name="Google Shape;1281;p3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3" name="Google Shape;1293;p38"/>
          <p:cNvSpPr/>
          <p:nvPr/>
        </p:nvSpPr>
        <p:spPr>
          <a:xfrm>
            <a:off x="6891450" y="448568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8"/>
          <p:cNvSpPr/>
          <p:nvPr/>
        </p:nvSpPr>
        <p:spPr>
          <a:xfrm flipH="1">
            <a:off x="644825" y="21102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5" name="Google Shape;1295;p38"/>
          <p:cNvGrpSpPr/>
          <p:nvPr/>
        </p:nvGrpSpPr>
        <p:grpSpPr>
          <a:xfrm>
            <a:off x="6026713" y="448975"/>
            <a:ext cx="330501" cy="420623"/>
            <a:chOff x="3828325" y="875775"/>
            <a:chExt cx="330501" cy="420623"/>
          </a:xfrm>
        </p:grpSpPr>
        <p:sp>
          <p:nvSpPr>
            <p:cNvPr id="1296" name="Google Shape;1296;p3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2">
    <p:spTree>
      <p:nvGrpSpPr>
        <p:cNvPr id="1308" name="Shape 1308"/>
        <p:cNvGrpSpPr/>
        <p:nvPr/>
      </p:nvGrpSpPr>
      <p:grpSpPr>
        <a:xfrm>
          <a:off x="0" y="0"/>
          <a:ext cx="0" cy="0"/>
          <a:chOff x="0" y="0"/>
          <a:chExt cx="0" cy="0"/>
        </a:xfrm>
      </p:grpSpPr>
      <p:grpSp>
        <p:nvGrpSpPr>
          <p:cNvPr id="1309" name="Google Shape;1309;p39"/>
          <p:cNvGrpSpPr/>
          <p:nvPr/>
        </p:nvGrpSpPr>
        <p:grpSpPr>
          <a:xfrm rot="-9155413">
            <a:off x="389330" y="602832"/>
            <a:ext cx="4967099" cy="4149286"/>
            <a:chOff x="3016500" y="2277900"/>
            <a:chExt cx="1387675" cy="1159200"/>
          </a:xfrm>
        </p:grpSpPr>
        <p:sp>
          <p:nvSpPr>
            <p:cNvPr id="1310" name="Google Shape;1310;p39"/>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9"/>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9"/>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3" name="Google Shape;1313;p39"/>
          <p:cNvSpPr/>
          <p:nvPr/>
        </p:nvSpPr>
        <p:spPr>
          <a:xfrm>
            <a:off x="7983525" y="11962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9"/>
          <p:cNvSpPr/>
          <p:nvPr/>
        </p:nvSpPr>
        <p:spPr>
          <a:xfrm flipH="1">
            <a:off x="682675" y="36437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9"/>
          <p:cNvSpPr/>
          <p:nvPr/>
        </p:nvSpPr>
        <p:spPr>
          <a:xfrm>
            <a:off x="4619650" y="42483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6" name="Google Shape;1316;p39"/>
          <p:cNvGrpSpPr/>
          <p:nvPr/>
        </p:nvGrpSpPr>
        <p:grpSpPr>
          <a:xfrm>
            <a:off x="6905414" y="4245823"/>
            <a:ext cx="330501" cy="420581"/>
            <a:chOff x="3828325" y="875775"/>
            <a:chExt cx="330501" cy="420623"/>
          </a:xfrm>
        </p:grpSpPr>
        <p:sp>
          <p:nvSpPr>
            <p:cNvPr id="1317" name="Google Shape;1317;p3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9" name="Google Shape;1329;p39"/>
          <p:cNvGrpSpPr/>
          <p:nvPr/>
        </p:nvGrpSpPr>
        <p:grpSpPr>
          <a:xfrm>
            <a:off x="1350588" y="424838"/>
            <a:ext cx="330501" cy="420623"/>
            <a:chOff x="3828325" y="875775"/>
            <a:chExt cx="330501" cy="420623"/>
          </a:xfrm>
        </p:grpSpPr>
        <p:sp>
          <p:nvSpPr>
            <p:cNvPr id="1330" name="Google Shape;1330;p3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3">
    <p:spTree>
      <p:nvGrpSpPr>
        <p:cNvPr id="1342" name="Shape 1342"/>
        <p:cNvGrpSpPr/>
        <p:nvPr/>
      </p:nvGrpSpPr>
      <p:grpSpPr>
        <a:xfrm>
          <a:off x="0" y="0"/>
          <a:ext cx="0" cy="0"/>
          <a:chOff x="0" y="0"/>
          <a:chExt cx="0" cy="0"/>
        </a:xfrm>
      </p:grpSpPr>
      <p:grpSp>
        <p:nvGrpSpPr>
          <p:cNvPr id="1343" name="Google Shape;1343;p40"/>
          <p:cNvGrpSpPr/>
          <p:nvPr/>
        </p:nvGrpSpPr>
        <p:grpSpPr>
          <a:xfrm rot="-9029400">
            <a:off x="3477319" y="301567"/>
            <a:ext cx="4966975" cy="4149183"/>
            <a:chOff x="3016500" y="2277900"/>
            <a:chExt cx="1387675" cy="1159200"/>
          </a:xfrm>
        </p:grpSpPr>
        <p:sp>
          <p:nvSpPr>
            <p:cNvPr id="1344" name="Google Shape;1344;p40"/>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0"/>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0"/>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7" name="Google Shape;1347;p40"/>
          <p:cNvSpPr/>
          <p:nvPr/>
        </p:nvSpPr>
        <p:spPr>
          <a:xfrm>
            <a:off x="8106575" y="42064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0"/>
          <p:cNvSpPr/>
          <p:nvPr/>
        </p:nvSpPr>
        <p:spPr>
          <a:xfrm flipH="1">
            <a:off x="578575" y="20345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0"/>
          <p:cNvSpPr/>
          <p:nvPr/>
        </p:nvSpPr>
        <p:spPr>
          <a:xfrm>
            <a:off x="3861450" y="399788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0" name="Google Shape;1350;p40"/>
          <p:cNvGrpSpPr/>
          <p:nvPr/>
        </p:nvGrpSpPr>
        <p:grpSpPr>
          <a:xfrm>
            <a:off x="1424689" y="3891861"/>
            <a:ext cx="330501" cy="420581"/>
            <a:chOff x="3828325" y="875775"/>
            <a:chExt cx="330501" cy="420623"/>
          </a:xfrm>
        </p:grpSpPr>
        <p:sp>
          <p:nvSpPr>
            <p:cNvPr id="1351" name="Google Shape;1351;p4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40"/>
          <p:cNvGrpSpPr/>
          <p:nvPr/>
        </p:nvGrpSpPr>
        <p:grpSpPr>
          <a:xfrm>
            <a:off x="3157038" y="633088"/>
            <a:ext cx="330501" cy="420623"/>
            <a:chOff x="3828325" y="875775"/>
            <a:chExt cx="330501" cy="420623"/>
          </a:xfrm>
        </p:grpSpPr>
        <p:sp>
          <p:nvSpPr>
            <p:cNvPr id="1364" name="Google Shape;1364;p4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 name="Shape 101"/>
        <p:cNvGrpSpPr/>
        <p:nvPr/>
      </p:nvGrpSpPr>
      <p:grpSpPr>
        <a:xfrm>
          <a:off x="0" y="0"/>
          <a:ext cx="0" cy="0"/>
          <a:chOff x="0" y="0"/>
          <a:chExt cx="0" cy="0"/>
        </a:xfrm>
      </p:grpSpPr>
      <p:grpSp>
        <p:nvGrpSpPr>
          <p:cNvPr id="102" name="Google Shape;102;p5"/>
          <p:cNvGrpSpPr/>
          <p:nvPr/>
        </p:nvGrpSpPr>
        <p:grpSpPr>
          <a:xfrm rot="-9029400">
            <a:off x="2884019" y="623392"/>
            <a:ext cx="4966975" cy="4149183"/>
            <a:chOff x="3016500" y="2277900"/>
            <a:chExt cx="1387675" cy="1159200"/>
          </a:xfrm>
        </p:grpSpPr>
        <p:sp>
          <p:nvSpPr>
            <p:cNvPr id="103" name="Google Shape;103;p5"/>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5"/>
          <p:cNvSpPr/>
          <p:nvPr/>
        </p:nvSpPr>
        <p:spPr>
          <a:xfrm>
            <a:off x="7939425" y="6858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flipH="1">
            <a:off x="277700" y="44455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5"/>
          <p:cNvGrpSpPr/>
          <p:nvPr/>
        </p:nvGrpSpPr>
        <p:grpSpPr>
          <a:xfrm flipH="1">
            <a:off x="8238904" y="1800200"/>
            <a:ext cx="253593" cy="322744"/>
            <a:chOff x="3828325" y="875775"/>
            <a:chExt cx="330501" cy="420623"/>
          </a:xfrm>
        </p:grpSpPr>
        <p:sp>
          <p:nvSpPr>
            <p:cNvPr id="109" name="Google Shape;109;p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5"/>
          <p:cNvSpPr/>
          <p:nvPr/>
        </p:nvSpPr>
        <p:spPr>
          <a:xfrm>
            <a:off x="7538550" y="439091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txBox="1"/>
          <p:nvPr>
            <p:ph idx="1" type="body"/>
          </p:nvPr>
        </p:nvSpPr>
        <p:spPr>
          <a:xfrm>
            <a:off x="713225" y="1152475"/>
            <a:ext cx="3858900" cy="344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4"/>
              </a:buClr>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3" name="Google Shape;123;p5"/>
          <p:cNvSpPr txBox="1"/>
          <p:nvPr>
            <p:ph idx="2" type="body"/>
          </p:nvPr>
        </p:nvSpPr>
        <p:spPr>
          <a:xfrm>
            <a:off x="4572125" y="1152475"/>
            <a:ext cx="3858900" cy="344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4"/>
              </a:buClr>
              <a:buSzPts val="1400"/>
              <a:buChar char="●"/>
              <a:defRPr sz="16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4" name="Google Shape;124;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grpSp>
        <p:nvGrpSpPr>
          <p:cNvPr id="126" name="Google Shape;126;p6"/>
          <p:cNvGrpSpPr/>
          <p:nvPr/>
        </p:nvGrpSpPr>
        <p:grpSpPr>
          <a:xfrm rot="-2882640">
            <a:off x="3162924" y="-77692"/>
            <a:ext cx="5080133" cy="4411631"/>
            <a:chOff x="3016500" y="2066925"/>
            <a:chExt cx="1577800" cy="1370175"/>
          </a:xfrm>
        </p:grpSpPr>
        <p:sp>
          <p:nvSpPr>
            <p:cNvPr id="127" name="Google Shape;127;p6"/>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6"/>
          <p:cNvSpPr/>
          <p:nvPr/>
        </p:nvSpPr>
        <p:spPr>
          <a:xfrm>
            <a:off x="7587275" y="35645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flipH="1">
            <a:off x="600050" y="7961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6"/>
          <p:cNvGrpSpPr/>
          <p:nvPr/>
        </p:nvGrpSpPr>
        <p:grpSpPr>
          <a:xfrm>
            <a:off x="7776875" y="984500"/>
            <a:ext cx="330501" cy="420623"/>
            <a:chOff x="3828325" y="875775"/>
            <a:chExt cx="330501" cy="420623"/>
          </a:xfrm>
        </p:grpSpPr>
        <p:sp>
          <p:nvSpPr>
            <p:cNvPr id="135" name="Google Shape;135;p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6"/>
          <p:cNvGrpSpPr/>
          <p:nvPr/>
        </p:nvGrpSpPr>
        <p:grpSpPr>
          <a:xfrm flipH="1">
            <a:off x="547962" y="4089738"/>
            <a:ext cx="330501" cy="420623"/>
            <a:chOff x="3828325" y="875775"/>
            <a:chExt cx="330501" cy="420623"/>
          </a:xfrm>
        </p:grpSpPr>
        <p:sp>
          <p:nvSpPr>
            <p:cNvPr id="148" name="Google Shape;148;p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1" name="Shape 161"/>
        <p:cNvGrpSpPr/>
        <p:nvPr/>
      </p:nvGrpSpPr>
      <p:grpSpPr>
        <a:xfrm>
          <a:off x="0" y="0"/>
          <a:ext cx="0" cy="0"/>
          <a:chOff x="0" y="0"/>
          <a:chExt cx="0" cy="0"/>
        </a:xfrm>
      </p:grpSpPr>
      <p:sp>
        <p:nvSpPr>
          <p:cNvPr id="162" name="Google Shape;162;p7"/>
          <p:cNvSpPr/>
          <p:nvPr/>
        </p:nvSpPr>
        <p:spPr>
          <a:xfrm>
            <a:off x="5516725" y="424003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7"/>
          <p:cNvGrpSpPr/>
          <p:nvPr/>
        </p:nvGrpSpPr>
        <p:grpSpPr>
          <a:xfrm>
            <a:off x="7332617" y="3867688"/>
            <a:ext cx="253593" cy="322744"/>
            <a:chOff x="3828325" y="875775"/>
            <a:chExt cx="330501" cy="420623"/>
          </a:xfrm>
        </p:grpSpPr>
        <p:sp>
          <p:nvSpPr>
            <p:cNvPr id="164" name="Google Shape;164;p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7"/>
          <p:cNvGrpSpPr/>
          <p:nvPr/>
        </p:nvGrpSpPr>
        <p:grpSpPr>
          <a:xfrm>
            <a:off x="1197533" y="200984"/>
            <a:ext cx="5228621" cy="5171127"/>
            <a:chOff x="1578533" y="-27616"/>
            <a:chExt cx="5228621" cy="5171127"/>
          </a:xfrm>
        </p:grpSpPr>
        <p:grpSp>
          <p:nvGrpSpPr>
            <p:cNvPr id="177" name="Google Shape;177;p7"/>
            <p:cNvGrpSpPr/>
            <p:nvPr/>
          </p:nvGrpSpPr>
          <p:grpSpPr>
            <a:xfrm rot="-4351900">
              <a:off x="2209279" y="586956"/>
              <a:ext cx="4180626" cy="3941983"/>
              <a:chOff x="2615425" y="-43849"/>
              <a:chExt cx="5547897" cy="5231206"/>
            </a:xfrm>
          </p:grpSpPr>
          <p:sp>
            <p:nvSpPr>
              <p:cNvPr id="178" name="Google Shape;178;p7"/>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7"/>
              <p:cNvGrpSpPr/>
              <p:nvPr/>
            </p:nvGrpSpPr>
            <p:grpSpPr>
              <a:xfrm>
                <a:off x="3687752" y="4"/>
                <a:ext cx="4475571" cy="4925856"/>
                <a:chOff x="4208265" y="2970830"/>
                <a:chExt cx="1349812" cy="1485616"/>
              </a:xfrm>
            </p:grpSpPr>
            <p:sp>
              <p:nvSpPr>
                <p:cNvPr id="180" name="Google Shape;180;p7"/>
                <p:cNvSpPr/>
                <p:nvPr/>
              </p:nvSpPr>
              <p:spPr>
                <a:xfrm>
                  <a:off x="4208265" y="4263796"/>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rot="-1467804">
                  <a:off x="5392944" y="3877344"/>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3" name="Google Shape;183;p7"/>
            <p:cNvSpPr/>
            <p:nvPr/>
          </p:nvSpPr>
          <p:spPr>
            <a:xfrm rot="-4978490">
              <a:off x="1874612" y="74348"/>
              <a:ext cx="838666" cy="1338296"/>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7"/>
          <p:cNvSpPr/>
          <p:nvPr/>
        </p:nvSpPr>
        <p:spPr>
          <a:xfrm>
            <a:off x="7414850" y="8153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flipH="1">
            <a:off x="600050" y="41904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7"/>
          <p:cNvGrpSpPr/>
          <p:nvPr/>
        </p:nvGrpSpPr>
        <p:grpSpPr>
          <a:xfrm flipH="1">
            <a:off x="3218238" y="807882"/>
            <a:ext cx="253560" cy="322660"/>
            <a:chOff x="3828325" y="875775"/>
            <a:chExt cx="330501" cy="420623"/>
          </a:xfrm>
        </p:grpSpPr>
        <p:sp>
          <p:nvSpPr>
            <p:cNvPr id="187" name="Google Shape;187;p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7"/>
          <p:cNvSpPr txBox="1"/>
          <p:nvPr>
            <p:ph type="title"/>
          </p:nvPr>
        </p:nvSpPr>
        <p:spPr>
          <a:xfrm>
            <a:off x="3634075" y="1647725"/>
            <a:ext cx="4796700" cy="10230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00" name="Google Shape;200;p7"/>
          <p:cNvSpPr txBox="1"/>
          <p:nvPr>
            <p:ph idx="1" type="body"/>
          </p:nvPr>
        </p:nvSpPr>
        <p:spPr>
          <a:xfrm>
            <a:off x="3634075" y="2749057"/>
            <a:ext cx="4796700" cy="746700"/>
          </a:xfrm>
          <a:prstGeom prst="rect">
            <a:avLst/>
          </a:prstGeom>
        </p:spPr>
        <p:txBody>
          <a:bodyPr anchorCtr="0" anchor="t" bIns="91425" lIns="91425" spcFirstLastPara="1" rIns="91425" wrap="square" tIns="91425">
            <a:noAutofit/>
          </a:bodyPr>
          <a:lstStyle>
            <a:lvl1pPr indent="-304800" lvl="0" marL="457200" algn="r">
              <a:spcBef>
                <a:spcPts val="0"/>
              </a:spcBef>
              <a:spcAft>
                <a:spcPts val="0"/>
              </a:spcAft>
              <a:buSzPts val="1200"/>
              <a:buChar char="●"/>
              <a:defRPr sz="1600">
                <a:solidFill>
                  <a:schemeClr val="dk1"/>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1" name="Shape 201"/>
        <p:cNvGrpSpPr/>
        <p:nvPr/>
      </p:nvGrpSpPr>
      <p:grpSpPr>
        <a:xfrm>
          <a:off x="0" y="0"/>
          <a:ext cx="0" cy="0"/>
          <a:chOff x="0" y="0"/>
          <a:chExt cx="0" cy="0"/>
        </a:xfrm>
      </p:grpSpPr>
      <p:grpSp>
        <p:nvGrpSpPr>
          <p:cNvPr id="202" name="Google Shape;202;p8"/>
          <p:cNvGrpSpPr/>
          <p:nvPr/>
        </p:nvGrpSpPr>
        <p:grpSpPr>
          <a:xfrm rot="-4978490">
            <a:off x="2418737" y="-568211"/>
            <a:ext cx="4392608" cy="6408584"/>
            <a:chOff x="1767275" y="2886675"/>
            <a:chExt cx="843125" cy="1230075"/>
          </a:xfrm>
        </p:grpSpPr>
        <p:sp>
          <p:nvSpPr>
            <p:cNvPr id="203" name="Google Shape;203;p8"/>
            <p:cNvSpPr/>
            <p:nvPr/>
          </p:nvSpPr>
          <p:spPr>
            <a:xfrm>
              <a:off x="1984925" y="3166050"/>
              <a:ext cx="625475" cy="583775"/>
            </a:xfrm>
            <a:custGeom>
              <a:rect b="b" l="l" r="r" t="t"/>
              <a:pathLst>
                <a:path extrusionOk="0" h="23351" w="25019">
                  <a:moveTo>
                    <a:pt x="8506" y="0"/>
                  </a:moveTo>
                  <a:cubicBezTo>
                    <a:pt x="6105" y="0"/>
                    <a:pt x="4170" y="1935"/>
                    <a:pt x="4170" y="4337"/>
                  </a:cubicBezTo>
                  <a:cubicBezTo>
                    <a:pt x="4170" y="4804"/>
                    <a:pt x="4237" y="5271"/>
                    <a:pt x="4370" y="5671"/>
                  </a:cubicBezTo>
                  <a:cubicBezTo>
                    <a:pt x="3403" y="6071"/>
                    <a:pt x="2702" y="7039"/>
                    <a:pt x="2702" y="8173"/>
                  </a:cubicBezTo>
                  <a:cubicBezTo>
                    <a:pt x="2702" y="8773"/>
                    <a:pt x="2902" y="9307"/>
                    <a:pt x="3236" y="9774"/>
                  </a:cubicBezTo>
                  <a:cubicBezTo>
                    <a:pt x="2869" y="10074"/>
                    <a:pt x="2636" y="10541"/>
                    <a:pt x="2636" y="11041"/>
                  </a:cubicBezTo>
                  <a:cubicBezTo>
                    <a:pt x="2636" y="11575"/>
                    <a:pt x="2902" y="12042"/>
                    <a:pt x="3269" y="12342"/>
                  </a:cubicBezTo>
                  <a:cubicBezTo>
                    <a:pt x="3036" y="12609"/>
                    <a:pt x="2902" y="12976"/>
                    <a:pt x="2902" y="13376"/>
                  </a:cubicBezTo>
                  <a:cubicBezTo>
                    <a:pt x="2902" y="13643"/>
                    <a:pt x="2969" y="13877"/>
                    <a:pt x="3069" y="14077"/>
                  </a:cubicBezTo>
                  <a:cubicBezTo>
                    <a:pt x="1268" y="14644"/>
                    <a:pt x="0" y="16278"/>
                    <a:pt x="0" y="18247"/>
                  </a:cubicBezTo>
                  <a:cubicBezTo>
                    <a:pt x="0" y="20648"/>
                    <a:pt x="1935" y="22583"/>
                    <a:pt x="4337" y="22583"/>
                  </a:cubicBezTo>
                  <a:cubicBezTo>
                    <a:pt x="5504" y="22583"/>
                    <a:pt x="6538" y="22149"/>
                    <a:pt x="7306" y="21416"/>
                  </a:cubicBezTo>
                  <a:cubicBezTo>
                    <a:pt x="7639" y="22516"/>
                    <a:pt x="8673" y="23350"/>
                    <a:pt x="9907" y="23350"/>
                  </a:cubicBezTo>
                  <a:cubicBezTo>
                    <a:pt x="11108" y="23350"/>
                    <a:pt x="12142" y="22550"/>
                    <a:pt x="12476" y="21449"/>
                  </a:cubicBezTo>
                  <a:cubicBezTo>
                    <a:pt x="12776" y="21916"/>
                    <a:pt x="13277" y="22183"/>
                    <a:pt x="13844" y="22183"/>
                  </a:cubicBezTo>
                  <a:cubicBezTo>
                    <a:pt x="14577" y="22183"/>
                    <a:pt x="15211" y="21716"/>
                    <a:pt x="15411" y="21049"/>
                  </a:cubicBezTo>
                  <a:cubicBezTo>
                    <a:pt x="16179" y="22283"/>
                    <a:pt x="17546" y="23117"/>
                    <a:pt x="19114" y="23117"/>
                  </a:cubicBezTo>
                  <a:cubicBezTo>
                    <a:pt x="21516" y="23117"/>
                    <a:pt x="23450" y="21149"/>
                    <a:pt x="23450" y="18780"/>
                  </a:cubicBezTo>
                  <a:cubicBezTo>
                    <a:pt x="23450" y="17613"/>
                    <a:pt x="23017" y="16579"/>
                    <a:pt x="22283" y="15811"/>
                  </a:cubicBezTo>
                  <a:cubicBezTo>
                    <a:pt x="22750" y="15511"/>
                    <a:pt x="23050" y="15011"/>
                    <a:pt x="23050" y="14410"/>
                  </a:cubicBezTo>
                  <a:cubicBezTo>
                    <a:pt x="23050" y="13977"/>
                    <a:pt x="22883" y="13577"/>
                    <a:pt x="22617" y="13276"/>
                  </a:cubicBezTo>
                  <a:cubicBezTo>
                    <a:pt x="24018" y="12542"/>
                    <a:pt x="25018" y="11075"/>
                    <a:pt x="25018" y="9374"/>
                  </a:cubicBezTo>
                  <a:cubicBezTo>
                    <a:pt x="25018" y="6972"/>
                    <a:pt x="23050" y="5037"/>
                    <a:pt x="20682" y="5037"/>
                  </a:cubicBezTo>
                  <a:cubicBezTo>
                    <a:pt x="20415" y="5037"/>
                    <a:pt x="20148" y="5070"/>
                    <a:pt x="19881" y="5104"/>
                  </a:cubicBezTo>
                  <a:cubicBezTo>
                    <a:pt x="19881" y="5104"/>
                    <a:pt x="19881" y="5070"/>
                    <a:pt x="19881" y="5037"/>
                  </a:cubicBezTo>
                  <a:cubicBezTo>
                    <a:pt x="19881" y="4136"/>
                    <a:pt x="19147" y="3369"/>
                    <a:pt x="18247" y="3369"/>
                  </a:cubicBezTo>
                  <a:cubicBezTo>
                    <a:pt x="18047" y="3369"/>
                    <a:pt x="17880" y="3403"/>
                    <a:pt x="17746" y="3469"/>
                  </a:cubicBezTo>
                  <a:cubicBezTo>
                    <a:pt x="17480" y="2235"/>
                    <a:pt x="16412" y="1301"/>
                    <a:pt x="15111" y="1301"/>
                  </a:cubicBezTo>
                  <a:cubicBezTo>
                    <a:pt x="13977" y="1301"/>
                    <a:pt x="13043" y="2002"/>
                    <a:pt x="12609" y="2969"/>
                  </a:cubicBezTo>
                  <a:cubicBezTo>
                    <a:pt x="12042" y="1234"/>
                    <a:pt x="10441" y="0"/>
                    <a:pt x="8506"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2414400" y="2886675"/>
              <a:ext cx="160975" cy="256875"/>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1767275" y="3389525"/>
              <a:ext cx="214325" cy="59250"/>
            </a:xfrm>
            <a:custGeom>
              <a:rect b="b" l="l" r="r" t="t"/>
              <a:pathLst>
                <a:path extrusionOk="0" h="2370" w="8573">
                  <a:moveTo>
                    <a:pt x="8573" y="1"/>
                  </a:moveTo>
                  <a:lnTo>
                    <a:pt x="8549" y="8"/>
                  </a:lnTo>
                  <a:lnTo>
                    <a:pt x="8549" y="8"/>
                  </a:lnTo>
                  <a:cubicBezTo>
                    <a:pt x="8558" y="5"/>
                    <a:pt x="8566" y="3"/>
                    <a:pt x="8573" y="1"/>
                  </a:cubicBezTo>
                  <a:close/>
                  <a:moveTo>
                    <a:pt x="8549" y="8"/>
                  </a:moveTo>
                  <a:cubicBezTo>
                    <a:pt x="7765" y="211"/>
                    <a:pt x="0" y="635"/>
                    <a:pt x="0" y="635"/>
                  </a:cubicBezTo>
                  <a:lnTo>
                    <a:pt x="234" y="2369"/>
                  </a:lnTo>
                  <a:lnTo>
                    <a:pt x="8549" y="8"/>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2345175" y="3785650"/>
              <a:ext cx="53400" cy="331100"/>
            </a:xfrm>
            <a:custGeom>
              <a:rect b="b" l="l" r="r" t="t"/>
              <a:pathLst>
                <a:path extrusionOk="0" h="13244" w="2136">
                  <a:moveTo>
                    <a:pt x="1" y="1"/>
                  </a:moveTo>
                  <a:lnTo>
                    <a:pt x="201" y="13243"/>
                  </a:lnTo>
                  <a:lnTo>
                    <a:pt x="2136" y="13043"/>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2147550" y="3785650"/>
              <a:ext cx="133450" cy="191825"/>
            </a:xfrm>
            <a:custGeom>
              <a:rect b="b" l="l" r="r" t="t"/>
              <a:pathLst>
                <a:path extrusionOk="0" h="7673" w="5338">
                  <a:moveTo>
                    <a:pt x="5337" y="1"/>
                  </a:moveTo>
                  <a:lnTo>
                    <a:pt x="0" y="6605"/>
                  </a:lnTo>
                  <a:lnTo>
                    <a:pt x="1501" y="7673"/>
                  </a:lnTo>
                  <a:lnTo>
                    <a:pt x="53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2386875" y="3736450"/>
              <a:ext cx="130950" cy="192675"/>
            </a:xfrm>
            <a:custGeom>
              <a:rect b="b" l="l" r="r" t="t"/>
              <a:pathLst>
                <a:path extrusionOk="0" h="7707" w="5238">
                  <a:moveTo>
                    <a:pt x="1" y="1"/>
                  </a:moveTo>
                  <a:lnTo>
                    <a:pt x="3603" y="7706"/>
                  </a:lnTo>
                  <a:lnTo>
                    <a:pt x="5238" y="6839"/>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2024125" y="3010100"/>
              <a:ext cx="90925" cy="144300"/>
            </a:xfrm>
            <a:custGeom>
              <a:rect b="b" l="l" r="r" t="t"/>
              <a:pathLst>
                <a:path extrusionOk="0" h="5772" w="3637">
                  <a:moveTo>
                    <a:pt x="1935" y="0"/>
                  </a:moveTo>
                  <a:lnTo>
                    <a:pt x="0" y="1268"/>
                  </a:lnTo>
                  <a:lnTo>
                    <a:pt x="3636" y="5771"/>
                  </a:lnTo>
                  <a:lnTo>
                    <a:pt x="3636" y="5771"/>
                  </a:lnTo>
                  <a:lnTo>
                    <a:pt x="1935"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8"/>
          <p:cNvGrpSpPr/>
          <p:nvPr/>
        </p:nvGrpSpPr>
        <p:grpSpPr>
          <a:xfrm flipH="1">
            <a:off x="7555463" y="809213"/>
            <a:ext cx="330501" cy="420623"/>
            <a:chOff x="3828325" y="875775"/>
            <a:chExt cx="330501" cy="420623"/>
          </a:xfrm>
        </p:grpSpPr>
        <p:sp>
          <p:nvSpPr>
            <p:cNvPr id="211" name="Google Shape;211;p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8"/>
          <p:cNvSpPr/>
          <p:nvPr/>
        </p:nvSpPr>
        <p:spPr>
          <a:xfrm flipH="1">
            <a:off x="1295100" y="8656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8"/>
          <p:cNvGrpSpPr/>
          <p:nvPr/>
        </p:nvGrpSpPr>
        <p:grpSpPr>
          <a:xfrm>
            <a:off x="4445204" y="4299213"/>
            <a:ext cx="253593" cy="322744"/>
            <a:chOff x="3828325" y="875775"/>
            <a:chExt cx="330501" cy="420623"/>
          </a:xfrm>
        </p:grpSpPr>
        <p:sp>
          <p:nvSpPr>
            <p:cNvPr id="225" name="Google Shape;225;p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8"/>
          <p:cNvSpPr txBox="1"/>
          <p:nvPr>
            <p:ph type="title"/>
          </p:nvPr>
        </p:nvSpPr>
        <p:spPr>
          <a:xfrm>
            <a:off x="1867800" y="1228200"/>
            <a:ext cx="5408400" cy="2687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8" name="Shape 238"/>
        <p:cNvGrpSpPr/>
        <p:nvPr/>
      </p:nvGrpSpPr>
      <p:grpSpPr>
        <a:xfrm>
          <a:off x="0" y="0"/>
          <a:ext cx="0" cy="0"/>
          <a:chOff x="0" y="0"/>
          <a:chExt cx="0" cy="0"/>
        </a:xfrm>
      </p:grpSpPr>
      <p:grpSp>
        <p:nvGrpSpPr>
          <p:cNvPr id="239" name="Google Shape;239;p9"/>
          <p:cNvGrpSpPr/>
          <p:nvPr/>
        </p:nvGrpSpPr>
        <p:grpSpPr>
          <a:xfrm>
            <a:off x="3332417" y="-403931"/>
            <a:ext cx="4392597" cy="6408568"/>
            <a:chOff x="1767275" y="2886675"/>
            <a:chExt cx="843125" cy="1230075"/>
          </a:xfrm>
        </p:grpSpPr>
        <p:sp>
          <p:nvSpPr>
            <p:cNvPr id="240" name="Google Shape;240;p9"/>
            <p:cNvSpPr/>
            <p:nvPr/>
          </p:nvSpPr>
          <p:spPr>
            <a:xfrm>
              <a:off x="1984925" y="3166050"/>
              <a:ext cx="625475" cy="583775"/>
            </a:xfrm>
            <a:custGeom>
              <a:rect b="b" l="l" r="r" t="t"/>
              <a:pathLst>
                <a:path extrusionOk="0" h="23351" w="25019">
                  <a:moveTo>
                    <a:pt x="8506" y="0"/>
                  </a:moveTo>
                  <a:cubicBezTo>
                    <a:pt x="6105" y="0"/>
                    <a:pt x="4170" y="1935"/>
                    <a:pt x="4170" y="4337"/>
                  </a:cubicBezTo>
                  <a:cubicBezTo>
                    <a:pt x="4170" y="4804"/>
                    <a:pt x="4237" y="5271"/>
                    <a:pt x="4370" y="5671"/>
                  </a:cubicBezTo>
                  <a:cubicBezTo>
                    <a:pt x="3403" y="6071"/>
                    <a:pt x="2702" y="7039"/>
                    <a:pt x="2702" y="8173"/>
                  </a:cubicBezTo>
                  <a:cubicBezTo>
                    <a:pt x="2702" y="8773"/>
                    <a:pt x="2902" y="9307"/>
                    <a:pt x="3236" y="9774"/>
                  </a:cubicBezTo>
                  <a:cubicBezTo>
                    <a:pt x="2869" y="10074"/>
                    <a:pt x="2636" y="10541"/>
                    <a:pt x="2636" y="11041"/>
                  </a:cubicBezTo>
                  <a:cubicBezTo>
                    <a:pt x="2636" y="11575"/>
                    <a:pt x="2902" y="12042"/>
                    <a:pt x="3269" y="12342"/>
                  </a:cubicBezTo>
                  <a:cubicBezTo>
                    <a:pt x="3036" y="12609"/>
                    <a:pt x="2902" y="12976"/>
                    <a:pt x="2902" y="13376"/>
                  </a:cubicBezTo>
                  <a:cubicBezTo>
                    <a:pt x="2902" y="13643"/>
                    <a:pt x="2969" y="13877"/>
                    <a:pt x="3069" y="14077"/>
                  </a:cubicBezTo>
                  <a:cubicBezTo>
                    <a:pt x="1268" y="14644"/>
                    <a:pt x="0" y="16278"/>
                    <a:pt x="0" y="18247"/>
                  </a:cubicBezTo>
                  <a:cubicBezTo>
                    <a:pt x="0" y="20648"/>
                    <a:pt x="1935" y="22583"/>
                    <a:pt x="4337" y="22583"/>
                  </a:cubicBezTo>
                  <a:cubicBezTo>
                    <a:pt x="5504" y="22583"/>
                    <a:pt x="6538" y="22149"/>
                    <a:pt x="7306" y="21416"/>
                  </a:cubicBezTo>
                  <a:cubicBezTo>
                    <a:pt x="7639" y="22516"/>
                    <a:pt x="8673" y="23350"/>
                    <a:pt x="9907" y="23350"/>
                  </a:cubicBezTo>
                  <a:cubicBezTo>
                    <a:pt x="11108" y="23350"/>
                    <a:pt x="12142" y="22550"/>
                    <a:pt x="12476" y="21449"/>
                  </a:cubicBezTo>
                  <a:cubicBezTo>
                    <a:pt x="12776" y="21916"/>
                    <a:pt x="13277" y="22183"/>
                    <a:pt x="13844" y="22183"/>
                  </a:cubicBezTo>
                  <a:cubicBezTo>
                    <a:pt x="14577" y="22183"/>
                    <a:pt x="15211" y="21716"/>
                    <a:pt x="15411" y="21049"/>
                  </a:cubicBezTo>
                  <a:cubicBezTo>
                    <a:pt x="16179" y="22283"/>
                    <a:pt x="17546" y="23117"/>
                    <a:pt x="19114" y="23117"/>
                  </a:cubicBezTo>
                  <a:cubicBezTo>
                    <a:pt x="21516" y="23117"/>
                    <a:pt x="23450" y="21149"/>
                    <a:pt x="23450" y="18780"/>
                  </a:cubicBezTo>
                  <a:cubicBezTo>
                    <a:pt x="23450" y="17613"/>
                    <a:pt x="23017" y="16579"/>
                    <a:pt x="22283" y="15811"/>
                  </a:cubicBezTo>
                  <a:cubicBezTo>
                    <a:pt x="22750" y="15511"/>
                    <a:pt x="23050" y="15011"/>
                    <a:pt x="23050" y="14410"/>
                  </a:cubicBezTo>
                  <a:cubicBezTo>
                    <a:pt x="23050" y="13977"/>
                    <a:pt x="22883" y="13577"/>
                    <a:pt x="22617" y="13276"/>
                  </a:cubicBezTo>
                  <a:cubicBezTo>
                    <a:pt x="24018" y="12542"/>
                    <a:pt x="25018" y="11075"/>
                    <a:pt x="25018" y="9374"/>
                  </a:cubicBezTo>
                  <a:cubicBezTo>
                    <a:pt x="25018" y="6972"/>
                    <a:pt x="23050" y="5037"/>
                    <a:pt x="20682" y="5037"/>
                  </a:cubicBezTo>
                  <a:cubicBezTo>
                    <a:pt x="20415" y="5037"/>
                    <a:pt x="20148" y="5070"/>
                    <a:pt x="19881" y="5104"/>
                  </a:cubicBezTo>
                  <a:cubicBezTo>
                    <a:pt x="19881" y="5104"/>
                    <a:pt x="19881" y="5070"/>
                    <a:pt x="19881" y="5037"/>
                  </a:cubicBezTo>
                  <a:cubicBezTo>
                    <a:pt x="19881" y="4136"/>
                    <a:pt x="19147" y="3369"/>
                    <a:pt x="18247" y="3369"/>
                  </a:cubicBezTo>
                  <a:cubicBezTo>
                    <a:pt x="18047" y="3369"/>
                    <a:pt x="17880" y="3403"/>
                    <a:pt x="17746" y="3469"/>
                  </a:cubicBezTo>
                  <a:cubicBezTo>
                    <a:pt x="17480" y="2235"/>
                    <a:pt x="16412" y="1301"/>
                    <a:pt x="15111" y="1301"/>
                  </a:cubicBezTo>
                  <a:cubicBezTo>
                    <a:pt x="13977" y="1301"/>
                    <a:pt x="13043" y="2002"/>
                    <a:pt x="12609" y="2969"/>
                  </a:cubicBezTo>
                  <a:cubicBezTo>
                    <a:pt x="12042" y="1234"/>
                    <a:pt x="10441" y="0"/>
                    <a:pt x="8506"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2414400" y="2886675"/>
              <a:ext cx="160975" cy="256875"/>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1767275" y="3389525"/>
              <a:ext cx="214325" cy="59250"/>
            </a:xfrm>
            <a:custGeom>
              <a:rect b="b" l="l" r="r" t="t"/>
              <a:pathLst>
                <a:path extrusionOk="0" h="2370" w="8573">
                  <a:moveTo>
                    <a:pt x="8573" y="1"/>
                  </a:moveTo>
                  <a:lnTo>
                    <a:pt x="8549" y="8"/>
                  </a:lnTo>
                  <a:lnTo>
                    <a:pt x="8549" y="8"/>
                  </a:lnTo>
                  <a:cubicBezTo>
                    <a:pt x="8558" y="5"/>
                    <a:pt x="8566" y="3"/>
                    <a:pt x="8573" y="1"/>
                  </a:cubicBezTo>
                  <a:close/>
                  <a:moveTo>
                    <a:pt x="8549" y="8"/>
                  </a:moveTo>
                  <a:cubicBezTo>
                    <a:pt x="7765" y="211"/>
                    <a:pt x="0" y="635"/>
                    <a:pt x="0" y="635"/>
                  </a:cubicBezTo>
                  <a:lnTo>
                    <a:pt x="234" y="2369"/>
                  </a:lnTo>
                  <a:lnTo>
                    <a:pt x="8549" y="8"/>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2345175" y="3785650"/>
              <a:ext cx="53400" cy="331100"/>
            </a:xfrm>
            <a:custGeom>
              <a:rect b="b" l="l" r="r" t="t"/>
              <a:pathLst>
                <a:path extrusionOk="0" h="13244" w="2136">
                  <a:moveTo>
                    <a:pt x="1" y="1"/>
                  </a:moveTo>
                  <a:lnTo>
                    <a:pt x="201" y="13243"/>
                  </a:lnTo>
                  <a:lnTo>
                    <a:pt x="2136" y="13043"/>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2147550" y="3785650"/>
              <a:ext cx="133450" cy="191825"/>
            </a:xfrm>
            <a:custGeom>
              <a:rect b="b" l="l" r="r" t="t"/>
              <a:pathLst>
                <a:path extrusionOk="0" h="7673" w="5338">
                  <a:moveTo>
                    <a:pt x="5337" y="1"/>
                  </a:moveTo>
                  <a:lnTo>
                    <a:pt x="0" y="6605"/>
                  </a:lnTo>
                  <a:lnTo>
                    <a:pt x="1501" y="7673"/>
                  </a:lnTo>
                  <a:lnTo>
                    <a:pt x="53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2386875" y="3736450"/>
              <a:ext cx="130950" cy="192675"/>
            </a:xfrm>
            <a:custGeom>
              <a:rect b="b" l="l" r="r" t="t"/>
              <a:pathLst>
                <a:path extrusionOk="0" h="7707" w="5238">
                  <a:moveTo>
                    <a:pt x="1" y="1"/>
                  </a:moveTo>
                  <a:lnTo>
                    <a:pt x="3603" y="7706"/>
                  </a:lnTo>
                  <a:lnTo>
                    <a:pt x="5238" y="6839"/>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2024125" y="3010100"/>
              <a:ext cx="90925" cy="144300"/>
            </a:xfrm>
            <a:custGeom>
              <a:rect b="b" l="l" r="r" t="t"/>
              <a:pathLst>
                <a:path extrusionOk="0" h="5772" w="3637">
                  <a:moveTo>
                    <a:pt x="1935" y="0"/>
                  </a:moveTo>
                  <a:lnTo>
                    <a:pt x="0" y="1268"/>
                  </a:lnTo>
                  <a:lnTo>
                    <a:pt x="3636" y="5771"/>
                  </a:lnTo>
                  <a:lnTo>
                    <a:pt x="3636" y="5771"/>
                  </a:lnTo>
                  <a:lnTo>
                    <a:pt x="1935"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9"/>
          <p:cNvSpPr/>
          <p:nvPr/>
        </p:nvSpPr>
        <p:spPr>
          <a:xfrm flipH="1">
            <a:off x="2154475" y="5486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txBox="1"/>
          <p:nvPr>
            <p:ph type="title"/>
          </p:nvPr>
        </p:nvSpPr>
        <p:spPr>
          <a:xfrm>
            <a:off x="713225" y="989575"/>
            <a:ext cx="4045200" cy="12675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8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49" name="Google Shape;249;p9"/>
          <p:cNvSpPr txBox="1"/>
          <p:nvPr>
            <p:ph idx="1" type="subTitle"/>
          </p:nvPr>
        </p:nvSpPr>
        <p:spPr>
          <a:xfrm>
            <a:off x="713225" y="2257075"/>
            <a:ext cx="3592200" cy="892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0" name="Shape 250"/>
        <p:cNvGrpSpPr/>
        <p:nvPr/>
      </p:nvGrpSpPr>
      <p:grpSpPr>
        <a:xfrm>
          <a:off x="0" y="0"/>
          <a:ext cx="0" cy="0"/>
          <a:chOff x="0" y="0"/>
          <a:chExt cx="0" cy="0"/>
        </a:xfrm>
      </p:grpSpPr>
      <p:grpSp>
        <p:nvGrpSpPr>
          <p:cNvPr id="251" name="Google Shape;251;p10"/>
          <p:cNvGrpSpPr/>
          <p:nvPr/>
        </p:nvGrpSpPr>
        <p:grpSpPr>
          <a:xfrm rot="-1074791">
            <a:off x="115984" y="48573"/>
            <a:ext cx="4259903" cy="3558528"/>
            <a:chOff x="3016500" y="2277900"/>
            <a:chExt cx="1387675" cy="1159200"/>
          </a:xfrm>
        </p:grpSpPr>
        <p:sp>
          <p:nvSpPr>
            <p:cNvPr id="252" name="Google Shape;252;p10"/>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0"/>
          <p:cNvSpPr/>
          <p:nvPr/>
        </p:nvSpPr>
        <p:spPr>
          <a:xfrm flipH="1">
            <a:off x="465900" y="32776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0"/>
          <p:cNvGrpSpPr/>
          <p:nvPr/>
        </p:nvGrpSpPr>
        <p:grpSpPr>
          <a:xfrm>
            <a:off x="5408900" y="402888"/>
            <a:ext cx="330501" cy="420623"/>
            <a:chOff x="3828325" y="875775"/>
            <a:chExt cx="330501" cy="420623"/>
          </a:xfrm>
        </p:grpSpPr>
        <p:sp>
          <p:nvSpPr>
            <p:cNvPr id="257" name="Google Shape;257;p1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10"/>
          <p:cNvSpPr txBox="1"/>
          <p:nvPr>
            <p:ph type="title"/>
          </p:nvPr>
        </p:nvSpPr>
        <p:spPr>
          <a:xfrm>
            <a:off x="941825" y="755900"/>
            <a:ext cx="2713500" cy="1564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Catamaran"/>
                <a:ea typeface="Catamaran"/>
                <a:cs typeface="Catamaran"/>
                <a:sym typeface="Catamaran"/>
              </a:defRPr>
            </a:lvl2pPr>
            <a:lvl3pPr lvl="2">
              <a:spcBef>
                <a:spcPts val="0"/>
              </a:spcBef>
              <a:spcAft>
                <a:spcPts val="0"/>
              </a:spcAft>
              <a:buSzPts val="3000"/>
              <a:buNone/>
              <a:defRPr>
                <a:latin typeface="Catamaran"/>
                <a:ea typeface="Catamaran"/>
                <a:cs typeface="Catamaran"/>
                <a:sym typeface="Catamaran"/>
              </a:defRPr>
            </a:lvl3pPr>
            <a:lvl4pPr lvl="3">
              <a:spcBef>
                <a:spcPts val="0"/>
              </a:spcBef>
              <a:spcAft>
                <a:spcPts val="0"/>
              </a:spcAft>
              <a:buSzPts val="3000"/>
              <a:buNone/>
              <a:defRPr>
                <a:latin typeface="Catamaran"/>
                <a:ea typeface="Catamaran"/>
                <a:cs typeface="Catamaran"/>
                <a:sym typeface="Catamaran"/>
              </a:defRPr>
            </a:lvl4pPr>
            <a:lvl5pPr lvl="4">
              <a:spcBef>
                <a:spcPts val="0"/>
              </a:spcBef>
              <a:spcAft>
                <a:spcPts val="0"/>
              </a:spcAft>
              <a:buSzPts val="3000"/>
              <a:buNone/>
              <a:defRPr>
                <a:latin typeface="Catamaran"/>
                <a:ea typeface="Catamaran"/>
                <a:cs typeface="Catamaran"/>
                <a:sym typeface="Catamaran"/>
              </a:defRPr>
            </a:lvl5pPr>
            <a:lvl6pPr lvl="5">
              <a:spcBef>
                <a:spcPts val="0"/>
              </a:spcBef>
              <a:spcAft>
                <a:spcPts val="0"/>
              </a:spcAft>
              <a:buSzPts val="3000"/>
              <a:buNone/>
              <a:defRPr>
                <a:latin typeface="Catamaran"/>
                <a:ea typeface="Catamaran"/>
                <a:cs typeface="Catamaran"/>
                <a:sym typeface="Catamaran"/>
              </a:defRPr>
            </a:lvl6pPr>
            <a:lvl7pPr lvl="6">
              <a:spcBef>
                <a:spcPts val="0"/>
              </a:spcBef>
              <a:spcAft>
                <a:spcPts val="0"/>
              </a:spcAft>
              <a:buSzPts val="3000"/>
              <a:buNone/>
              <a:defRPr>
                <a:latin typeface="Catamaran"/>
                <a:ea typeface="Catamaran"/>
                <a:cs typeface="Catamaran"/>
                <a:sym typeface="Catamaran"/>
              </a:defRPr>
            </a:lvl7pPr>
            <a:lvl8pPr lvl="7">
              <a:spcBef>
                <a:spcPts val="0"/>
              </a:spcBef>
              <a:spcAft>
                <a:spcPts val="0"/>
              </a:spcAft>
              <a:buSzPts val="3000"/>
              <a:buNone/>
              <a:defRPr>
                <a:latin typeface="Catamaran"/>
                <a:ea typeface="Catamaran"/>
                <a:cs typeface="Catamaran"/>
                <a:sym typeface="Catamaran"/>
              </a:defRPr>
            </a:lvl8pPr>
            <a:lvl9pPr lvl="8">
              <a:spcBef>
                <a:spcPts val="0"/>
              </a:spcBef>
              <a:spcAft>
                <a:spcPts val="0"/>
              </a:spcAft>
              <a:buSzPts val="3000"/>
              <a:buNone/>
              <a:defRPr>
                <a:latin typeface="Catamaran"/>
                <a:ea typeface="Catamaran"/>
                <a:cs typeface="Catamaran"/>
                <a:sym typeface="Catamar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1pPr>
            <a:lvl2pPr lvl="1">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2pPr>
            <a:lvl3pPr lvl="2">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3pPr>
            <a:lvl4pPr lvl="3">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4pPr>
            <a:lvl5pPr lvl="4">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5pPr>
            <a:lvl6pPr lvl="5">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6pPr>
            <a:lvl7pPr lvl="6">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7pPr>
            <a:lvl8pPr lvl="7">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8pPr>
            <a:lvl9pPr lvl="8">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Catamaran"/>
              <a:buChar char="●"/>
              <a:defRPr sz="1800">
                <a:solidFill>
                  <a:schemeClr val="dk2"/>
                </a:solidFill>
                <a:latin typeface="Catamaran"/>
                <a:ea typeface="Catamaran"/>
                <a:cs typeface="Catamaran"/>
                <a:sym typeface="Catamaran"/>
              </a:defRPr>
            </a:lvl1pPr>
            <a:lvl2pPr indent="-317500" lvl="1" marL="9144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2pPr>
            <a:lvl3pPr indent="-317500" lvl="2" marL="13716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3pPr>
            <a:lvl4pPr indent="-317500" lvl="3" marL="18288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4pPr>
            <a:lvl5pPr indent="-317500" lvl="4" marL="22860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5pPr>
            <a:lvl6pPr indent="-317500" lvl="5" marL="27432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6pPr>
            <a:lvl7pPr indent="-317500" lvl="6" marL="32004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7pPr>
            <a:lvl8pPr indent="-317500" lvl="7" marL="36576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8pPr>
            <a:lvl9pPr indent="-317500" lvl="8" marL="41148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5"/>
                </a:solidFill>
              </a:defRPr>
            </a:lvl1pPr>
            <a:lvl2pPr lvl="1" algn="r">
              <a:buNone/>
              <a:defRPr sz="1000">
                <a:solidFill>
                  <a:schemeClr val="accent5"/>
                </a:solidFill>
              </a:defRPr>
            </a:lvl2pPr>
            <a:lvl3pPr lvl="2" algn="r">
              <a:buNone/>
              <a:defRPr sz="1000">
                <a:solidFill>
                  <a:schemeClr val="accent5"/>
                </a:solidFill>
              </a:defRPr>
            </a:lvl3pPr>
            <a:lvl4pPr lvl="3" algn="r">
              <a:buNone/>
              <a:defRPr sz="1000">
                <a:solidFill>
                  <a:schemeClr val="accent5"/>
                </a:solidFill>
              </a:defRPr>
            </a:lvl4pPr>
            <a:lvl5pPr lvl="4" algn="r">
              <a:buNone/>
              <a:defRPr sz="1000">
                <a:solidFill>
                  <a:schemeClr val="accent5"/>
                </a:solidFill>
              </a:defRPr>
            </a:lvl5pPr>
            <a:lvl6pPr lvl="5" algn="r">
              <a:buNone/>
              <a:defRPr sz="1000">
                <a:solidFill>
                  <a:schemeClr val="accent5"/>
                </a:solidFill>
              </a:defRPr>
            </a:lvl6pPr>
            <a:lvl7pPr lvl="6" algn="r">
              <a:buNone/>
              <a:defRPr sz="1000">
                <a:solidFill>
                  <a:schemeClr val="accent5"/>
                </a:solidFill>
              </a:defRPr>
            </a:lvl7pPr>
            <a:lvl8pPr lvl="7" algn="r">
              <a:buNone/>
              <a:defRPr sz="1000">
                <a:solidFill>
                  <a:schemeClr val="accent5"/>
                </a:solidFill>
              </a:defRPr>
            </a:lvl8pPr>
            <a:lvl9pPr lvl="8" algn="r">
              <a:buNone/>
              <a:defRPr sz="1000">
                <a:solidFill>
                  <a:schemeClr val="accent5"/>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www.cmmcp.org/pesticide-information/pages/zenivex-e4-etofenprox" TargetMode="External"/><Relationship Id="rId4" Type="http://schemas.openxmlformats.org/officeDocument/2006/relationships/hyperlink" Target="https://www.callnorthwest.com/2020/05/how-much-does-a-mosquito-treatment-cost/" TargetMode="External"/><Relationship Id="rId5" Type="http://schemas.openxmlformats.org/officeDocument/2006/relationships/hyperlink" Target="https://www.chicago.gov/city/en/depts/cdph/provdrs/healthy_communities/news/2020/august/city-to-spray-insecticide-thursday-to-kill-mosquitoes.html" TargetMode="External"/><Relationship Id="rId6" Type="http://schemas.openxmlformats.org/officeDocument/2006/relationships/hyperlink" Target="https://bmcinfectdis.biomedcentral.com/articles/10.1186/s12879-019-4596-9" TargetMode="External"/><Relationship Id="rId7" Type="http://schemas.openxmlformats.org/officeDocument/2006/relationships/hyperlink" Target="https://www.ncbi.nlm.nih.gov/pmc/articles/PMC7241786/"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379" name="Shape 1379"/>
        <p:cNvGrpSpPr/>
        <p:nvPr/>
      </p:nvGrpSpPr>
      <p:grpSpPr>
        <a:xfrm>
          <a:off x="0" y="0"/>
          <a:ext cx="0" cy="0"/>
          <a:chOff x="0" y="0"/>
          <a:chExt cx="0" cy="0"/>
        </a:xfrm>
      </p:grpSpPr>
      <p:sp>
        <p:nvSpPr>
          <p:cNvPr id="1380" name="Google Shape;1380;p41"/>
          <p:cNvSpPr txBox="1"/>
          <p:nvPr>
            <p:ph type="ctrTitle"/>
          </p:nvPr>
        </p:nvSpPr>
        <p:spPr>
          <a:xfrm flipH="1">
            <a:off x="3897175" y="685800"/>
            <a:ext cx="4457400" cy="319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Project</a:t>
            </a:r>
            <a:r>
              <a:rPr lang="en"/>
              <a:t> </a:t>
            </a:r>
            <a:r>
              <a:rPr lang="en">
                <a:solidFill>
                  <a:schemeClr val="accent4"/>
                </a:solidFill>
              </a:rPr>
              <a:t>FOUR</a:t>
            </a:r>
            <a:endParaRPr>
              <a:solidFill>
                <a:schemeClr val="accent4"/>
              </a:solidFill>
            </a:endParaRPr>
          </a:p>
          <a:p>
            <a:pPr indent="0" lvl="0" marL="0" rtl="0" algn="r">
              <a:spcBef>
                <a:spcPts val="0"/>
              </a:spcBef>
              <a:spcAft>
                <a:spcPts val="0"/>
              </a:spcAft>
              <a:buNone/>
            </a:pPr>
            <a:r>
              <a:t/>
            </a:r>
            <a:endParaRPr/>
          </a:p>
        </p:txBody>
      </p:sp>
      <p:sp>
        <p:nvSpPr>
          <p:cNvPr id="1381" name="Google Shape;1381;p41"/>
          <p:cNvSpPr txBox="1"/>
          <p:nvPr>
            <p:ph idx="1" type="subTitle"/>
          </p:nvPr>
        </p:nvSpPr>
        <p:spPr>
          <a:xfrm flipH="1">
            <a:off x="5499750" y="3547682"/>
            <a:ext cx="2826300" cy="810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Group 1: Julian, Terence, Elang, Henri, Ahmad</a:t>
            </a:r>
            <a:endParaRPr/>
          </a:p>
          <a:p>
            <a:pPr indent="0" lvl="0" marL="0" rtl="0" algn="r">
              <a:spcBef>
                <a:spcPts val="0"/>
              </a:spcBef>
              <a:spcAft>
                <a:spcPts val="0"/>
              </a:spcAft>
              <a:buNone/>
            </a:pPr>
            <a:r>
              <a:t/>
            </a:r>
            <a:endParaRPr/>
          </a:p>
        </p:txBody>
      </p:sp>
      <p:grpSp>
        <p:nvGrpSpPr>
          <p:cNvPr id="1382" name="Google Shape;1382;p41"/>
          <p:cNvGrpSpPr/>
          <p:nvPr/>
        </p:nvGrpSpPr>
        <p:grpSpPr>
          <a:xfrm flipH="1">
            <a:off x="1220350" y="3152188"/>
            <a:ext cx="3869450" cy="1490625"/>
            <a:chOff x="4502750" y="2935750"/>
            <a:chExt cx="3869450" cy="1490625"/>
          </a:xfrm>
        </p:grpSpPr>
        <p:sp>
          <p:nvSpPr>
            <p:cNvPr id="1383" name="Google Shape;1383;p41"/>
            <p:cNvSpPr/>
            <p:nvPr/>
          </p:nvSpPr>
          <p:spPr>
            <a:xfrm>
              <a:off x="4502750" y="3408050"/>
              <a:ext cx="1275925" cy="1010750"/>
            </a:xfrm>
            <a:custGeom>
              <a:rect b="b" l="l" r="r" t="t"/>
              <a:pathLst>
                <a:path extrusionOk="0" h="40430" w="51037">
                  <a:moveTo>
                    <a:pt x="49970" y="1"/>
                  </a:moveTo>
                  <a:cubicBezTo>
                    <a:pt x="49970" y="1"/>
                    <a:pt x="40196" y="13644"/>
                    <a:pt x="38428" y="16446"/>
                  </a:cubicBezTo>
                  <a:cubicBezTo>
                    <a:pt x="36693" y="19248"/>
                    <a:pt x="32224" y="21182"/>
                    <a:pt x="33191" y="22417"/>
                  </a:cubicBezTo>
                  <a:cubicBezTo>
                    <a:pt x="33191" y="22417"/>
                    <a:pt x="11142" y="36760"/>
                    <a:pt x="10541" y="36794"/>
                  </a:cubicBezTo>
                  <a:cubicBezTo>
                    <a:pt x="9974" y="36827"/>
                    <a:pt x="3136" y="39529"/>
                    <a:pt x="3136" y="39529"/>
                  </a:cubicBezTo>
                  <a:lnTo>
                    <a:pt x="1" y="40429"/>
                  </a:lnTo>
                  <a:lnTo>
                    <a:pt x="3103" y="40129"/>
                  </a:lnTo>
                  <a:lnTo>
                    <a:pt x="10875" y="37361"/>
                  </a:lnTo>
                  <a:lnTo>
                    <a:pt x="33358" y="23417"/>
                  </a:lnTo>
                  <a:cubicBezTo>
                    <a:pt x="33358" y="23417"/>
                    <a:pt x="33649" y="23826"/>
                    <a:pt x="33936" y="23826"/>
                  </a:cubicBezTo>
                  <a:cubicBezTo>
                    <a:pt x="34025" y="23826"/>
                    <a:pt x="34113" y="23787"/>
                    <a:pt x="34192" y="23684"/>
                  </a:cubicBezTo>
                  <a:lnTo>
                    <a:pt x="51037" y="2002"/>
                  </a:lnTo>
                  <a:lnTo>
                    <a:pt x="49970"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1"/>
            <p:cNvSpPr/>
            <p:nvPr/>
          </p:nvSpPr>
          <p:spPr>
            <a:xfrm>
              <a:off x="6861925" y="3930925"/>
              <a:ext cx="1386025" cy="246875"/>
            </a:xfrm>
            <a:custGeom>
              <a:rect b="b" l="l" r="r" t="t"/>
              <a:pathLst>
                <a:path extrusionOk="0" h="9875" w="55441">
                  <a:moveTo>
                    <a:pt x="1" y="1"/>
                  </a:moveTo>
                  <a:lnTo>
                    <a:pt x="268" y="1502"/>
                  </a:lnTo>
                  <a:lnTo>
                    <a:pt x="23117" y="9007"/>
                  </a:lnTo>
                  <a:cubicBezTo>
                    <a:pt x="23177" y="9028"/>
                    <a:pt x="23229" y="9038"/>
                    <a:pt x="23273" y="9038"/>
                  </a:cubicBezTo>
                  <a:cubicBezTo>
                    <a:pt x="23576" y="9038"/>
                    <a:pt x="23551" y="8607"/>
                    <a:pt x="23551" y="8607"/>
                  </a:cubicBezTo>
                  <a:lnTo>
                    <a:pt x="23551" y="8607"/>
                  </a:lnTo>
                  <a:lnTo>
                    <a:pt x="46301" y="9874"/>
                  </a:lnTo>
                  <a:lnTo>
                    <a:pt x="53139" y="9107"/>
                  </a:lnTo>
                  <a:lnTo>
                    <a:pt x="55440" y="8340"/>
                  </a:lnTo>
                  <a:lnTo>
                    <a:pt x="52805" y="8740"/>
                  </a:lnTo>
                  <a:cubicBezTo>
                    <a:pt x="52805" y="8740"/>
                    <a:pt x="46668" y="9307"/>
                    <a:pt x="46267" y="9441"/>
                  </a:cubicBezTo>
                  <a:cubicBezTo>
                    <a:pt x="46250" y="9446"/>
                    <a:pt x="46197" y="9449"/>
                    <a:pt x="46111" y="9449"/>
                  </a:cubicBezTo>
                  <a:cubicBezTo>
                    <a:pt x="44055" y="9449"/>
                    <a:pt x="23151" y="7973"/>
                    <a:pt x="23151" y="7973"/>
                  </a:cubicBezTo>
                  <a:cubicBezTo>
                    <a:pt x="23217" y="6939"/>
                    <a:pt x="19115" y="7206"/>
                    <a:pt x="16446" y="6072"/>
                  </a:cubicBezTo>
                  <a:cubicBezTo>
                    <a:pt x="13777" y="4971"/>
                    <a:pt x="1" y="1"/>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1"/>
            <p:cNvSpPr/>
            <p:nvPr/>
          </p:nvSpPr>
          <p:spPr>
            <a:xfrm>
              <a:off x="5204925" y="3682600"/>
              <a:ext cx="815600" cy="655300"/>
            </a:xfrm>
            <a:custGeom>
              <a:rect b="b" l="l" r="r" t="t"/>
              <a:pathLst>
                <a:path extrusionOk="0" h="26212" w="32624">
                  <a:moveTo>
                    <a:pt x="29325" y="1"/>
                  </a:moveTo>
                  <a:cubicBezTo>
                    <a:pt x="28036" y="1"/>
                    <a:pt x="25318" y="860"/>
                    <a:pt x="25318" y="860"/>
                  </a:cubicBezTo>
                  <a:lnTo>
                    <a:pt x="26419" y="2261"/>
                  </a:lnTo>
                  <a:cubicBezTo>
                    <a:pt x="26419" y="2261"/>
                    <a:pt x="28800" y="1698"/>
                    <a:pt x="30114" y="1698"/>
                  </a:cubicBezTo>
                  <a:cubicBezTo>
                    <a:pt x="30580" y="1698"/>
                    <a:pt x="30912" y="1769"/>
                    <a:pt x="30956" y="1961"/>
                  </a:cubicBezTo>
                  <a:cubicBezTo>
                    <a:pt x="31089" y="2695"/>
                    <a:pt x="16712" y="6865"/>
                    <a:pt x="16712" y="6865"/>
                  </a:cubicBezTo>
                  <a:cubicBezTo>
                    <a:pt x="16712" y="6865"/>
                    <a:pt x="15711" y="7065"/>
                    <a:pt x="15278" y="7599"/>
                  </a:cubicBezTo>
                  <a:cubicBezTo>
                    <a:pt x="14844" y="8132"/>
                    <a:pt x="534" y="25745"/>
                    <a:pt x="534" y="25745"/>
                  </a:cubicBezTo>
                  <a:cubicBezTo>
                    <a:pt x="534" y="25745"/>
                    <a:pt x="0" y="25745"/>
                    <a:pt x="801" y="26212"/>
                  </a:cubicBezTo>
                  <a:cubicBezTo>
                    <a:pt x="801" y="26212"/>
                    <a:pt x="14911" y="9033"/>
                    <a:pt x="15645" y="8499"/>
                  </a:cubicBezTo>
                  <a:cubicBezTo>
                    <a:pt x="16345" y="7999"/>
                    <a:pt x="28654" y="4396"/>
                    <a:pt x="30489" y="3696"/>
                  </a:cubicBezTo>
                  <a:cubicBezTo>
                    <a:pt x="32290" y="3029"/>
                    <a:pt x="32457" y="2361"/>
                    <a:pt x="32557" y="1394"/>
                  </a:cubicBezTo>
                  <a:cubicBezTo>
                    <a:pt x="32624" y="427"/>
                    <a:pt x="30689" y="227"/>
                    <a:pt x="29655" y="26"/>
                  </a:cubicBezTo>
                  <a:cubicBezTo>
                    <a:pt x="29561" y="9"/>
                    <a:pt x="29449" y="1"/>
                    <a:pt x="2932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1"/>
            <p:cNvSpPr/>
            <p:nvPr/>
          </p:nvSpPr>
          <p:spPr>
            <a:xfrm>
              <a:off x="5696925" y="2935750"/>
              <a:ext cx="479550" cy="540050"/>
            </a:xfrm>
            <a:custGeom>
              <a:rect b="b" l="l" r="r" t="t"/>
              <a:pathLst>
                <a:path extrusionOk="0" h="21602" w="19182">
                  <a:moveTo>
                    <a:pt x="11373" y="0"/>
                  </a:moveTo>
                  <a:cubicBezTo>
                    <a:pt x="10968" y="0"/>
                    <a:pt x="9908" y="913"/>
                    <a:pt x="9908" y="913"/>
                  </a:cubicBezTo>
                  <a:cubicBezTo>
                    <a:pt x="9908" y="913"/>
                    <a:pt x="1502" y="19026"/>
                    <a:pt x="1068" y="19626"/>
                  </a:cubicBezTo>
                  <a:cubicBezTo>
                    <a:pt x="601" y="20193"/>
                    <a:pt x="1" y="20694"/>
                    <a:pt x="435" y="20994"/>
                  </a:cubicBezTo>
                  <a:cubicBezTo>
                    <a:pt x="696" y="21195"/>
                    <a:pt x="1429" y="21602"/>
                    <a:pt x="2117" y="21602"/>
                  </a:cubicBezTo>
                  <a:cubicBezTo>
                    <a:pt x="2571" y="21602"/>
                    <a:pt x="3005" y="21425"/>
                    <a:pt x="3270" y="20894"/>
                  </a:cubicBezTo>
                  <a:cubicBezTo>
                    <a:pt x="3937" y="19526"/>
                    <a:pt x="11076" y="1614"/>
                    <a:pt x="11076" y="1614"/>
                  </a:cubicBezTo>
                  <a:lnTo>
                    <a:pt x="16012" y="11988"/>
                  </a:lnTo>
                  <a:lnTo>
                    <a:pt x="19181" y="10753"/>
                  </a:lnTo>
                  <a:cubicBezTo>
                    <a:pt x="19181" y="10753"/>
                    <a:pt x="11809" y="179"/>
                    <a:pt x="11442" y="12"/>
                  </a:cubicBezTo>
                  <a:cubicBezTo>
                    <a:pt x="11422" y="4"/>
                    <a:pt x="11399" y="0"/>
                    <a:pt x="113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1"/>
            <p:cNvSpPr/>
            <p:nvPr/>
          </p:nvSpPr>
          <p:spPr>
            <a:xfrm>
              <a:off x="5557675" y="3318725"/>
              <a:ext cx="982400" cy="1107650"/>
            </a:xfrm>
            <a:custGeom>
              <a:rect b="b" l="l" r="r" t="t"/>
              <a:pathLst>
                <a:path extrusionOk="0" h="44306" w="39296">
                  <a:moveTo>
                    <a:pt x="30754" y="0"/>
                  </a:moveTo>
                  <a:cubicBezTo>
                    <a:pt x="30335" y="0"/>
                    <a:pt x="29421" y="1639"/>
                    <a:pt x="29421" y="1639"/>
                  </a:cubicBezTo>
                  <a:cubicBezTo>
                    <a:pt x="29421" y="1639"/>
                    <a:pt x="25452" y="27724"/>
                    <a:pt x="25152" y="28591"/>
                  </a:cubicBezTo>
                  <a:cubicBezTo>
                    <a:pt x="25118" y="28658"/>
                    <a:pt x="25085" y="28758"/>
                    <a:pt x="25052" y="28825"/>
                  </a:cubicBezTo>
                  <a:cubicBezTo>
                    <a:pt x="23350" y="30393"/>
                    <a:pt x="14544" y="38499"/>
                    <a:pt x="13243" y="39366"/>
                  </a:cubicBezTo>
                  <a:cubicBezTo>
                    <a:pt x="11775" y="40333"/>
                    <a:pt x="4804" y="43502"/>
                    <a:pt x="4570" y="43502"/>
                  </a:cubicBezTo>
                  <a:cubicBezTo>
                    <a:pt x="4337" y="43535"/>
                    <a:pt x="0" y="44103"/>
                    <a:pt x="0" y="44103"/>
                  </a:cubicBezTo>
                  <a:cubicBezTo>
                    <a:pt x="0" y="44103"/>
                    <a:pt x="2906" y="44306"/>
                    <a:pt x="4161" y="44306"/>
                  </a:cubicBezTo>
                  <a:cubicBezTo>
                    <a:pt x="4251" y="44306"/>
                    <a:pt x="4332" y="44305"/>
                    <a:pt x="4403" y="44303"/>
                  </a:cubicBezTo>
                  <a:cubicBezTo>
                    <a:pt x="5438" y="44236"/>
                    <a:pt x="12943" y="40367"/>
                    <a:pt x="13743" y="40233"/>
                  </a:cubicBezTo>
                  <a:cubicBezTo>
                    <a:pt x="14377" y="40133"/>
                    <a:pt x="22049" y="33161"/>
                    <a:pt x="24885" y="30593"/>
                  </a:cubicBezTo>
                  <a:cubicBezTo>
                    <a:pt x="25161" y="30731"/>
                    <a:pt x="25429" y="31049"/>
                    <a:pt x="25664" y="31049"/>
                  </a:cubicBezTo>
                  <a:cubicBezTo>
                    <a:pt x="25883" y="31049"/>
                    <a:pt x="26074" y="30774"/>
                    <a:pt x="26219" y="29826"/>
                  </a:cubicBezTo>
                  <a:cubicBezTo>
                    <a:pt x="26553" y="27891"/>
                    <a:pt x="30822" y="2173"/>
                    <a:pt x="30822" y="2173"/>
                  </a:cubicBezTo>
                  <a:lnTo>
                    <a:pt x="36260" y="8444"/>
                  </a:lnTo>
                  <a:cubicBezTo>
                    <a:pt x="36624" y="8864"/>
                    <a:pt x="37123" y="9066"/>
                    <a:pt x="37619" y="9066"/>
                  </a:cubicBezTo>
                  <a:cubicBezTo>
                    <a:pt x="38305" y="9066"/>
                    <a:pt x="38985" y="8679"/>
                    <a:pt x="39295" y="7943"/>
                  </a:cubicBezTo>
                  <a:cubicBezTo>
                    <a:pt x="39295" y="7943"/>
                    <a:pt x="31223" y="71"/>
                    <a:pt x="30789" y="4"/>
                  </a:cubicBezTo>
                  <a:cubicBezTo>
                    <a:pt x="30778" y="2"/>
                    <a:pt x="30766" y="0"/>
                    <a:pt x="3075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1"/>
            <p:cNvSpPr/>
            <p:nvPr/>
          </p:nvSpPr>
          <p:spPr>
            <a:xfrm>
              <a:off x="5302500" y="3452550"/>
              <a:ext cx="554575" cy="130650"/>
            </a:xfrm>
            <a:custGeom>
              <a:rect b="b" l="l" r="r" t="t"/>
              <a:pathLst>
                <a:path extrusionOk="0" h="5226" w="22183">
                  <a:moveTo>
                    <a:pt x="3006" y="1"/>
                  </a:moveTo>
                  <a:cubicBezTo>
                    <a:pt x="1083" y="1"/>
                    <a:pt x="0" y="255"/>
                    <a:pt x="0" y="255"/>
                  </a:cubicBezTo>
                  <a:cubicBezTo>
                    <a:pt x="0" y="255"/>
                    <a:pt x="828" y="160"/>
                    <a:pt x="2148" y="160"/>
                  </a:cubicBezTo>
                  <a:cubicBezTo>
                    <a:pt x="4233" y="160"/>
                    <a:pt x="7548" y="398"/>
                    <a:pt x="10774" y="1623"/>
                  </a:cubicBezTo>
                  <a:cubicBezTo>
                    <a:pt x="14577" y="3057"/>
                    <a:pt x="20581" y="5226"/>
                    <a:pt x="20581" y="5226"/>
                  </a:cubicBezTo>
                  <a:lnTo>
                    <a:pt x="22183" y="5226"/>
                  </a:lnTo>
                  <a:cubicBezTo>
                    <a:pt x="22183" y="5226"/>
                    <a:pt x="17980" y="3424"/>
                    <a:pt x="11208" y="1323"/>
                  </a:cubicBezTo>
                  <a:cubicBezTo>
                    <a:pt x="7778" y="264"/>
                    <a:pt x="4959" y="1"/>
                    <a:pt x="3006"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1"/>
            <p:cNvSpPr/>
            <p:nvPr/>
          </p:nvSpPr>
          <p:spPr>
            <a:xfrm>
              <a:off x="5352525" y="3337825"/>
              <a:ext cx="526225" cy="216200"/>
            </a:xfrm>
            <a:custGeom>
              <a:rect b="b" l="l" r="r" t="t"/>
              <a:pathLst>
                <a:path extrusionOk="0" h="8648" w="21049">
                  <a:moveTo>
                    <a:pt x="323" y="0"/>
                  </a:moveTo>
                  <a:cubicBezTo>
                    <a:pt x="112" y="0"/>
                    <a:pt x="0" y="8"/>
                    <a:pt x="0" y="8"/>
                  </a:cubicBezTo>
                  <a:cubicBezTo>
                    <a:pt x="0" y="8"/>
                    <a:pt x="5538" y="308"/>
                    <a:pt x="10408" y="3176"/>
                  </a:cubicBezTo>
                  <a:cubicBezTo>
                    <a:pt x="13877" y="5211"/>
                    <a:pt x="19448" y="8380"/>
                    <a:pt x="19448" y="8380"/>
                  </a:cubicBezTo>
                  <a:lnTo>
                    <a:pt x="21049" y="8647"/>
                  </a:lnTo>
                  <a:cubicBezTo>
                    <a:pt x="21049" y="8647"/>
                    <a:pt x="17179" y="6145"/>
                    <a:pt x="10875" y="2943"/>
                  </a:cubicBezTo>
                  <a:cubicBezTo>
                    <a:pt x="5529" y="214"/>
                    <a:pt x="1465" y="0"/>
                    <a:pt x="323" y="0"/>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1"/>
            <p:cNvSpPr/>
            <p:nvPr/>
          </p:nvSpPr>
          <p:spPr>
            <a:xfrm>
              <a:off x="6430800" y="3478100"/>
              <a:ext cx="275225" cy="801425"/>
            </a:xfrm>
            <a:custGeom>
              <a:rect b="b" l="l" r="r" t="t"/>
              <a:pathLst>
                <a:path extrusionOk="0" h="32057" w="11009">
                  <a:moveTo>
                    <a:pt x="1101" y="1"/>
                  </a:moveTo>
                  <a:lnTo>
                    <a:pt x="0" y="901"/>
                  </a:lnTo>
                  <a:cubicBezTo>
                    <a:pt x="0" y="901"/>
                    <a:pt x="8506" y="30689"/>
                    <a:pt x="8473" y="31323"/>
                  </a:cubicBezTo>
                  <a:cubicBezTo>
                    <a:pt x="8473" y="31718"/>
                    <a:pt x="8538" y="31997"/>
                    <a:pt x="8724" y="31997"/>
                  </a:cubicBezTo>
                  <a:cubicBezTo>
                    <a:pt x="8837" y="31997"/>
                    <a:pt x="8993" y="31895"/>
                    <a:pt x="9207" y="31657"/>
                  </a:cubicBezTo>
                  <a:cubicBezTo>
                    <a:pt x="9807" y="31023"/>
                    <a:pt x="11008" y="32057"/>
                    <a:pt x="9474" y="29588"/>
                  </a:cubicBezTo>
                  <a:cubicBezTo>
                    <a:pt x="7939" y="27153"/>
                    <a:pt x="1101" y="1"/>
                    <a:pt x="110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1"/>
            <p:cNvSpPr/>
            <p:nvPr/>
          </p:nvSpPr>
          <p:spPr>
            <a:xfrm>
              <a:off x="6649275" y="4253650"/>
              <a:ext cx="1200050" cy="165775"/>
            </a:xfrm>
            <a:custGeom>
              <a:rect b="b" l="l" r="r" t="t"/>
              <a:pathLst>
                <a:path extrusionOk="0" h="6631" w="48002">
                  <a:moveTo>
                    <a:pt x="401" y="1"/>
                  </a:moveTo>
                  <a:lnTo>
                    <a:pt x="1" y="901"/>
                  </a:lnTo>
                  <a:cubicBezTo>
                    <a:pt x="1" y="901"/>
                    <a:pt x="35159" y="6505"/>
                    <a:pt x="35960" y="6605"/>
                  </a:cubicBezTo>
                  <a:cubicBezTo>
                    <a:pt x="36101" y="6623"/>
                    <a:pt x="36568" y="6630"/>
                    <a:pt x="37240" y="6630"/>
                  </a:cubicBezTo>
                  <a:cubicBezTo>
                    <a:pt x="40378" y="6630"/>
                    <a:pt x="48002" y="6472"/>
                    <a:pt x="48002" y="6472"/>
                  </a:cubicBezTo>
                  <a:cubicBezTo>
                    <a:pt x="48002" y="6472"/>
                    <a:pt x="36994" y="6339"/>
                    <a:pt x="36193" y="6172"/>
                  </a:cubicBezTo>
                  <a:cubicBezTo>
                    <a:pt x="35426" y="6038"/>
                    <a:pt x="401" y="1"/>
                    <a:pt x="40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1"/>
            <p:cNvSpPr/>
            <p:nvPr/>
          </p:nvSpPr>
          <p:spPr>
            <a:xfrm>
              <a:off x="6503350" y="3404725"/>
              <a:ext cx="276050" cy="801425"/>
            </a:xfrm>
            <a:custGeom>
              <a:rect b="b" l="l" r="r" t="t"/>
              <a:pathLst>
                <a:path extrusionOk="0" h="32057" w="11042">
                  <a:moveTo>
                    <a:pt x="1134" y="0"/>
                  </a:moveTo>
                  <a:lnTo>
                    <a:pt x="0" y="901"/>
                  </a:lnTo>
                  <a:cubicBezTo>
                    <a:pt x="0" y="901"/>
                    <a:pt x="8540" y="30689"/>
                    <a:pt x="8506" y="31356"/>
                  </a:cubicBezTo>
                  <a:cubicBezTo>
                    <a:pt x="8486" y="31744"/>
                    <a:pt x="8553" y="32007"/>
                    <a:pt x="8739" y="32007"/>
                  </a:cubicBezTo>
                  <a:cubicBezTo>
                    <a:pt x="8856" y="32007"/>
                    <a:pt x="9020" y="31902"/>
                    <a:pt x="9240" y="31656"/>
                  </a:cubicBezTo>
                  <a:cubicBezTo>
                    <a:pt x="9807" y="31056"/>
                    <a:pt x="11042" y="32056"/>
                    <a:pt x="9474" y="29621"/>
                  </a:cubicBezTo>
                  <a:cubicBezTo>
                    <a:pt x="7939" y="27153"/>
                    <a:pt x="1134" y="0"/>
                    <a:pt x="113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1"/>
            <p:cNvSpPr/>
            <p:nvPr/>
          </p:nvSpPr>
          <p:spPr>
            <a:xfrm>
              <a:off x="6722675" y="4181100"/>
              <a:ext cx="1277600" cy="226725"/>
            </a:xfrm>
            <a:custGeom>
              <a:rect b="b" l="l" r="r" t="t"/>
              <a:pathLst>
                <a:path extrusionOk="0" h="9069" w="51104">
                  <a:moveTo>
                    <a:pt x="367" y="1"/>
                  </a:moveTo>
                  <a:lnTo>
                    <a:pt x="0" y="868"/>
                  </a:lnTo>
                  <a:cubicBezTo>
                    <a:pt x="0" y="868"/>
                    <a:pt x="38228" y="8940"/>
                    <a:pt x="39061" y="9040"/>
                  </a:cubicBezTo>
                  <a:cubicBezTo>
                    <a:pt x="39222" y="9061"/>
                    <a:pt x="39799" y="9069"/>
                    <a:pt x="40621" y="9069"/>
                  </a:cubicBezTo>
                  <a:cubicBezTo>
                    <a:pt x="43909" y="9069"/>
                    <a:pt x="51103" y="8940"/>
                    <a:pt x="51103" y="8940"/>
                  </a:cubicBezTo>
                  <a:cubicBezTo>
                    <a:pt x="51103" y="8940"/>
                    <a:pt x="40096" y="8807"/>
                    <a:pt x="39295" y="8640"/>
                  </a:cubicBezTo>
                  <a:cubicBezTo>
                    <a:pt x="38528" y="8473"/>
                    <a:pt x="367"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1"/>
            <p:cNvSpPr/>
            <p:nvPr/>
          </p:nvSpPr>
          <p:spPr>
            <a:xfrm>
              <a:off x="6515025" y="3430575"/>
              <a:ext cx="381950" cy="533475"/>
            </a:xfrm>
            <a:custGeom>
              <a:rect b="b" l="l" r="r" t="t"/>
              <a:pathLst>
                <a:path extrusionOk="0" h="21339" w="15278">
                  <a:moveTo>
                    <a:pt x="0" y="0"/>
                  </a:moveTo>
                  <a:lnTo>
                    <a:pt x="1702" y="4237"/>
                  </a:lnTo>
                  <a:cubicBezTo>
                    <a:pt x="1702" y="4237"/>
                    <a:pt x="12876" y="21115"/>
                    <a:pt x="13510" y="21315"/>
                  </a:cubicBezTo>
                  <a:cubicBezTo>
                    <a:pt x="13560" y="21331"/>
                    <a:pt x="13611" y="21339"/>
                    <a:pt x="13662" y="21339"/>
                  </a:cubicBezTo>
                  <a:cubicBezTo>
                    <a:pt x="14252" y="21339"/>
                    <a:pt x="14860" y="20334"/>
                    <a:pt x="15044" y="19781"/>
                  </a:cubicBezTo>
                  <a:cubicBezTo>
                    <a:pt x="15278" y="19181"/>
                    <a:pt x="14077" y="19681"/>
                    <a:pt x="10808" y="15111"/>
                  </a:cubicBezTo>
                  <a:cubicBezTo>
                    <a:pt x="7573" y="10541"/>
                    <a:pt x="1" y="1"/>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1"/>
            <p:cNvSpPr/>
            <p:nvPr/>
          </p:nvSpPr>
          <p:spPr>
            <a:xfrm>
              <a:off x="6970350" y="3888400"/>
              <a:ext cx="1401850" cy="148750"/>
            </a:xfrm>
            <a:custGeom>
              <a:rect b="b" l="l" r="r" t="t"/>
              <a:pathLst>
                <a:path extrusionOk="0" h="5950" w="56074">
                  <a:moveTo>
                    <a:pt x="0" y="0"/>
                  </a:moveTo>
                  <a:lnTo>
                    <a:pt x="467" y="1435"/>
                  </a:lnTo>
                  <a:lnTo>
                    <a:pt x="24084" y="5938"/>
                  </a:lnTo>
                  <a:cubicBezTo>
                    <a:pt x="24122" y="5946"/>
                    <a:pt x="24156" y="5950"/>
                    <a:pt x="24188" y="5950"/>
                  </a:cubicBezTo>
                  <a:cubicBezTo>
                    <a:pt x="24541" y="5950"/>
                    <a:pt x="24484" y="5471"/>
                    <a:pt x="24484" y="5471"/>
                  </a:cubicBezTo>
                  <a:lnTo>
                    <a:pt x="47201" y="3770"/>
                  </a:lnTo>
                  <a:lnTo>
                    <a:pt x="53872" y="2135"/>
                  </a:lnTo>
                  <a:lnTo>
                    <a:pt x="56074" y="1068"/>
                  </a:lnTo>
                  <a:lnTo>
                    <a:pt x="56074" y="1068"/>
                  </a:lnTo>
                  <a:lnTo>
                    <a:pt x="53505" y="1835"/>
                  </a:lnTo>
                  <a:cubicBezTo>
                    <a:pt x="53505" y="1835"/>
                    <a:pt x="47501" y="3169"/>
                    <a:pt x="47101" y="3369"/>
                  </a:cubicBezTo>
                  <a:cubicBezTo>
                    <a:pt x="46700" y="3570"/>
                    <a:pt x="24017" y="4904"/>
                    <a:pt x="24017" y="4904"/>
                  </a:cubicBezTo>
                  <a:cubicBezTo>
                    <a:pt x="23917" y="3870"/>
                    <a:pt x="19881" y="4637"/>
                    <a:pt x="17113" y="3903"/>
                  </a:cubicBezTo>
                  <a:cubicBezTo>
                    <a:pt x="14311" y="3136"/>
                    <a:pt x="1" y="0"/>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1"/>
            <p:cNvSpPr/>
            <p:nvPr/>
          </p:nvSpPr>
          <p:spPr>
            <a:xfrm>
              <a:off x="6561725" y="3437250"/>
              <a:ext cx="441175" cy="484775"/>
            </a:xfrm>
            <a:custGeom>
              <a:rect b="b" l="l" r="r" t="t"/>
              <a:pathLst>
                <a:path extrusionOk="0" h="19391" w="17647">
                  <a:moveTo>
                    <a:pt x="0" y="0"/>
                  </a:moveTo>
                  <a:lnTo>
                    <a:pt x="2235" y="3970"/>
                  </a:lnTo>
                  <a:cubicBezTo>
                    <a:pt x="2235" y="3970"/>
                    <a:pt x="15478" y="19281"/>
                    <a:pt x="16145" y="19381"/>
                  </a:cubicBezTo>
                  <a:cubicBezTo>
                    <a:pt x="16179" y="19387"/>
                    <a:pt x="16212" y="19391"/>
                    <a:pt x="16245" y="19391"/>
                  </a:cubicBezTo>
                  <a:cubicBezTo>
                    <a:pt x="16865" y="19391"/>
                    <a:pt x="17353" y="18248"/>
                    <a:pt x="17479" y="17646"/>
                  </a:cubicBezTo>
                  <a:cubicBezTo>
                    <a:pt x="17646" y="17046"/>
                    <a:pt x="16512" y="17679"/>
                    <a:pt x="12676" y="13576"/>
                  </a:cubicBezTo>
                  <a:cubicBezTo>
                    <a:pt x="8840" y="9474"/>
                    <a:pt x="1" y="1"/>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1"/>
            <p:cNvSpPr/>
            <p:nvPr/>
          </p:nvSpPr>
          <p:spPr>
            <a:xfrm>
              <a:off x="6818575" y="3041125"/>
              <a:ext cx="1448550" cy="277850"/>
            </a:xfrm>
            <a:custGeom>
              <a:rect b="b" l="l" r="r" t="t"/>
              <a:pathLst>
                <a:path extrusionOk="0" h="11114" w="57942">
                  <a:moveTo>
                    <a:pt x="55415" y="0"/>
                  </a:moveTo>
                  <a:cubicBezTo>
                    <a:pt x="49159" y="0"/>
                    <a:pt x="15351" y="6271"/>
                    <a:pt x="0" y="7072"/>
                  </a:cubicBezTo>
                  <a:cubicBezTo>
                    <a:pt x="0" y="7072"/>
                    <a:pt x="10359" y="11114"/>
                    <a:pt x="26425" y="11114"/>
                  </a:cubicBezTo>
                  <a:cubicBezTo>
                    <a:pt x="27317" y="11114"/>
                    <a:pt x="28228" y="11101"/>
                    <a:pt x="29154" y="11075"/>
                  </a:cubicBezTo>
                  <a:cubicBezTo>
                    <a:pt x="46767" y="10541"/>
                    <a:pt x="57942" y="1335"/>
                    <a:pt x="56374" y="134"/>
                  </a:cubicBezTo>
                  <a:cubicBezTo>
                    <a:pt x="56257" y="43"/>
                    <a:pt x="55929" y="0"/>
                    <a:pt x="5541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1"/>
            <p:cNvSpPr/>
            <p:nvPr/>
          </p:nvSpPr>
          <p:spPr>
            <a:xfrm>
              <a:off x="6640100" y="3296300"/>
              <a:ext cx="374475" cy="340700"/>
            </a:xfrm>
            <a:custGeom>
              <a:rect b="b" l="l" r="r" t="t"/>
              <a:pathLst>
                <a:path extrusionOk="0" h="13628" w="14979">
                  <a:moveTo>
                    <a:pt x="4971" y="1"/>
                  </a:moveTo>
                  <a:lnTo>
                    <a:pt x="1" y="3070"/>
                  </a:lnTo>
                  <a:cubicBezTo>
                    <a:pt x="3934" y="9016"/>
                    <a:pt x="11043" y="13628"/>
                    <a:pt x="12313" y="13628"/>
                  </a:cubicBezTo>
                  <a:cubicBezTo>
                    <a:pt x="12389" y="13628"/>
                    <a:pt x="12444" y="13611"/>
                    <a:pt x="12476" y="13577"/>
                  </a:cubicBezTo>
                  <a:cubicBezTo>
                    <a:pt x="13044" y="12977"/>
                    <a:pt x="14978" y="5138"/>
                    <a:pt x="14978" y="5138"/>
                  </a:cubicBezTo>
                  <a:lnTo>
                    <a:pt x="4971"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1"/>
            <p:cNvSpPr/>
            <p:nvPr/>
          </p:nvSpPr>
          <p:spPr>
            <a:xfrm>
              <a:off x="7674175" y="3391375"/>
              <a:ext cx="550425" cy="188500"/>
            </a:xfrm>
            <a:custGeom>
              <a:rect b="b" l="l" r="r" t="t"/>
              <a:pathLst>
                <a:path extrusionOk="0" h="7540" w="22017">
                  <a:moveTo>
                    <a:pt x="12603" y="1"/>
                  </a:moveTo>
                  <a:cubicBezTo>
                    <a:pt x="7067" y="1"/>
                    <a:pt x="1" y="3336"/>
                    <a:pt x="1" y="3336"/>
                  </a:cubicBezTo>
                  <a:lnTo>
                    <a:pt x="3170" y="7539"/>
                  </a:lnTo>
                  <a:cubicBezTo>
                    <a:pt x="6172" y="7139"/>
                    <a:pt x="22016" y="5204"/>
                    <a:pt x="17280" y="1335"/>
                  </a:cubicBezTo>
                  <a:cubicBezTo>
                    <a:pt x="16095" y="365"/>
                    <a:pt x="14432" y="1"/>
                    <a:pt x="12603"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1"/>
            <p:cNvSpPr/>
            <p:nvPr/>
          </p:nvSpPr>
          <p:spPr>
            <a:xfrm>
              <a:off x="7278900" y="3474775"/>
              <a:ext cx="570425" cy="209275"/>
            </a:xfrm>
            <a:custGeom>
              <a:rect b="b" l="l" r="r" t="t"/>
              <a:pathLst>
                <a:path extrusionOk="0" h="8371" w="22817">
                  <a:moveTo>
                    <a:pt x="15812" y="0"/>
                  </a:moveTo>
                  <a:lnTo>
                    <a:pt x="0" y="3036"/>
                  </a:lnTo>
                  <a:lnTo>
                    <a:pt x="968" y="8173"/>
                  </a:lnTo>
                  <a:cubicBezTo>
                    <a:pt x="1288" y="8310"/>
                    <a:pt x="1920" y="8370"/>
                    <a:pt x="2772" y="8370"/>
                  </a:cubicBezTo>
                  <a:cubicBezTo>
                    <a:pt x="7519" y="8370"/>
                    <a:pt x="19076" y="6489"/>
                    <a:pt x="21282" y="5471"/>
                  </a:cubicBezTo>
                  <a:cubicBezTo>
                    <a:pt x="22817" y="4770"/>
                    <a:pt x="15812" y="0"/>
                    <a:pt x="15812"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1"/>
            <p:cNvSpPr/>
            <p:nvPr/>
          </p:nvSpPr>
          <p:spPr>
            <a:xfrm>
              <a:off x="6875275" y="3416400"/>
              <a:ext cx="514875" cy="301275"/>
            </a:xfrm>
            <a:custGeom>
              <a:rect b="b" l="l" r="r" t="t"/>
              <a:pathLst>
                <a:path extrusionOk="0" h="12051" w="20595">
                  <a:moveTo>
                    <a:pt x="2302" y="0"/>
                  </a:moveTo>
                  <a:lnTo>
                    <a:pt x="1" y="5704"/>
                  </a:lnTo>
                  <a:cubicBezTo>
                    <a:pt x="1" y="5704"/>
                    <a:pt x="6405" y="11075"/>
                    <a:pt x="17113" y="12042"/>
                  </a:cubicBezTo>
                  <a:cubicBezTo>
                    <a:pt x="17174" y="12048"/>
                    <a:pt x="17234" y="12051"/>
                    <a:pt x="17291" y="12051"/>
                  </a:cubicBezTo>
                  <a:cubicBezTo>
                    <a:pt x="20594" y="12051"/>
                    <a:pt x="16145" y="2702"/>
                    <a:pt x="16145" y="2702"/>
                  </a:cubicBezTo>
                  <a:lnTo>
                    <a:pt x="2302"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1"/>
            <p:cNvSpPr/>
            <p:nvPr/>
          </p:nvSpPr>
          <p:spPr>
            <a:xfrm>
              <a:off x="5969625" y="3040825"/>
              <a:ext cx="954875" cy="549250"/>
            </a:xfrm>
            <a:custGeom>
              <a:rect b="b" l="l" r="r" t="t"/>
              <a:pathLst>
                <a:path extrusionOk="0" h="21970" w="38195">
                  <a:moveTo>
                    <a:pt x="19350" y="0"/>
                  </a:moveTo>
                  <a:cubicBezTo>
                    <a:pt x="18728" y="0"/>
                    <a:pt x="18114" y="36"/>
                    <a:pt x="17513" y="112"/>
                  </a:cubicBezTo>
                  <a:cubicBezTo>
                    <a:pt x="8607" y="1247"/>
                    <a:pt x="1" y="11154"/>
                    <a:pt x="67" y="13522"/>
                  </a:cubicBezTo>
                  <a:cubicBezTo>
                    <a:pt x="134" y="15890"/>
                    <a:pt x="568" y="19693"/>
                    <a:pt x="5305" y="20193"/>
                  </a:cubicBezTo>
                  <a:cubicBezTo>
                    <a:pt x="8859" y="20559"/>
                    <a:pt x="15198" y="21969"/>
                    <a:pt x="19444" y="21969"/>
                  </a:cubicBezTo>
                  <a:cubicBezTo>
                    <a:pt x="20618" y="21969"/>
                    <a:pt x="21632" y="21862"/>
                    <a:pt x="22383" y="21594"/>
                  </a:cubicBezTo>
                  <a:cubicBezTo>
                    <a:pt x="25853" y="20327"/>
                    <a:pt x="38195" y="6817"/>
                    <a:pt x="38195" y="6817"/>
                  </a:cubicBezTo>
                  <a:cubicBezTo>
                    <a:pt x="38195" y="6817"/>
                    <a:pt x="27955" y="0"/>
                    <a:pt x="1935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1"/>
            <p:cNvSpPr/>
            <p:nvPr/>
          </p:nvSpPr>
          <p:spPr>
            <a:xfrm>
              <a:off x="6010500" y="3446400"/>
              <a:ext cx="515375" cy="143675"/>
            </a:xfrm>
            <a:custGeom>
              <a:rect b="b" l="l" r="r" t="t"/>
              <a:pathLst>
                <a:path extrusionOk="0" h="5747" w="20615">
                  <a:moveTo>
                    <a:pt x="868" y="1"/>
                  </a:moveTo>
                  <a:lnTo>
                    <a:pt x="0" y="2303"/>
                  </a:lnTo>
                  <a:cubicBezTo>
                    <a:pt x="801" y="3137"/>
                    <a:pt x="1935" y="3770"/>
                    <a:pt x="3670" y="3970"/>
                  </a:cubicBezTo>
                  <a:cubicBezTo>
                    <a:pt x="7237" y="4314"/>
                    <a:pt x="13567" y="5746"/>
                    <a:pt x="17802" y="5746"/>
                  </a:cubicBezTo>
                  <a:cubicBezTo>
                    <a:pt x="18913" y="5746"/>
                    <a:pt x="19880" y="5647"/>
                    <a:pt x="20615" y="5405"/>
                  </a:cubicBezTo>
                  <a:cubicBezTo>
                    <a:pt x="18113" y="4871"/>
                    <a:pt x="15578" y="4437"/>
                    <a:pt x="13010" y="4104"/>
                  </a:cubicBezTo>
                  <a:cubicBezTo>
                    <a:pt x="10541" y="3804"/>
                    <a:pt x="8073" y="3570"/>
                    <a:pt x="5738" y="2770"/>
                  </a:cubicBezTo>
                  <a:cubicBezTo>
                    <a:pt x="3936" y="2136"/>
                    <a:pt x="2302" y="1202"/>
                    <a:pt x="86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1"/>
            <p:cNvSpPr/>
            <p:nvPr/>
          </p:nvSpPr>
          <p:spPr>
            <a:xfrm>
              <a:off x="6640100" y="3296300"/>
              <a:ext cx="1481100" cy="300100"/>
            </a:xfrm>
            <a:custGeom>
              <a:rect b="b" l="l" r="r" t="t"/>
              <a:pathLst>
                <a:path extrusionOk="0" h="12004" w="59244">
                  <a:moveTo>
                    <a:pt x="4971" y="1"/>
                  </a:moveTo>
                  <a:lnTo>
                    <a:pt x="1" y="3070"/>
                  </a:lnTo>
                  <a:cubicBezTo>
                    <a:pt x="1202" y="4904"/>
                    <a:pt x="2703" y="6572"/>
                    <a:pt x="4237" y="8040"/>
                  </a:cubicBezTo>
                  <a:cubicBezTo>
                    <a:pt x="3870" y="7273"/>
                    <a:pt x="3570" y="6472"/>
                    <a:pt x="3370" y="5605"/>
                  </a:cubicBezTo>
                  <a:cubicBezTo>
                    <a:pt x="4004" y="4837"/>
                    <a:pt x="4771" y="4804"/>
                    <a:pt x="5605" y="4270"/>
                  </a:cubicBezTo>
                  <a:cubicBezTo>
                    <a:pt x="11526" y="9351"/>
                    <a:pt x="19375" y="12004"/>
                    <a:pt x="29173" y="12004"/>
                  </a:cubicBezTo>
                  <a:cubicBezTo>
                    <a:pt x="37646" y="12004"/>
                    <a:pt x="47576" y="10020"/>
                    <a:pt x="58976" y="5905"/>
                  </a:cubicBezTo>
                  <a:cubicBezTo>
                    <a:pt x="59076" y="5872"/>
                    <a:pt x="59176" y="5805"/>
                    <a:pt x="59243" y="5771"/>
                  </a:cubicBezTo>
                  <a:cubicBezTo>
                    <a:pt x="59110" y="5571"/>
                    <a:pt x="58910" y="5338"/>
                    <a:pt x="58643" y="5138"/>
                  </a:cubicBezTo>
                  <a:cubicBezTo>
                    <a:pt x="57458" y="4168"/>
                    <a:pt x="55795" y="3804"/>
                    <a:pt x="53966" y="3804"/>
                  </a:cubicBezTo>
                  <a:cubicBezTo>
                    <a:pt x="48430" y="3804"/>
                    <a:pt x="41364" y="7139"/>
                    <a:pt x="41364" y="7139"/>
                  </a:cubicBezTo>
                  <a:lnTo>
                    <a:pt x="26620" y="9974"/>
                  </a:lnTo>
                  <a:cubicBezTo>
                    <a:pt x="26053" y="8573"/>
                    <a:pt x="25552" y="7506"/>
                    <a:pt x="25552" y="7506"/>
                  </a:cubicBezTo>
                  <a:lnTo>
                    <a:pt x="14878" y="5438"/>
                  </a:lnTo>
                  <a:cubicBezTo>
                    <a:pt x="14945" y="5238"/>
                    <a:pt x="14978" y="5138"/>
                    <a:pt x="14978" y="5138"/>
                  </a:cubicBezTo>
                  <a:lnTo>
                    <a:pt x="497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1"/>
            <p:cNvSpPr/>
            <p:nvPr/>
          </p:nvSpPr>
          <p:spPr>
            <a:xfrm>
              <a:off x="6713500" y="3211250"/>
              <a:ext cx="1615350" cy="374475"/>
            </a:xfrm>
            <a:custGeom>
              <a:rect b="b" l="l" r="r" t="t"/>
              <a:pathLst>
                <a:path extrusionOk="0" h="14979" w="64614">
                  <a:moveTo>
                    <a:pt x="8440" y="0"/>
                  </a:moveTo>
                  <a:lnTo>
                    <a:pt x="0" y="4170"/>
                  </a:lnTo>
                  <a:cubicBezTo>
                    <a:pt x="0" y="4170"/>
                    <a:pt x="10610" y="14978"/>
                    <a:pt x="24888" y="14978"/>
                  </a:cubicBezTo>
                  <a:cubicBezTo>
                    <a:pt x="24954" y="14978"/>
                    <a:pt x="25019" y="14978"/>
                    <a:pt x="25085" y="14978"/>
                  </a:cubicBezTo>
                  <a:cubicBezTo>
                    <a:pt x="39462" y="14911"/>
                    <a:pt x="64613" y="8606"/>
                    <a:pt x="61077" y="6105"/>
                  </a:cubicBezTo>
                  <a:cubicBezTo>
                    <a:pt x="57575" y="3636"/>
                    <a:pt x="8440" y="0"/>
                    <a:pt x="844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1"/>
            <p:cNvSpPr/>
            <p:nvPr/>
          </p:nvSpPr>
          <p:spPr>
            <a:xfrm>
              <a:off x="5806200" y="3441200"/>
              <a:ext cx="273525" cy="306925"/>
            </a:xfrm>
            <a:custGeom>
              <a:rect b="b" l="l" r="r" t="t"/>
              <a:pathLst>
                <a:path extrusionOk="0" h="12277" w="10941">
                  <a:moveTo>
                    <a:pt x="7526" y="0"/>
                  </a:moveTo>
                  <a:cubicBezTo>
                    <a:pt x="5601" y="0"/>
                    <a:pt x="2855" y="155"/>
                    <a:pt x="2502" y="309"/>
                  </a:cubicBezTo>
                  <a:cubicBezTo>
                    <a:pt x="1968" y="576"/>
                    <a:pt x="200" y="9049"/>
                    <a:pt x="66" y="10750"/>
                  </a:cubicBezTo>
                  <a:cubicBezTo>
                    <a:pt x="1" y="11607"/>
                    <a:pt x="797" y="12276"/>
                    <a:pt x="2079" y="12276"/>
                  </a:cubicBezTo>
                  <a:cubicBezTo>
                    <a:pt x="3392" y="12276"/>
                    <a:pt x="5214" y="11573"/>
                    <a:pt x="7138" y="9649"/>
                  </a:cubicBezTo>
                  <a:cubicBezTo>
                    <a:pt x="10941" y="5846"/>
                    <a:pt x="9406" y="142"/>
                    <a:pt x="9406" y="142"/>
                  </a:cubicBezTo>
                  <a:cubicBezTo>
                    <a:pt x="9282" y="41"/>
                    <a:pt x="8512" y="0"/>
                    <a:pt x="75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1"/>
            <p:cNvSpPr/>
            <p:nvPr/>
          </p:nvSpPr>
          <p:spPr>
            <a:xfrm>
              <a:off x="5848700" y="3461600"/>
              <a:ext cx="158475" cy="195075"/>
            </a:xfrm>
            <a:custGeom>
              <a:rect b="b" l="l" r="r" t="t"/>
              <a:pathLst>
                <a:path extrusionOk="0" h="7803" w="6339">
                  <a:moveTo>
                    <a:pt x="3260" y="1"/>
                  </a:moveTo>
                  <a:cubicBezTo>
                    <a:pt x="2805" y="1"/>
                    <a:pt x="2355" y="116"/>
                    <a:pt x="1969" y="360"/>
                  </a:cubicBezTo>
                  <a:cubicBezTo>
                    <a:pt x="1435" y="727"/>
                    <a:pt x="1035" y="1294"/>
                    <a:pt x="768" y="1895"/>
                  </a:cubicBezTo>
                  <a:cubicBezTo>
                    <a:pt x="234" y="3029"/>
                    <a:pt x="1" y="4697"/>
                    <a:pt x="68" y="5931"/>
                  </a:cubicBezTo>
                  <a:cubicBezTo>
                    <a:pt x="159" y="7280"/>
                    <a:pt x="768" y="7802"/>
                    <a:pt x="1591" y="7802"/>
                  </a:cubicBezTo>
                  <a:cubicBezTo>
                    <a:pt x="2273" y="7802"/>
                    <a:pt x="3102" y="7443"/>
                    <a:pt x="3904" y="6898"/>
                  </a:cubicBezTo>
                  <a:cubicBezTo>
                    <a:pt x="4904" y="6265"/>
                    <a:pt x="5738" y="5297"/>
                    <a:pt x="6039" y="4130"/>
                  </a:cubicBezTo>
                  <a:cubicBezTo>
                    <a:pt x="6339" y="2996"/>
                    <a:pt x="6105" y="1661"/>
                    <a:pt x="5238" y="827"/>
                  </a:cubicBezTo>
                  <a:cubicBezTo>
                    <a:pt x="4725" y="294"/>
                    <a:pt x="3986" y="1"/>
                    <a:pt x="326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1"/>
            <p:cNvSpPr/>
            <p:nvPr/>
          </p:nvSpPr>
          <p:spPr>
            <a:xfrm>
              <a:off x="5886250" y="3483800"/>
              <a:ext cx="97575" cy="111175"/>
            </a:xfrm>
            <a:custGeom>
              <a:rect b="b" l="l" r="r" t="t"/>
              <a:pathLst>
                <a:path extrusionOk="0" h="4447" w="3903">
                  <a:moveTo>
                    <a:pt x="1890" y="1"/>
                  </a:moveTo>
                  <a:cubicBezTo>
                    <a:pt x="1784" y="1"/>
                    <a:pt x="1676" y="13"/>
                    <a:pt x="1568" y="39"/>
                  </a:cubicBezTo>
                  <a:cubicBezTo>
                    <a:pt x="801" y="240"/>
                    <a:pt x="334" y="1040"/>
                    <a:pt x="167" y="1807"/>
                  </a:cubicBezTo>
                  <a:cubicBezTo>
                    <a:pt x="0" y="2575"/>
                    <a:pt x="67" y="3442"/>
                    <a:pt x="634" y="4009"/>
                  </a:cubicBezTo>
                  <a:cubicBezTo>
                    <a:pt x="930" y="4305"/>
                    <a:pt x="1347" y="4447"/>
                    <a:pt x="1774" y="4447"/>
                  </a:cubicBezTo>
                  <a:cubicBezTo>
                    <a:pt x="2214" y="4447"/>
                    <a:pt x="2664" y="4297"/>
                    <a:pt x="3002" y="4009"/>
                  </a:cubicBezTo>
                  <a:cubicBezTo>
                    <a:pt x="3669" y="3442"/>
                    <a:pt x="3903" y="2474"/>
                    <a:pt x="3703" y="1641"/>
                  </a:cubicBezTo>
                  <a:cubicBezTo>
                    <a:pt x="3495" y="781"/>
                    <a:pt x="2735" y="1"/>
                    <a:pt x="189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1"/>
            <p:cNvSpPr/>
            <p:nvPr/>
          </p:nvSpPr>
          <p:spPr>
            <a:xfrm>
              <a:off x="5926275" y="3498950"/>
              <a:ext cx="40050" cy="40050"/>
            </a:xfrm>
            <a:custGeom>
              <a:rect b="b" l="l" r="r" t="t"/>
              <a:pathLst>
                <a:path extrusionOk="0" h="1602" w="1602">
                  <a:moveTo>
                    <a:pt x="801" y="0"/>
                  </a:moveTo>
                  <a:cubicBezTo>
                    <a:pt x="367" y="0"/>
                    <a:pt x="0" y="367"/>
                    <a:pt x="0" y="801"/>
                  </a:cubicBezTo>
                  <a:cubicBezTo>
                    <a:pt x="0" y="1235"/>
                    <a:pt x="367" y="1602"/>
                    <a:pt x="801" y="1602"/>
                  </a:cubicBezTo>
                  <a:cubicBezTo>
                    <a:pt x="1234" y="1602"/>
                    <a:pt x="1601" y="1235"/>
                    <a:pt x="1601" y="801"/>
                  </a:cubicBezTo>
                  <a:cubicBezTo>
                    <a:pt x="1601" y="367"/>
                    <a:pt x="1234" y="0"/>
                    <a:pt x="80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1"/>
            <p:cNvSpPr/>
            <p:nvPr/>
          </p:nvSpPr>
          <p:spPr>
            <a:xfrm>
              <a:off x="6016325" y="3061625"/>
              <a:ext cx="862325" cy="311550"/>
            </a:xfrm>
            <a:custGeom>
              <a:rect b="b" l="l" r="r" t="t"/>
              <a:pathLst>
                <a:path extrusionOk="0" h="12462" w="34493">
                  <a:moveTo>
                    <a:pt x="18228" y="0"/>
                  </a:moveTo>
                  <a:cubicBezTo>
                    <a:pt x="18012" y="0"/>
                    <a:pt x="17796" y="5"/>
                    <a:pt x="17580" y="14"/>
                  </a:cubicBezTo>
                  <a:cubicBezTo>
                    <a:pt x="14011" y="148"/>
                    <a:pt x="10575" y="1582"/>
                    <a:pt x="7606" y="3550"/>
                  </a:cubicBezTo>
                  <a:cubicBezTo>
                    <a:pt x="6038" y="4551"/>
                    <a:pt x="4604" y="5718"/>
                    <a:pt x="3236" y="6953"/>
                  </a:cubicBezTo>
                  <a:cubicBezTo>
                    <a:pt x="2569" y="7553"/>
                    <a:pt x="1902" y="8153"/>
                    <a:pt x="1235" y="8787"/>
                  </a:cubicBezTo>
                  <a:cubicBezTo>
                    <a:pt x="901" y="9087"/>
                    <a:pt x="568" y="9421"/>
                    <a:pt x="334" y="9788"/>
                  </a:cubicBezTo>
                  <a:cubicBezTo>
                    <a:pt x="134" y="10055"/>
                    <a:pt x="1" y="10455"/>
                    <a:pt x="201" y="10755"/>
                  </a:cubicBezTo>
                  <a:cubicBezTo>
                    <a:pt x="334" y="10955"/>
                    <a:pt x="568" y="11089"/>
                    <a:pt x="835" y="11156"/>
                  </a:cubicBezTo>
                  <a:cubicBezTo>
                    <a:pt x="1420" y="11323"/>
                    <a:pt x="2029" y="11374"/>
                    <a:pt x="2644" y="11374"/>
                  </a:cubicBezTo>
                  <a:cubicBezTo>
                    <a:pt x="3501" y="11374"/>
                    <a:pt x="4369" y="11275"/>
                    <a:pt x="5204" y="11256"/>
                  </a:cubicBezTo>
                  <a:cubicBezTo>
                    <a:pt x="5374" y="11250"/>
                    <a:pt x="5543" y="11247"/>
                    <a:pt x="5712" y="11247"/>
                  </a:cubicBezTo>
                  <a:cubicBezTo>
                    <a:pt x="8337" y="11247"/>
                    <a:pt x="10909" y="11943"/>
                    <a:pt x="13510" y="12256"/>
                  </a:cubicBezTo>
                  <a:cubicBezTo>
                    <a:pt x="14633" y="12394"/>
                    <a:pt x="15764" y="12461"/>
                    <a:pt x="16895" y="12461"/>
                  </a:cubicBezTo>
                  <a:cubicBezTo>
                    <a:pt x="23188" y="12461"/>
                    <a:pt x="29487" y="10370"/>
                    <a:pt x="34492" y="6552"/>
                  </a:cubicBezTo>
                  <a:cubicBezTo>
                    <a:pt x="31924" y="4884"/>
                    <a:pt x="29322" y="3217"/>
                    <a:pt x="26520" y="1949"/>
                  </a:cubicBezTo>
                  <a:cubicBezTo>
                    <a:pt x="23915" y="802"/>
                    <a:pt x="21080" y="0"/>
                    <a:pt x="1822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1"/>
            <p:cNvSpPr/>
            <p:nvPr/>
          </p:nvSpPr>
          <p:spPr>
            <a:xfrm>
              <a:off x="6895300" y="2968250"/>
              <a:ext cx="1286775" cy="328100"/>
            </a:xfrm>
            <a:custGeom>
              <a:rect b="b" l="l" r="r" t="t"/>
              <a:pathLst>
                <a:path extrusionOk="0" h="13124" w="51471">
                  <a:moveTo>
                    <a:pt x="46604" y="1"/>
                  </a:moveTo>
                  <a:cubicBezTo>
                    <a:pt x="39039" y="1"/>
                    <a:pt x="1168" y="9720"/>
                    <a:pt x="1168" y="9720"/>
                  </a:cubicBezTo>
                  <a:lnTo>
                    <a:pt x="0" y="10954"/>
                  </a:lnTo>
                  <a:cubicBezTo>
                    <a:pt x="0" y="10954"/>
                    <a:pt x="5379" y="13123"/>
                    <a:pt x="13645" y="13123"/>
                  </a:cubicBezTo>
                  <a:cubicBezTo>
                    <a:pt x="16932" y="13123"/>
                    <a:pt x="20675" y="12780"/>
                    <a:pt x="24718" y="11822"/>
                  </a:cubicBezTo>
                  <a:cubicBezTo>
                    <a:pt x="38928" y="8453"/>
                    <a:pt x="51470" y="1414"/>
                    <a:pt x="47634" y="113"/>
                  </a:cubicBezTo>
                  <a:cubicBezTo>
                    <a:pt x="47414" y="37"/>
                    <a:pt x="47065" y="1"/>
                    <a:pt x="46604"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1"/>
            <p:cNvSpPr/>
            <p:nvPr/>
          </p:nvSpPr>
          <p:spPr>
            <a:xfrm>
              <a:off x="6753525" y="3436300"/>
              <a:ext cx="183200" cy="168100"/>
            </a:xfrm>
            <a:custGeom>
              <a:rect b="b" l="l" r="r" t="t"/>
              <a:pathLst>
                <a:path extrusionOk="0" h="6724" w="7328">
                  <a:moveTo>
                    <a:pt x="1047" y="0"/>
                  </a:moveTo>
                  <a:cubicBezTo>
                    <a:pt x="1041" y="0"/>
                    <a:pt x="1037" y="2"/>
                    <a:pt x="1035" y="5"/>
                  </a:cubicBezTo>
                  <a:cubicBezTo>
                    <a:pt x="734" y="438"/>
                    <a:pt x="367" y="839"/>
                    <a:pt x="0" y="1206"/>
                  </a:cubicBezTo>
                  <a:cubicBezTo>
                    <a:pt x="801" y="2340"/>
                    <a:pt x="1802" y="3374"/>
                    <a:pt x="2836" y="4374"/>
                  </a:cubicBezTo>
                  <a:cubicBezTo>
                    <a:pt x="3636" y="5142"/>
                    <a:pt x="4737" y="6543"/>
                    <a:pt x="5905" y="6709"/>
                  </a:cubicBezTo>
                  <a:cubicBezTo>
                    <a:pt x="5983" y="6719"/>
                    <a:pt x="6057" y="6723"/>
                    <a:pt x="6127" y="6723"/>
                  </a:cubicBezTo>
                  <a:cubicBezTo>
                    <a:pt x="7078" y="6723"/>
                    <a:pt x="7328" y="5909"/>
                    <a:pt x="7172" y="5008"/>
                  </a:cubicBezTo>
                  <a:cubicBezTo>
                    <a:pt x="6972" y="3907"/>
                    <a:pt x="6372" y="3074"/>
                    <a:pt x="5438" y="2473"/>
                  </a:cubicBezTo>
                  <a:cubicBezTo>
                    <a:pt x="4971" y="2173"/>
                    <a:pt x="4504" y="1906"/>
                    <a:pt x="4037" y="1639"/>
                  </a:cubicBezTo>
                  <a:cubicBezTo>
                    <a:pt x="3842" y="1542"/>
                    <a:pt x="1261" y="0"/>
                    <a:pt x="1047"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1"/>
            <p:cNvSpPr/>
            <p:nvPr/>
          </p:nvSpPr>
          <p:spPr>
            <a:xfrm>
              <a:off x="6993700" y="3565675"/>
              <a:ext cx="336925" cy="135400"/>
            </a:xfrm>
            <a:custGeom>
              <a:rect b="b" l="l" r="r" t="t"/>
              <a:pathLst>
                <a:path extrusionOk="0" h="5416" w="13477">
                  <a:moveTo>
                    <a:pt x="100" y="0"/>
                  </a:moveTo>
                  <a:cubicBezTo>
                    <a:pt x="67" y="167"/>
                    <a:pt x="34" y="334"/>
                    <a:pt x="0" y="467"/>
                  </a:cubicBezTo>
                  <a:cubicBezTo>
                    <a:pt x="1935" y="2001"/>
                    <a:pt x="4070" y="3269"/>
                    <a:pt x="6405" y="4170"/>
                  </a:cubicBezTo>
                  <a:cubicBezTo>
                    <a:pt x="7739" y="4670"/>
                    <a:pt x="9073" y="5170"/>
                    <a:pt x="10508" y="5337"/>
                  </a:cubicBezTo>
                  <a:cubicBezTo>
                    <a:pt x="10790" y="5380"/>
                    <a:pt x="11097" y="5416"/>
                    <a:pt x="11405" y="5416"/>
                  </a:cubicBezTo>
                  <a:cubicBezTo>
                    <a:pt x="11823" y="5416"/>
                    <a:pt x="12244" y="5349"/>
                    <a:pt x="12609" y="5137"/>
                  </a:cubicBezTo>
                  <a:cubicBezTo>
                    <a:pt x="13477" y="4603"/>
                    <a:pt x="13076" y="3369"/>
                    <a:pt x="13043" y="2468"/>
                  </a:cubicBezTo>
                  <a:cubicBezTo>
                    <a:pt x="8840" y="967"/>
                    <a:pt x="4470" y="133"/>
                    <a:pt x="100"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1"/>
            <p:cNvSpPr/>
            <p:nvPr/>
          </p:nvSpPr>
          <p:spPr>
            <a:xfrm>
              <a:off x="7395650" y="3575675"/>
              <a:ext cx="389475" cy="73650"/>
            </a:xfrm>
            <a:custGeom>
              <a:rect b="b" l="l" r="r" t="t"/>
              <a:pathLst>
                <a:path extrusionOk="0" h="2946" w="15579">
                  <a:moveTo>
                    <a:pt x="14944" y="0"/>
                  </a:moveTo>
                  <a:cubicBezTo>
                    <a:pt x="9974" y="934"/>
                    <a:pt x="4971" y="1835"/>
                    <a:pt x="0" y="2769"/>
                  </a:cubicBezTo>
                  <a:cubicBezTo>
                    <a:pt x="1237" y="2887"/>
                    <a:pt x="2479" y="2946"/>
                    <a:pt x="3721" y="2946"/>
                  </a:cubicBezTo>
                  <a:cubicBezTo>
                    <a:pt x="7739" y="2946"/>
                    <a:pt x="11756" y="2332"/>
                    <a:pt x="15578" y="1134"/>
                  </a:cubicBezTo>
                  <a:cubicBezTo>
                    <a:pt x="15378" y="768"/>
                    <a:pt x="15145" y="401"/>
                    <a:pt x="14944"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1"/>
            <p:cNvSpPr/>
            <p:nvPr/>
          </p:nvSpPr>
          <p:spPr>
            <a:xfrm>
              <a:off x="6839425" y="3498175"/>
              <a:ext cx="100925" cy="87400"/>
            </a:xfrm>
            <a:custGeom>
              <a:rect b="b" l="l" r="r" t="t"/>
              <a:pathLst>
                <a:path extrusionOk="0" h="3496" w="4037">
                  <a:moveTo>
                    <a:pt x="747" y="0"/>
                  </a:moveTo>
                  <a:cubicBezTo>
                    <a:pt x="535" y="0"/>
                    <a:pt x="331" y="64"/>
                    <a:pt x="200" y="232"/>
                  </a:cubicBezTo>
                  <a:cubicBezTo>
                    <a:pt x="0" y="465"/>
                    <a:pt x="34" y="799"/>
                    <a:pt x="134" y="1099"/>
                  </a:cubicBezTo>
                  <a:cubicBezTo>
                    <a:pt x="314" y="1822"/>
                    <a:pt x="1283" y="3496"/>
                    <a:pt x="2255" y="3496"/>
                  </a:cubicBezTo>
                  <a:cubicBezTo>
                    <a:pt x="2360" y="3496"/>
                    <a:pt x="2465" y="3476"/>
                    <a:pt x="2569" y="3434"/>
                  </a:cubicBezTo>
                  <a:cubicBezTo>
                    <a:pt x="4036" y="2800"/>
                    <a:pt x="2068" y="432"/>
                    <a:pt x="1234" y="98"/>
                  </a:cubicBezTo>
                  <a:cubicBezTo>
                    <a:pt x="1088" y="39"/>
                    <a:pt x="915" y="0"/>
                    <a:pt x="747"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1"/>
            <p:cNvSpPr/>
            <p:nvPr/>
          </p:nvSpPr>
          <p:spPr>
            <a:xfrm>
              <a:off x="7147150" y="3617625"/>
              <a:ext cx="133450" cy="45525"/>
            </a:xfrm>
            <a:custGeom>
              <a:rect b="b" l="l" r="r" t="t"/>
              <a:pathLst>
                <a:path extrusionOk="0" h="1821" w="5338">
                  <a:moveTo>
                    <a:pt x="1427" y="1"/>
                  </a:moveTo>
                  <a:cubicBezTo>
                    <a:pt x="841" y="1"/>
                    <a:pt x="396" y="97"/>
                    <a:pt x="267" y="290"/>
                  </a:cubicBezTo>
                  <a:cubicBezTo>
                    <a:pt x="0" y="591"/>
                    <a:pt x="834" y="1158"/>
                    <a:pt x="2035" y="1491"/>
                  </a:cubicBezTo>
                  <a:cubicBezTo>
                    <a:pt x="2745" y="1708"/>
                    <a:pt x="3526" y="1820"/>
                    <a:pt x="4142" y="1820"/>
                  </a:cubicBezTo>
                  <a:cubicBezTo>
                    <a:pt x="4567" y="1820"/>
                    <a:pt x="4913" y="1767"/>
                    <a:pt x="5104" y="1658"/>
                  </a:cubicBezTo>
                  <a:cubicBezTo>
                    <a:pt x="5337" y="1525"/>
                    <a:pt x="5337" y="1325"/>
                    <a:pt x="5104" y="1091"/>
                  </a:cubicBezTo>
                  <a:cubicBezTo>
                    <a:pt x="4703" y="724"/>
                    <a:pt x="3603" y="290"/>
                    <a:pt x="2502" y="90"/>
                  </a:cubicBezTo>
                  <a:cubicBezTo>
                    <a:pt x="2121" y="31"/>
                    <a:pt x="1752" y="1"/>
                    <a:pt x="1427"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1"/>
            <p:cNvSpPr/>
            <p:nvPr/>
          </p:nvSpPr>
          <p:spPr>
            <a:xfrm>
              <a:off x="6413275" y="3082675"/>
              <a:ext cx="271900" cy="79625"/>
            </a:xfrm>
            <a:custGeom>
              <a:rect b="b" l="l" r="r" t="t"/>
              <a:pathLst>
                <a:path extrusionOk="0" h="3185" w="10876">
                  <a:moveTo>
                    <a:pt x="3326" y="0"/>
                  </a:moveTo>
                  <a:cubicBezTo>
                    <a:pt x="2205" y="0"/>
                    <a:pt x="1084" y="145"/>
                    <a:pt x="1" y="440"/>
                  </a:cubicBezTo>
                  <a:cubicBezTo>
                    <a:pt x="1235" y="2074"/>
                    <a:pt x="3336" y="2808"/>
                    <a:pt x="5371" y="3075"/>
                  </a:cubicBezTo>
                  <a:cubicBezTo>
                    <a:pt x="5926" y="3144"/>
                    <a:pt x="6490" y="3184"/>
                    <a:pt x="7052" y="3184"/>
                  </a:cubicBezTo>
                  <a:cubicBezTo>
                    <a:pt x="8382" y="3184"/>
                    <a:pt x="9703" y="2961"/>
                    <a:pt x="10875" y="2375"/>
                  </a:cubicBezTo>
                  <a:cubicBezTo>
                    <a:pt x="8689" y="823"/>
                    <a:pt x="6005" y="0"/>
                    <a:pt x="3326"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1"/>
            <p:cNvSpPr/>
            <p:nvPr/>
          </p:nvSpPr>
          <p:spPr>
            <a:xfrm>
              <a:off x="6362400" y="3102000"/>
              <a:ext cx="63425" cy="40875"/>
            </a:xfrm>
            <a:custGeom>
              <a:rect b="b" l="l" r="r" t="t"/>
              <a:pathLst>
                <a:path extrusionOk="0" h="1635" w="2537">
                  <a:moveTo>
                    <a:pt x="335" y="0"/>
                  </a:moveTo>
                  <a:cubicBezTo>
                    <a:pt x="1" y="267"/>
                    <a:pt x="1" y="801"/>
                    <a:pt x="234" y="1168"/>
                  </a:cubicBezTo>
                  <a:cubicBezTo>
                    <a:pt x="501" y="1502"/>
                    <a:pt x="935" y="1635"/>
                    <a:pt x="1369" y="1635"/>
                  </a:cubicBezTo>
                  <a:cubicBezTo>
                    <a:pt x="1802" y="1602"/>
                    <a:pt x="2203" y="1435"/>
                    <a:pt x="2536" y="1201"/>
                  </a:cubicBezTo>
                  <a:cubicBezTo>
                    <a:pt x="1802" y="801"/>
                    <a:pt x="1068" y="401"/>
                    <a:pt x="33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1"/>
            <p:cNvSpPr/>
            <p:nvPr/>
          </p:nvSpPr>
          <p:spPr>
            <a:xfrm>
              <a:off x="6293200" y="3136925"/>
              <a:ext cx="56725" cy="20275"/>
            </a:xfrm>
            <a:custGeom>
              <a:rect b="b" l="l" r="r" t="t"/>
              <a:pathLst>
                <a:path extrusionOk="0" h="811" w="2269">
                  <a:moveTo>
                    <a:pt x="2075" y="0"/>
                  </a:moveTo>
                  <a:cubicBezTo>
                    <a:pt x="1368" y="0"/>
                    <a:pt x="642" y="166"/>
                    <a:pt x="0" y="471"/>
                  </a:cubicBezTo>
                  <a:cubicBezTo>
                    <a:pt x="176" y="713"/>
                    <a:pt x="467" y="810"/>
                    <a:pt x="760" y="810"/>
                  </a:cubicBezTo>
                  <a:cubicBezTo>
                    <a:pt x="912" y="810"/>
                    <a:pt x="1064" y="784"/>
                    <a:pt x="1201" y="738"/>
                  </a:cubicBezTo>
                  <a:cubicBezTo>
                    <a:pt x="1635" y="605"/>
                    <a:pt x="1968" y="305"/>
                    <a:pt x="2269" y="4"/>
                  </a:cubicBezTo>
                  <a:cubicBezTo>
                    <a:pt x="2204" y="2"/>
                    <a:pt x="2140" y="0"/>
                    <a:pt x="207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1"/>
            <p:cNvSpPr/>
            <p:nvPr/>
          </p:nvSpPr>
          <p:spPr>
            <a:xfrm>
              <a:off x="6427450" y="3154525"/>
              <a:ext cx="72575" cy="34400"/>
            </a:xfrm>
            <a:custGeom>
              <a:rect b="b" l="l" r="r" t="t"/>
              <a:pathLst>
                <a:path extrusionOk="0" h="1376" w="2903">
                  <a:moveTo>
                    <a:pt x="1" y="1"/>
                  </a:moveTo>
                  <a:cubicBezTo>
                    <a:pt x="491" y="838"/>
                    <a:pt x="1457" y="1375"/>
                    <a:pt x="2442" y="1375"/>
                  </a:cubicBezTo>
                  <a:cubicBezTo>
                    <a:pt x="2596" y="1375"/>
                    <a:pt x="2750" y="1362"/>
                    <a:pt x="2903" y="1335"/>
                  </a:cubicBezTo>
                  <a:cubicBezTo>
                    <a:pt x="2136" y="568"/>
                    <a:pt x="1068" y="101"/>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1"/>
            <p:cNvSpPr/>
            <p:nvPr/>
          </p:nvSpPr>
          <p:spPr>
            <a:xfrm>
              <a:off x="7086250" y="3306525"/>
              <a:ext cx="1029950" cy="170850"/>
            </a:xfrm>
            <a:custGeom>
              <a:rect b="b" l="l" r="r" t="t"/>
              <a:pathLst>
                <a:path extrusionOk="0" h="6834" w="41198">
                  <a:moveTo>
                    <a:pt x="16767" y="1"/>
                  </a:moveTo>
                  <a:cubicBezTo>
                    <a:pt x="11160" y="1"/>
                    <a:pt x="5553" y="388"/>
                    <a:pt x="1" y="1159"/>
                  </a:cubicBezTo>
                  <a:cubicBezTo>
                    <a:pt x="5180" y="5235"/>
                    <a:pt x="11908" y="6834"/>
                    <a:pt x="18503" y="6834"/>
                  </a:cubicBezTo>
                  <a:cubicBezTo>
                    <a:pt x="19087" y="6834"/>
                    <a:pt x="19669" y="6821"/>
                    <a:pt x="20249" y="6797"/>
                  </a:cubicBezTo>
                  <a:cubicBezTo>
                    <a:pt x="27387" y="6463"/>
                    <a:pt x="34325" y="4462"/>
                    <a:pt x="41197" y="2494"/>
                  </a:cubicBezTo>
                  <a:cubicBezTo>
                    <a:pt x="33172" y="829"/>
                    <a:pt x="24970" y="1"/>
                    <a:pt x="1676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1"/>
            <p:cNvSpPr/>
            <p:nvPr/>
          </p:nvSpPr>
          <p:spPr>
            <a:xfrm>
              <a:off x="7530750" y="3319650"/>
              <a:ext cx="458675" cy="88300"/>
            </a:xfrm>
            <a:custGeom>
              <a:rect b="b" l="l" r="r" t="t"/>
              <a:pathLst>
                <a:path extrusionOk="0" h="3532" w="18347">
                  <a:moveTo>
                    <a:pt x="0" y="1"/>
                  </a:moveTo>
                  <a:lnTo>
                    <a:pt x="0" y="1"/>
                  </a:lnTo>
                  <a:cubicBezTo>
                    <a:pt x="2269" y="2269"/>
                    <a:pt x="5571" y="3303"/>
                    <a:pt x="8773" y="3503"/>
                  </a:cubicBezTo>
                  <a:cubicBezTo>
                    <a:pt x="9143" y="3522"/>
                    <a:pt x="9512" y="3531"/>
                    <a:pt x="9881" y="3531"/>
                  </a:cubicBezTo>
                  <a:cubicBezTo>
                    <a:pt x="12714" y="3531"/>
                    <a:pt x="15543" y="3000"/>
                    <a:pt x="18347" y="2469"/>
                  </a:cubicBezTo>
                  <a:cubicBezTo>
                    <a:pt x="12242" y="1635"/>
                    <a:pt x="6105" y="835"/>
                    <a:pt x="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1"/>
            <p:cNvSpPr/>
            <p:nvPr/>
          </p:nvSpPr>
          <p:spPr>
            <a:xfrm>
              <a:off x="7348950" y="3335500"/>
              <a:ext cx="136800" cy="92525"/>
            </a:xfrm>
            <a:custGeom>
              <a:rect b="b" l="l" r="r" t="t"/>
              <a:pathLst>
                <a:path extrusionOk="0" h="3701" w="5472">
                  <a:moveTo>
                    <a:pt x="201" y="0"/>
                  </a:moveTo>
                  <a:lnTo>
                    <a:pt x="201" y="0"/>
                  </a:lnTo>
                  <a:cubicBezTo>
                    <a:pt x="0" y="1301"/>
                    <a:pt x="668" y="2669"/>
                    <a:pt x="1802" y="3303"/>
                  </a:cubicBezTo>
                  <a:cubicBezTo>
                    <a:pt x="2279" y="3569"/>
                    <a:pt x="2827" y="3700"/>
                    <a:pt x="3376" y="3700"/>
                  </a:cubicBezTo>
                  <a:cubicBezTo>
                    <a:pt x="4133" y="3700"/>
                    <a:pt x="4891" y="3452"/>
                    <a:pt x="5471" y="2969"/>
                  </a:cubicBezTo>
                  <a:cubicBezTo>
                    <a:pt x="3703" y="1969"/>
                    <a:pt x="1935" y="1001"/>
                    <a:pt x="201"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1"/>
            <p:cNvSpPr/>
            <p:nvPr/>
          </p:nvSpPr>
          <p:spPr>
            <a:xfrm>
              <a:off x="7225525" y="3348850"/>
              <a:ext cx="66750" cy="51775"/>
            </a:xfrm>
            <a:custGeom>
              <a:rect b="b" l="l" r="r" t="t"/>
              <a:pathLst>
                <a:path extrusionOk="0" h="2071" w="2670">
                  <a:moveTo>
                    <a:pt x="434" y="0"/>
                  </a:moveTo>
                  <a:cubicBezTo>
                    <a:pt x="1" y="334"/>
                    <a:pt x="67" y="1034"/>
                    <a:pt x="434" y="1468"/>
                  </a:cubicBezTo>
                  <a:cubicBezTo>
                    <a:pt x="731" y="1863"/>
                    <a:pt x="1226" y="2071"/>
                    <a:pt x="1719" y="2071"/>
                  </a:cubicBezTo>
                  <a:cubicBezTo>
                    <a:pt x="2058" y="2071"/>
                    <a:pt x="2397" y="1972"/>
                    <a:pt x="2669" y="1768"/>
                  </a:cubicBezTo>
                  <a:cubicBezTo>
                    <a:pt x="1935" y="1168"/>
                    <a:pt x="1201" y="567"/>
                    <a:pt x="434"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1"/>
            <p:cNvSpPr/>
            <p:nvPr/>
          </p:nvSpPr>
          <p:spPr>
            <a:xfrm>
              <a:off x="6849425" y="3338000"/>
              <a:ext cx="123450" cy="88425"/>
            </a:xfrm>
            <a:custGeom>
              <a:rect b="b" l="l" r="r" t="t"/>
              <a:pathLst>
                <a:path extrusionOk="0" h="3537" w="4938">
                  <a:moveTo>
                    <a:pt x="1" y="1"/>
                  </a:moveTo>
                  <a:lnTo>
                    <a:pt x="1" y="1"/>
                  </a:lnTo>
                  <a:cubicBezTo>
                    <a:pt x="1001" y="1835"/>
                    <a:pt x="2869" y="3169"/>
                    <a:pt x="4937" y="3536"/>
                  </a:cubicBezTo>
                  <a:cubicBezTo>
                    <a:pt x="3837" y="1768"/>
                    <a:pt x="2002" y="468"/>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1"/>
            <p:cNvSpPr/>
            <p:nvPr/>
          </p:nvSpPr>
          <p:spPr>
            <a:xfrm>
              <a:off x="6997875" y="3396375"/>
              <a:ext cx="99250" cy="90100"/>
            </a:xfrm>
            <a:custGeom>
              <a:rect b="b" l="l" r="r" t="t"/>
              <a:pathLst>
                <a:path extrusionOk="0" h="3604" w="3970">
                  <a:moveTo>
                    <a:pt x="0" y="1"/>
                  </a:moveTo>
                  <a:lnTo>
                    <a:pt x="0" y="1"/>
                  </a:lnTo>
                  <a:cubicBezTo>
                    <a:pt x="400" y="1869"/>
                    <a:pt x="2068" y="3370"/>
                    <a:pt x="3970" y="3603"/>
                  </a:cubicBezTo>
                  <a:cubicBezTo>
                    <a:pt x="2635" y="2402"/>
                    <a:pt x="1334" y="1201"/>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1"/>
            <p:cNvSpPr/>
            <p:nvPr/>
          </p:nvSpPr>
          <p:spPr>
            <a:xfrm>
              <a:off x="7114625" y="3432225"/>
              <a:ext cx="115100" cy="86350"/>
            </a:xfrm>
            <a:custGeom>
              <a:rect b="b" l="l" r="r" t="t"/>
              <a:pathLst>
                <a:path extrusionOk="0" h="3454" w="4604">
                  <a:moveTo>
                    <a:pt x="0" y="1"/>
                  </a:moveTo>
                  <a:lnTo>
                    <a:pt x="0" y="1"/>
                  </a:lnTo>
                  <a:cubicBezTo>
                    <a:pt x="377" y="1950"/>
                    <a:pt x="2294" y="3454"/>
                    <a:pt x="4244" y="3454"/>
                  </a:cubicBezTo>
                  <a:cubicBezTo>
                    <a:pt x="4364" y="3454"/>
                    <a:pt x="4484" y="3448"/>
                    <a:pt x="4603" y="3437"/>
                  </a:cubicBezTo>
                  <a:cubicBezTo>
                    <a:pt x="3069" y="2303"/>
                    <a:pt x="1535" y="1135"/>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1"/>
            <p:cNvSpPr/>
            <p:nvPr/>
          </p:nvSpPr>
          <p:spPr>
            <a:xfrm>
              <a:off x="7251375" y="3479775"/>
              <a:ext cx="120950" cy="52700"/>
            </a:xfrm>
            <a:custGeom>
              <a:rect b="b" l="l" r="r" t="t"/>
              <a:pathLst>
                <a:path extrusionOk="0" h="2108" w="4838">
                  <a:moveTo>
                    <a:pt x="1" y="0"/>
                  </a:moveTo>
                  <a:lnTo>
                    <a:pt x="1" y="0"/>
                  </a:lnTo>
                  <a:cubicBezTo>
                    <a:pt x="883" y="1309"/>
                    <a:pt x="2468" y="2108"/>
                    <a:pt x="4033" y="2108"/>
                  </a:cubicBezTo>
                  <a:cubicBezTo>
                    <a:pt x="4303" y="2108"/>
                    <a:pt x="4572" y="2084"/>
                    <a:pt x="4837" y="2035"/>
                  </a:cubicBezTo>
                  <a:cubicBezTo>
                    <a:pt x="3236" y="1335"/>
                    <a:pt x="1602" y="667"/>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9" name="Google Shape;1429;p41"/>
          <p:cNvGrpSpPr/>
          <p:nvPr/>
        </p:nvGrpSpPr>
        <p:grpSpPr>
          <a:xfrm flipH="1" rot="-5400000">
            <a:off x="-242271" y="786061"/>
            <a:ext cx="1910916" cy="2254718"/>
            <a:chOff x="1823150" y="1970175"/>
            <a:chExt cx="1103300" cy="1301800"/>
          </a:xfrm>
        </p:grpSpPr>
        <p:sp>
          <p:nvSpPr>
            <p:cNvPr id="1430" name="Google Shape;1430;p41"/>
            <p:cNvSpPr/>
            <p:nvPr/>
          </p:nvSpPr>
          <p:spPr>
            <a:xfrm>
              <a:off x="2097500" y="1970175"/>
              <a:ext cx="2525" cy="5050"/>
            </a:xfrm>
            <a:custGeom>
              <a:rect b="b" l="l" r="r" t="t"/>
              <a:pathLst>
                <a:path extrusionOk="0" fill="none" h="202" w="101">
                  <a:moveTo>
                    <a:pt x="101" y="1"/>
                  </a:moveTo>
                  <a:cubicBezTo>
                    <a:pt x="101" y="1"/>
                    <a:pt x="67" y="68"/>
                    <a:pt x="1" y="201"/>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1"/>
            <p:cNvSpPr/>
            <p:nvPr/>
          </p:nvSpPr>
          <p:spPr>
            <a:xfrm>
              <a:off x="2908075" y="3271950"/>
              <a:ext cx="5025" cy="25"/>
            </a:xfrm>
            <a:custGeom>
              <a:rect b="b" l="l" r="r" t="t"/>
              <a:pathLst>
                <a:path extrusionOk="0" fill="none" h="1" w="201">
                  <a:moveTo>
                    <a:pt x="1" y="1"/>
                  </a:moveTo>
                  <a:cubicBezTo>
                    <a:pt x="134" y="1"/>
                    <a:pt x="201" y="1"/>
                    <a:pt x="201" y="1"/>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1"/>
            <p:cNvSpPr/>
            <p:nvPr/>
          </p:nvSpPr>
          <p:spPr>
            <a:xfrm>
              <a:off x="1823150" y="2050250"/>
              <a:ext cx="1103300" cy="1218400"/>
            </a:xfrm>
            <a:custGeom>
              <a:rect b="b" l="l" r="r" t="t"/>
              <a:pathLst>
                <a:path extrusionOk="0" fill="none" h="48736" w="44132">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41"/>
          <p:cNvGrpSpPr/>
          <p:nvPr/>
        </p:nvGrpSpPr>
        <p:grpSpPr>
          <a:xfrm flipH="1">
            <a:off x="823955" y="307573"/>
            <a:ext cx="1935831" cy="1729388"/>
            <a:chOff x="2471100" y="1830350"/>
            <a:chExt cx="2549830" cy="2277908"/>
          </a:xfrm>
        </p:grpSpPr>
        <p:sp>
          <p:nvSpPr>
            <p:cNvPr id="1434" name="Google Shape;1434;p41"/>
            <p:cNvSpPr/>
            <p:nvPr/>
          </p:nvSpPr>
          <p:spPr>
            <a:xfrm>
              <a:off x="3625607" y="2722033"/>
              <a:ext cx="1155856" cy="1024395"/>
            </a:xfrm>
            <a:custGeom>
              <a:rect b="b" l="l" r="r" t="t"/>
              <a:pathLst>
                <a:path extrusionOk="0" h="51796" w="58443">
                  <a:moveTo>
                    <a:pt x="19961" y="0"/>
                  </a:moveTo>
                  <a:cubicBezTo>
                    <a:pt x="19935" y="0"/>
                    <a:pt x="19908" y="4"/>
                    <a:pt x="19881" y="13"/>
                  </a:cubicBezTo>
                  <a:lnTo>
                    <a:pt x="1368" y="5784"/>
                  </a:lnTo>
                  <a:cubicBezTo>
                    <a:pt x="1302" y="5784"/>
                    <a:pt x="1235" y="5817"/>
                    <a:pt x="1168" y="5851"/>
                  </a:cubicBezTo>
                  <a:cubicBezTo>
                    <a:pt x="334" y="6251"/>
                    <a:pt x="1" y="7218"/>
                    <a:pt x="401" y="8052"/>
                  </a:cubicBezTo>
                  <a:cubicBezTo>
                    <a:pt x="667" y="8633"/>
                    <a:pt x="1267" y="8968"/>
                    <a:pt x="1882" y="8968"/>
                  </a:cubicBezTo>
                  <a:cubicBezTo>
                    <a:pt x="2115" y="8968"/>
                    <a:pt x="2349" y="8920"/>
                    <a:pt x="2569" y="8820"/>
                  </a:cubicBezTo>
                  <a:lnTo>
                    <a:pt x="19875" y="481"/>
                  </a:lnTo>
                  <a:lnTo>
                    <a:pt x="54506" y="50049"/>
                  </a:lnTo>
                  <a:cubicBezTo>
                    <a:pt x="54540" y="50082"/>
                    <a:pt x="54573" y="50116"/>
                    <a:pt x="54606" y="50116"/>
                  </a:cubicBezTo>
                  <a:lnTo>
                    <a:pt x="58075" y="51784"/>
                  </a:lnTo>
                  <a:cubicBezTo>
                    <a:pt x="58099" y="51792"/>
                    <a:pt x="58125" y="51796"/>
                    <a:pt x="58151" y="51796"/>
                  </a:cubicBezTo>
                  <a:cubicBezTo>
                    <a:pt x="58235" y="51796"/>
                    <a:pt x="58325" y="51752"/>
                    <a:pt x="58376" y="51650"/>
                  </a:cubicBezTo>
                  <a:cubicBezTo>
                    <a:pt x="58442" y="51550"/>
                    <a:pt x="58376" y="51417"/>
                    <a:pt x="58276" y="51383"/>
                  </a:cubicBezTo>
                  <a:lnTo>
                    <a:pt x="54837" y="49730"/>
                  </a:lnTo>
                  <a:lnTo>
                    <a:pt x="54837" y="49730"/>
                  </a:lnTo>
                  <a:lnTo>
                    <a:pt x="20115" y="80"/>
                  </a:lnTo>
                  <a:cubicBezTo>
                    <a:pt x="20091" y="31"/>
                    <a:pt x="20030" y="0"/>
                    <a:pt x="1996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1"/>
            <p:cNvSpPr/>
            <p:nvPr/>
          </p:nvSpPr>
          <p:spPr>
            <a:xfrm>
              <a:off x="2577325" y="2109666"/>
              <a:ext cx="868865" cy="580351"/>
            </a:xfrm>
            <a:custGeom>
              <a:rect b="b" l="l" r="r" t="t"/>
              <a:pathLst>
                <a:path extrusionOk="0" h="29344" w="43932">
                  <a:moveTo>
                    <a:pt x="208" y="1"/>
                  </a:moveTo>
                  <a:cubicBezTo>
                    <a:pt x="173" y="1"/>
                    <a:pt x="137" y="9"/>
                    <a:pt x="100" y="21"/>
                  </a:cubicBezTo>
                  <a:cubicBezTo>
                    <a:pt x="33" y="88"/>
                    <a:pt x="0" y="188"/>
                    <a:pt x="67" y="254"/>
                  </a:cubicBezTo>
                  <a:cubicBezTo>
                    <a:pt x="2135" y="3523"/>
                    <a:pt x="4236" y="6759"/>
                    <a:pt x="6405" y="9928"/>
                  </a:cubicBezTo>
                  <a:cubicBezTo>
                    <a:pt x="8573" y="13130"/>
                    <a:pt x="10774" y="16299"/>
                    <a:pt x="13143" y="19368"/>
                  </a:cubicBezTo>
                  <a:cubicBezTo>
                    <a:pt x="13710" y="20135"/>
                    <a:pt x="14310" y="20902"/>
                    <a:pt x="14944" y="21636"/>
                  </a:cubicBezTo>
                  <a:cubicBezTo>
                    <a:pt x="15578" y="22370"/>
                    <a:pt x="16212" y="23104"/>
                    <a:pt x="16912" y="23805"/>
                  </a:cubicBezTo>
                  <a:cubicBezTo>
                    <a:pt x="17279" y="24105"/>
                    <a:pt x="17613" y="24472"/>
                    <a:pt x="18113" y="24705"/>
                  </a:cubicBezTo>
                  <a:cubicBezTo>
                    <a:pt x="18580" y="24939"/>
                    <a:pt x="19080" y="24972"/>
                    <a:pt x="19581" y="25005"/>
                  </a:cubicBezTo>
                  <a:cubicBezTo>
                    <a:pt x="19665" y="25008"/>
                    <a:pt x="19749" y="25010"/>
                    <a:pt x="19834" y="25010"/>
                  </a:cubicBezTo>
                  <a:cubicBezTo>
                    <a:pt x="20717" y="25010"/>
                    <a:pt x="21600" y="24857"/>
                    <a:pt x="22483" y="24705"/>
                  </a:cubicBezTo>
                  <a:cubicBezTo>
                    <a:pt x="24384" y="24305"/>
                    <a:pt x="26252" y="23738"/>
                    <a:pt x="28053" y="23104"/>
                  </a:cubicBezTo>
                  <a:cubicBezTo>
                    <a:pt x="29857" y="22481"/>
                    <a:pt x="31629" y="21793"/>
                    <a:pt x="33368" y="21041"/>
                  </a:cubicBezTo>
                  <a:lnTo>
                    <a:pt x="33368" y="21041"/>
                  </a:lnTo>
                  <a:lnTo>
                    <a:pt x="42030" y="29075"/>
                  </a:lnTo>
                  <a:cubicBezTo>
                    <a:pt x="42063" y="29108"/>
                    <a:pt x="42097" y="29142"/>
                    <a:pt x="42164" y="29175"/>
                  </a:cubicBezTo>
                  <a:cubicBezTo>
                    <a:pt x="42339" y="29288"/>
                    <a:pt x="42542" y="29344"/>
                    <a:pt x="42745" y="29344"/>
                  </a:cubicBezTo>
                  <a:cubicBezTo>
                    <a:pt x="43084" y="29344"/>
                    <a:pt x="43423" y="29188"/>
                    <a:pt x="43631" y="28875"/>
                  </a:cubicBezTo>
                  <a:cubicBezTo>
                    <a:pt x="43931" y="28408"/>
                    <a:pt x="43831" y="27741"/>
                    <a:pt x="43331" y="27440"/>
                  </a:cubicBezTo>
                  <a:lnTo>
                    <a:pt x="33491" y="20702"/>
                  </a:lnTo>
                  <a:cubicBezTo>
                    <a:pt x="33474" y="20686"/>
                    <a:pt x="33449" y="20677"/>
                    <a:pt x="33420" y="20677"/>
                  </a:cubicBezTo>
                  <a:cubicBezTo>
                    <a:pt x="33391" y="20677"/>
                    <a:pt x="33357" y="20686"/>
                    <a:pt x="33324" y="20702"/>
                  </a:cubicBezTo>
                  <a:cubicBezTo>
                    <a:pt x="31556" y="21436"/>
                    <a:pt x="29755" y="22137"/>
                    <a:pt x="27953" y="22770"/>
                  </a:cubicBezTo>
                  <a:cubicBezTo>
                    <a:pt x="26119" y="23404"/>
                    <a:pt x="24284" y="23971"/>
                    <a:pt x="22416" y="24372"/>
                  </a:cubicBezTo>
                  <a:cubicBezTo>
                    <a:pt x="21482" y="24538"/>
                    <a:pt x="20515" y="24672"/>
                    <a:pt x="19581" y="24672"/>
                  </a:cubicBezTo>
                  <a:cubicBezTo>
                    <a:pt x="19114" y="24638"/>
                    <a:pt x="18647" y="24572"/>
                    <a:pt x="18246" y="24372"/>
                  </a:cubicBezTo>
                  <a:cubicBezTo>
                    <a:pt x="17846" y="24205"/>
                    <a:pt x="17479" y="23871"/>
                    <a:pt x="17146" y="23538"/>
                  </a:cubicBezTo>
                  <a:cubicBezTo>
                    <a:pt x="16445" y="22871"/>
                    <a:pt x="15811" y="22170"/>
                    <a:pt x="15211" y="21436"/>
                  </a:cubicBezTo>
                  <a:cubicBezTo>
                    <a:pt x="14577" y="20702"/>
                    <a:pt x="13977" y="19935"/>
                    <a:pt x="13410" y="19168"/>
                  </a:cubicBezTo>
                  <a:cubicBezTo>
                    <a:pt x="11075" y="16099"/>
                    <a:pt x="8873" y="12930"/>
                    <a:pt x="6705" y="9761"/>
                  </a:cubicBezTo>
                  <a:cubicBezTo>
                    <a:pt x="4537" y="6559"/>
                    <a:pt x="2435" y="3323"/>
                    <a:pt x="367" y="88"/>
                  </a:cubicBezTo>
                  <a:cubicBezTo>
                    <a:pt x="325" y="24"/>
                    <a:pt x="269" y="1"/>
                    <a:pt x="20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1"/>
            <p:cNvSpPr/>
            <p:nvPr/>
          </p:nvSpPr>
          <p:spPr>
            <a:xfrm>
              <a:off x="3208007" y="2573466"/>
              <a:ext cx="95011" cy="85281"/>
            </a:xfrm>
            <a:custGeom>
              <a:rect b="b" l="l" r="r" t="t"/>
              <a:pathLst>
                <a:path extrusionOk="0" h="4312" w="4804">
                  <a:moveTo>
                    <a:pt x="2407" y="1"/>
                  </a:moveTo>
                  <a:cubicBezTo>
                    <a:pt x="1475" y="1"/>
                    <a:pt x="609" y="619"/>
                    <a:pt x="334" y="1554"/>
                  </a:cubicBezTo>
                  <a:cubicBezTo>
                    <a:pt x="1" y="2722"/>
                    <a:pt x="668" y="3889"/>
                    <a:pt x="1802" y="4223"/>
                  </a:cubicBezTo>
                  <a:cubicBezTo>
                    <a:pt x="2006" y="4283"/>
                    <a:pt x="2211" y="4312"/>
                    <a:pt x="2414" y="4312"/>
                  </a:cubicBezTo>
                  <a:cubicBezTo>
                    <a:pt x="3339" y="4312"/>
                    <a:pt x="4197" y="3713"/>
                    <a:pt x="4470" y="2755"/>
                  </a:cubicBezTo>
                  <a:cubicBezTo>
                    <a:pt x="4804" y="1621"/>
                    <a:pt x="4137" y="420"/>
                    <a:pt x="3003" y="87"/>
                  </a:cubicBezTo>
                  <a:cubicBezTo>
                    <a:pt x="2804" y="28"/>
                    <a:pt x="2604" y="1"/>
                    <a:pt x="2407" y="1"/>
                  </a:cubicBezTo>
                  <a:close/>
                </a:path>
              </a:pathLst>
            </a:custGeom>
            <a:solidFill>
              <a:srgbClr val="5C4F5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1"/>
            <p:cNvSpPr/>
            <p:nvPr/>
          </p:nvSpPr>
          <p:spPr>
            <a:xfrm>
              <a:off x="3227132" y="2583730"/>
              <a:ext cx="41592" cy="37241"/>
            </a:xfrm>
            <a:custGeom>
              <a:rect b="b" l="l" r="r" t="t"/>
              <a:pathLst>
                <a:path extrusionOk="0" h="1883" w="2103">
                  <a:moveTo>
                    <a:pt x="1044" y="0"/>
                  </a:moveTo>
                  <a:cubicBezTo>
                    <a:pt x="638" y="0"/>
                    <a:pt x="272" y="255"/>
                    <a:pt x="134" y="668"/>
                  </a:cubicBezTo>
                  <a:cubicBezTo>
                    <a:pt x="1" y="1169"/>
                    <a:pt x="301" y="1703"/>
                    <a:pt x="801" y="1836"/>
                  </a:cubicBezTo>
                  <a:cubicBezTo>
                    <a:pt x="896" y="1867"/>
                    <a:pt x="990" y="1882"/>
                    <a:pt x="1083" y="1882"/>
                  </a:cubicBezTo>
                  <a:cubicBezTo>
                    <a:pt x="1479" y="1882"/>
                    <a:pt x="1834" y="1608"/>
                    <a:pt x="1969" y="1202"/>
                  </a:cubicBezTo>
                  <a:cubicBezTo>
                    <a:pt x="2102" y="702"/>
                    <a:pt x="1802" y="168"/>
                    <a:pt x="1302" y="35"/>
                  </a:cubicBezTo>
                  <a:cubicBezTo>
                    <a:pt x="1215" y="12"/>
                    <a:pt x="1129" y="0"/>
                    <a:pt x="1044" y="0"/>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1"/>
            <p:cNvSpPr/>
            <p:nvPr/>
          </p:nvSpPr>
          <p:spPr>
            <a:xfrm>
              <a:off x="3211963" y="2581100"/>
              <a:ext cx="92381" cy="77844"/>
            </a:xfrm>
            <a:custGeom>
              <a:rect b="b" l="l" r="r" t="t"/>
              <a:pathLst>
                <a:path extrusionOk="0" h="3936" w="4671">
                  <a:moveTo>
                    <a:pt x="3403" y="1"/>
                  </a:moveTo>
                  <a:cubicBezTo>
                    <a:pt x="3670" y="334"/>
                    <a:pt x="3837" y="735"/>
                    <a:pt x="3837" y="1202"/>
                  </a:cubicBezTo>
                  <a:cubicBezTo>
                    <a:pt x="3837" y="2236"/>
                    <a:pt x="2969" y="3070"/>
                    <a:pt x="1935" y="3070"/>
                  </a:cubicBezTo>
                  <a:cubicBezTo>
                    <a:pt x="968" y="3070"/>
                    <a:pt x="201" y="2369"/>
                    <a:pt x="67" y="1435"/>
                  </a:cubicBezTo>
                  <a:lnTo>
                    <a:pt x="67" y="1435"/>
                  </a:lnTo>
                  <a:cubicBezTo>
                    <a:pt x="1" y="1902"/>
                    <a:pt x="67" y="2369"/>
                    <a:pt x="301" y="2803"/>
                  </a:cubicBezTo>
                  <a:cubicBezTo>
                    <a:pt x="712" y="3533"/>
                    <a:pt x="1450" y="3935"/>
                    <a:pt x="2206" y="3935"/>
                  </a:cubicBezTo>
                  <a:cubicBezTo>
                    <a:pt x="2556" y="3935"/>
                    <a:pt x="2909" y="3849"/>
                    <a:pt x="3236" y="3670"/>
                  </a:cubicBezTo>
                  <a:cubicBezTo>
                    <a:pt x="4304" y="3103"/>
                    <a:pt x="4671" y="1769"/>
                    <a:pt x="4104" y="735"/>
                  </a:cubicBezTo>
                  <a:cubicBezTo>
                    <a:pt x="3937" y="435"/>
                    <a:pt x="3670" y="168"/>
                    <a:pt x="3403" y="1"/>
                  </a:cubicBezTo>
                  <a:close/>
                </a:path>
              </a:pathLst>
            </a:custGeom>
            <a:solidFill>
              <a:srgbClr val="77515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1"/>
            <p:cNvSpPr/>
            <p:nvPr/>
          </p:nvSpPr>
          <p:spPr>
            <a:xfrm>
              <a:off x="2661754" y="2613436"/>
              <a:ext cx="572658" cy="290294"/>
            </a:xfrm>
            <a:custGeom>
              <a:rect b="b" l="l" r="r" t="t"/>
              <a:pathLst>
                <a:path extrusionOk="0" h="14678" w="28955">
                  <a:moveTo>
                    <a:pt x="28254" y="0"/>
                  </a:moveTo>
                  <a:lnTo>
                    <a:pt x="1" y="14544"/>
                  </a:lnTo>
                  <a:lnTo>
                    <a:pt x="101" y="14678"/>
                  </a:lnTo>
                  <a:lnTo>
                    <a:pt x="28955" y="1201"/>
                  </a:lnTo>
                  <a:lnTo>
                    <a:pt x="28254"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1"/>
            <p:cNvSpPr/>
            <p:nvPr/>
          </p:nvSpPr>
          <p:spPr>
            <a:xfrm>
              <a:off x="3467942" y="2698656"/>
              <a:ext cx="343733" cy="972361"/>
            </a:xfrm>
            <a:custGeom>
              <a:rect b="b" l="l" r="r" t="t"/>
              <a:pathLst>
                <a:path extrusionOk="0" h="49165" w="17380">
                  <a:moveTo>
                    <a:pt x="15109" y="1"/>
                  </a:moveTo>
                  <a:cubicBezTo>
                    <a:pt x="14891" y="1"/>
                    <a:pt x="14682" y="14"/>
                    <a:pt x="14477" y="28"/>
                  </a:cubicBezTo>
                  <a:cubicBezTo>
                    <a:pt x="13977" y="61"/>
                    <a:pt x="13510" y="161"/>
                    <a:pt x="13043" y="228"/>
                  </a:cubicBezTo>
                  <a:cubicBezTo>
                    <a:pt x="11175" y="628"/>
                    <a:pt x="9440" y="1195"/>
                    <a:pt x="7706" y="1796"/>
                  </a:cubicBezTo>
                  <a:cubicBezTo>
                    <a:pt x="5938" y="2396"/>
                    <a:pt x="4237" y="3063"/>
                    <a:pt x="2535" y="3797"/>
                  </a:cubicBezTo>
                  <a:cubicBezTo>
                    <a:pt x="2535" y="3797"/>
                    <a:pt x="2502" y="3797"/>
                    <a:pt x="2502" y="3831"/>
                  </a:cubicBezTo>
                  <a:cubicBezTo>
                    <a:pt x="1968" y="4064"/>
                    <a:pt x="1768" y="4698"/>
                    <a:pt x="2002" y="5232"/>
                  </a:cubicBezTo>
                  <a:cubicBezTo>
                    <a:pt x="2192" y="5589"/>
                    <a:pt x="2553" y="5810"/>
                    <a:pt x="2938" y="5810"/>
                  </a:cubicBezTo>
                  <a:cubicBezTo>
                    <a:pt x="3092" y="5810"/>
                    <a:pt x="3250" y="5775"/>
                    <a:pt x="3403" y="5699"/>
                  </a:cubicBezTo>
                  <a:cubicBezTo>
                    <a:pt x="5037" y="4931"/>
                    <a:pt x="6672" y="4197"/>
                    <a:pt x="8340" y="3530"/>
                  </a:cubicBezTo>
                  <a:cubicBezTo>
                    <a:pt x="10007" y="2863"/>
                    <a:pt x="11709" y="2229"/>
                    <a:pt x="13410" y="1829"/>
                  </a:cubicBezTo>
                  <a:cubicBezTo>
                    <a:pt x="13810" y="1729"/>
                    <a:pt x="14244" y="1629"/>
                    <a:pt x="14644" y="1596"/>
                  </a:cubicBezTo>
                  <a:cubicBezTo>
                    <a:pt x="14879" y="1557"/>
                    <a:pt x="15124" y="1540"/>
                    <a:pt x="15342" y="1540"/>
                  </a:cubicBezTo>
                  <a:cubicBezTo>
                    <a:pt x="15495" y="1540"/>
                    <a:pt x="15634" y="1548"/>
                    <a:pt x="15745" y="1562"/>
                  </a:cubicBezTo>
                  <a:cubicBezTo>
                    <a:pt x="15841" y="1586"/>
                    <a:pt x="15885" y="1628"/>
                    <a:pt x="15903" y="1636"/>
                  </a:cubicBezTo>
                  <a:lnTo>
                    <a:pt x="15903" y="1636"/>
                  </a:lnTo>
                  <a:cubicBezTo>
                    <a:pt x="15907" y="1659"/>
                    <a:pt x="15912" y="1698"/>
                    <a:pt x="15912" y="1762"/>
                  </a:cubicBezTo>
                  <a:cubicBezTo>
                    <a:pt x="15878" y="2063"/>
                    <a:pt x="15745" y="2496"/>
                    <a:pt x="15578" y="2897"/>
                  </a:cubicBezTo>
                  <a:cubicBezTo>
                    <a:pt x="14944" y="4531"/>
                    <a:pt x="14110" y="6166"/>
                    <a:pt x="13310" y="7767"/>
                  </a:cubicBezTo>
                  <a:cubicBezTo>
                    <a:pt x="11642" y="10969"/>
                    <a:pt x="9841" y="14138"/>
                    <a:pt x="8006" y="17273"/>
                  </a:cubicBezTo>
                  <a:cubicBezTo>
                    <a:pt x="6205" y="20409"/>
                    <a:pt x="4337" y="23545"/>
                    <a:pt x="2435" y="26647"/>
                  </a:cubicBezTo>
                  <a:cubicBezTo>
                    <a:pt x="2402" y="26714"/>
                    <a:pt x="2402" y="26747"/>
                    <a:pt x="2369" y="26814"/>
                  </a:cubicBezTo>
                  <a:cubicBezTo>
                    <a:pt x="1802" y="30583"/>
                    <a:pt x="1234" y="34386"/>
                    <a:pt x="701" y="38188"/>
                  </a:cubicBezTo>
                  <a:cubicBezTo>
                    <a:pt x="467" y="40090"/>
                    <a:pt x="200" y="41991"/>
                    <a:pt x="34" y="43893"/>
                  </a:cubicBezTo>
                  <a:cubicBezTo>
                    <a:pt x="0" y="44159"/>
                    <a:pt x="0" y="44393"/>
                    <a:pt x="0" y="44660"/>
                  </a:cubicBezTo>
                  <a:cubicBezTo>
                    <a:pt x="0" y="44693"/>
                    <a:pt x="0" y="44726"/>
                    <a:pt x="0" y="44760"/>
                  </a:cubicBezTo>
                  <a:cubicBezTo>
                    <a:pt x="0" y="44793"/>
                    <a:pt x="34" y="44927"/>
                    <a:pt x="34" y="44927"/>
                  </a:cubicBezTo>
                  <a:lnTo>
                    <a:pt x="134" y="45127"/>
                  </a:lnTo>
                  <a:cubicBezTo>
                    <a:pt x="167" y="45227"/>
                    <a:pt x="234" y="45360"/>
                    <a:pt x="300" y="45460"/>
                  </a:cubicBezTo>
                  <a:cubicBezTo>
                    <a:pt x="534" y="45894"/>
                    <a:pt x="801" y="46294"/>
                    <a:pt x="1068" y="46695"/>
                  </a:cubicBezTo>
                  <a:cubicBezTo>
                    <a:pt x="1601" y="47495"/>
                    <a:pt x="2135" y="48296"/>
                    <a:pt x="2702" y="49063"/>
                  </a:cubicBezTo>
                  <a:cubicBezTo>
                    <a:pt x="2745" y="49128"/>
                    <a:pt x="2830" y="49164"/>
                    <a:pt x="2912" y="49164"/>
                  </a:cubicBezTo>
                  <a:cubicBezTo>
                    <a:pt x="2956" y="49164"/>
                    <a:pt x="3000" y="49153"/>
                    <a:pt x="3036" y="49130"/>
                  </a:cubicBezTo>
                  <a:cubicBezTo>
                    <a:pt x="3169" y="49063"/>
                    <a:pt x="3169" y="48896"/>
                    <a:pt x="3102" y="48763"/>
                  </a:cubicBezTo>
                  <a:cubicBezTo>
                    <a:pt x="2569" y="47995"/>
                    <a:pt x="2035" y="47195"/>
                    <a:pt x="1535" y="46394"/>
                  </a:cubicBezTo>
                  <a:cubicBezTo>
                    <a:pt x="1268" y="45994"/>
                    <a:pt x="1034" y="45594"/>
                    <a:pt x="801" y="45160"/>
                  </a:cubicBezTo>
                  <a:cubicBezTo>
                    <a:pt x="734" y="45060"/>
                    <a:pt x="701" y="44960"/>
                    <a:pt x="667" y="44860"/>
                  </a:cubicBezTo>
                  <a:lnTo>
                    <a:pt x="601" y="44726"/>
                  </a:lnTo>
                  <a:cubicBezTo>
                    <a:pt x="584" y="44710"/>
                    <a:pt x="584" y="44710"/>
                    <a:pt x="588" y="44710"/>
                  </a:cubicBezTo>
                  <a:cubicBezTo>
                    <a:pt x="592" y="44710"/>
                    <a:pt x="601" y="44710"/>
                    <a:pt x="601" y="44693"/>
                  </a:cubicBezTo>
                  <a:lnTo>
                    <a:pt x="601" y="44626"/>
                  </a:lnTo>
                  <a:cubicBezTo>
                    <a:pt x="601" y="44426"/>
                    <a:pt x="601" y="44193"/>
                    <a:pt x="634" y="43959"/>
                  </a:cubicBezTo>
                  <a:cubicBezTo>
                    <a:pt x="834" y="42058"/>
                    <a:pt x="1134" y="40190"/>
                    <a:pt x="1435" y="38289"/>
                  </a:cubicBezTo>
                  <a:cubicBezTo>
                    <a:pt x="1997" y="34547"/>
                    <a:pt x="2626" y="30773"/>
                    <a:pt x="3288" y="27032"/>
                  </a:cubicBezTo>
                  <a:lnTo>
                    <a:pt x="3288" y="27032"/>
                  </a:lnTo>
                  <a:cubicBezTo>
                    <a:pt x="5205" y="23990"/>
                    <a:pt x="7122" y="20915"/>
                    <a:pt x="8973" y="17841"/>
                  </a:cubicBezTo>
                  <a:cubicBezTo>
                    <a:pt x="10841" y="14705"/>
                    <a:pt x="12709" y="11569"/>
                    <a:pt x="14477" y="8367"/>
                  </a:cubicBezTo>
                  <a:cubicBezTo>
                    <a:pt x="15345" y="6766"/>
                    <a:pt x="16178" y="5165"/>
                    <a:pt x="16912" y="3397"/>
                  </a:cubicBezTo>
                  <a:cubicBezTo>
                    <a:pt x="17079" y="2963"/>
                    <a:pt x="17246" y="2530"/>
                    <a:pt x="17346" y="1929"/>
                  </a:cubicBezTo>
                  <a:cubicBezTo>
                    <a:pt x="17379" y="1629"/>
                    <a:pt x="17379" y="1162"/>
                    <a:pt x="17079" y="762"/>
                  </a:cubicBezTo>
                  <a:cubicBezTo>
                    <a:pt x="16812" y="361"/>
                    <a:pt x="16412" y="195"/>
                    <a:pt x="16112" y="128"/>
                  </a:cubicBezTo>
                  <a:cubicBezTo>
                    <a:pt x="15756" y="29"/>
                    <a:pt x="15425" y="1"/>
                    <a:pt x="1510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1"/>
            <p:cNvSpPr/>
            <p:nvPr/>
          </p:nvSpPr>
          <p:spPr>
            <a:xfrm>
              <a:off x="3105758" y="2582266"/>
              <a:ext cx="194630" cy="145523"/>
            </a:xfrm>
            <a:custGeom>
              <a:rect b="b" l="l" r="r" t="t"/>
              <a:pathLst>
                <a:path extrusionOk="0" h="7358" w="9841">
                  <a:moveTo>
                    <a:pt x="6013" y="1"/>
                  </a:moveTo>
                  <a:cubicBezTo>
                    <a:pt x="5933" y="1"/>
                    <a:pt x="5852" y="3"/>
                    <a:pt x="5771" y="9"/>
                  </a:cubicBezTo>
                  <a:cubicBezTo>
                    <a:pt x="3736" y="175"/>
                    <a:pt x="0" y="2244"/>
                    <a:pt x="134" y="4278"/>
                  </a:cubicBezTo>
                  <a:cubicBezTo>
                    <a:pt x="292" y="6208"/>
                    <a:pt x="3869" y="7358"/>
                    <a:pt x="5946" y="7358"/>
                  </a:cubicBezTo>
                  <a:cubicBezTo>
                    <a:pt x="6059" y="7358"/>
                    <a:pt x="6168" y="7354"/>
                    <a:pt x="6271" y="7347"/>
                  </a:cubicBezTo>
                  <a:cubicBezTo>
                    <a:pt x="8306" y="7214"/>
                    <a:pt x="9841" y="5446"/>
                    <a:pt x="9674" y="3411"/>
                  </a:cubicBezTo>
                  <a:cubicBezTo>
                    <a:pt x="9546" y="1491"/>
                    <a:pt x="7913" y="1"/>
                    <a:pt x="6013"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1"/>
            <p:cNvSpPr/>
            <p:nvPr/>
          </p:nvSpPr>
          <p:spPr>
            <a:xfrm>
              <a:off x="3107063" y="2612111"/>
              <a:ext cx="193325" cy="118111"/>
            </a:xfrm>
            <a:custGeom>
              <a:rect b="b" l="l" r="r" t="t"/>
              <a:pathLst>
                <a:path extrusionOk="0" h="5972" w="9775">
                  <a:moveTo>
                    <a:pt x="9608" y="1902"/>
                  </a:moveTo>
                  <a:cubicBezTo>
                    <a:pt x="9574" y="1335"/>
                    <a:pt x="9408" y="768"/>
                    <a:pt x="9107" y="301"/>
                  </a:cubicBezTo>
                  <a:cubicBezTo>
                    <a:pt x="8740" y="1402"/>
                    <a:pt x="7540" y="1802"/>
                    <a:pt x="6172" y="1635"/>
                  </a:cubicBezTo>
                  <a:cubicBezTo>
                    <a:pt x="5038" y="1468"/>
                    <a:pt x="4337" y="735"/>
                    <a:pt x="3337" y="268"/>
                  </a:cubicBezTo>
                  <a:cubicBezTo>
                    <a:pt x="2903" y="67"/>
                    <a:pt x="2436" y="1"/>
                    <a:pt x="1969" y="1"/>
                  </a:cubicBezTo>
                  <a:cubicBezTo>
                    <a:pt x="835" y="801"/>
                    <a:pt x="1" y="1802"/>
                    <a:pt x="68" y="2769"/>
                  </a:cubicBezTo>
                  <a:cubicBezTo>
                    <a:pt x="234" y="4804"/>
                    <a:pt x="4204" y="5972"/>
                    <a:pt x="6205" y="5838"/>
                  </a:cubicBezTo>
                  <a:cubicBezTo>
                    <a:pt x="8240" y="5705"/>
                    <a:pt x="9775" y="3937"/>
                    <a:pt x="9608" y="1902"/>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1"/>
            <p:cNvSpPr/>
            <p:nvPr/>
          </p:nvSpPr>
          <p:spPr>
            <a:xfrm>
              <a:off x="3100477" y="2589248"/>
              <a:ext cx="95011" cy="85281"/>
            </a:xfrm>
            <a:custGeom>
              <a:rect b="b" l="l" r="r" t="t"/>
              <a:pathLst>
                <a:path extrusionOk="0" h="4312" w="4804">
                  <a:moveTo>
                    <a:pt x="2390" y="1"/>
                  </a:moveTo>
                  <a:cubicBezTo>
                    <a:pt x="1465" y="1"/>
                    <a:pt x="608" y="599"/>
                    <a:pt x="334" y="1557"/>
                  </a:cubicBezTo>
                  <a:cubicBezTo>
                    <a:pt x="0" y="2691"/>
                    <a:pt x="667" y="3892"/>
                    <a:pt x="1802" y="4226"/>
                  </a:cubicBezTo>
                  <a:cubicBezTo>
                    <a:pt x="2000" y="4284"/>
                    <a:pt x="2200" y="4312"/>
                    <a:pt x="2398" y="4312"/>
                  </a:cubicBezTo>
                  <a:cubicBezTo>
                    <a:pt x="3329" y="4312"/>
                    <a:pt x="4195" y="3694"/>
                    <a:pt x="4470" y="2758"/>
                  </a:cubicBezTo>
                  <a:cubicBezTo>
                    <a:pt x="4804" y="1624"/>
                    <a:pt x="4137" y="423"/>
                    <a:pt x="3002" y="89"/>
                  </a:cubicBezTo>
                  <a:cubicBezTo>
                    <a:pt x="2799" y="29"/>
                    <a:pt x="2593" y="1"/>
                    <a:pt x="239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1"/>
            <p:cNvSpPr/>
            <p:nvPr/>
          </p:nvSpPr>
          <p:spPr>
            <a:xfrm>
              <a:off x="3119602" y="2599315"/>
              <a:ext cx="41592" cy="37241"/>
            </a:xfrm>
            <a:custGeom>
              <a:rect b="b" l="l" r="r" t="t"/>
              <a:pathLst>
                <a:path extrusionOk="0" h="1883" w="2103">
                  <a:moveTo>
                    <a:pt x="1021" y="1"/>
                  </a:moveTo>
                  <a:cubicBezTo>
                    <a:pt x="624" y="1"/>
                    <a:pt x="269" y="275"/>
                    <a:pt x="134" y="681"/>
                  </a:cubicBezTo>
                  <a:cubicBezTo>
                    <a:pt x="1" y="1181"/>
                    <a:pt x="301" y="1682"/>
                    <a:pt x="801" y="1849"/>
                  </a:cubicBezTo>
                  <a:cubicBezTo>
                    <a:pt x="888" y="1872"/>
                    <a:pt x="974" y="1883"/>
                    <a:pt x="1059" y="1883"/>
                  </a:cubicBezTo>
                  <a:cubicBezTo>
                    <a:pt x="1465" y="1883"/>
                    <a:pt x="1831" y="1629"/>
                    <a:pt x="1969" y="1215"/>
                  </a:cubicBezTo>
                  <a:cubicBezTo>
                    <a:pt x="2102" y="714"/>
                    <a:pt x="1802" y="181"/>
                    <a:pt x="1302" y="47"/>
                  </a:cubicBezTo>
                  <a:cubicBezTo>
                    <a:pt x="1207" y="16"/>
                    <a:pt x="1113" y="1"/>
                    <a:pt x="102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1"/>
            <p:cNvSpPr/>
            <p:nvPr/>
          </p:nvSpPr>
          <p:spPr>
            <a:xfrm>
              <a:off x="3104433" y="2596289"/>
              <a:ext cx="92381" cy="78141"/>
            </a:xfrm>
            <a:custGeom>
              <a:rect b="b" l="l" r="r" t="t"/>
              <a:pathLst>
                <a:path extrusionOk="0" h="3951" w="4671">
                  <a:moveTo>
                    <a:pt x="3403" y="0"/>
                  </a:moveTo>
                  <a:cubicBezTo>
                    <a:pt x="3670" y="334"/>
                    <a:pt x="3837" y="767"/>
                    <a:pt x="3837" y="1234"/>
                  </a:cubicBezTo>
                  <a:cubicBezTo>
                    <a:pt x="3837" y="2248"/>
                    <a:pt x="3003" y="3070"/>
                    <a:pt x="1995" y="3070"/>
                  </a:cubicBezTo>
                  <a:cubicBezTo>
                    <a:pt x="1975" y="3070"/>
                    <a:pt x="1955" y="3070"/>
                    <a:pt x="1935" y="3069"/>
                  </a:cubicBezTo>
                  <a:cubicBezTo>
                    <a:pt x="968" y="3069"/>
                    <a:pt x="201" y="2368"/>
                    <a:pt x="67" y="1468"/>
                  </a:cubicBezTo>
                  <a:lnTo>
                    <a:pt x="67" y="1468"/>
                  </a:lnTo>
                  <a:cubicBezTo>
                    <a:pt x="0" y="1901"/>
                    <a:pt x="67" y="2402"/>
                    <a:pt x="301" y="2835"/>
                  </a:cubicBezTo>
                  <a:cubicBezTo>
                    <a:pt x="710" y="3540"/>
                    <a:pt x="1444" y="3950"/>
                    <a:pt x="2198" y="3950"/>
                  </a:cubicBezTo>
                  <a:cubicBezTo>
                    <a:pt x="2550" y="3950"/>
                    <a:pt x="2907" y="3861"/>
                    <a:pt x="3236" y="3669"/>
                  </a:cubicBezTo>
                  <a:cubicBezTo>
                    <a:pt x="4304" y="3102"/>
                    <a:pt x="4670" y="1801"/>
                    <a:pt x="4103" y="767"/>
                  </a:cubicBezTo>
                  <a:cubicBezTo>
                    <a:pt x="3937" y="434"/>
                    <a:pt x="3670" y="200"/>
                    <a:pt x="3403"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1"/>
            <p:cNvSpPr/>
            <p:nvPr/>
          </p:nvSpPr>
          <p:spPr>
            <a:xfrm>
              <a:off x="3144680" y="2609777"/>
              <a:ext cx="481602" cy="342250"/>
            </a:xfrm>
            <a:custGeom>
              <a:rect b="b" l="l" r="r" t="t"/>
              <a:pathLst>
                <a:path extrusionOk="0" h="17305" w="24351">
                  <a:moveTo>
                    <a:pt x="14261" y="0"/>
                  </a:moveTo>
                  <a:cubicBezTo>
                    <a:pt x="9762" y="0"/>
                    <a:pt x="2057" y="3053"/>
                    <a:pt x="1101" y="6356"/>
                  </a:cubicBezTo>
                  <a:cubicBezTo>
                    <a:pt x="0" y="10126"/>
                    <a:pt x="8139" y="15830"/>
                    <a:pt x="11942" y="16931"/>
                  </a:cubicBezTo>
                  <a:cubicBezTo>
                    <a:pt x="12773" y="17181"/>
                    <a:pt x="13734" y="17304"/>
                    <a:pt x="14738" y="17304"/>
                  </a:cubicBezTo>
                  <a:cubicBezTo>
                    <a:pt x="18290" y="17304"/>
                    <a:pt x="22392" y="15759"/>
                    <a:pt x="23250" y="12794"/>
                  </a:cubicBezTo>
                  <a:cubicBezTo>
                    <a:pt x="24351" y="8992"/>
                    <a:pt x="19848" y="1320"/>
                    <a:pt x="16045" y="219"/>
                  </a:cubicBezTo>
                  <a:cubicBezTo>
                    <a:pt x="15546" y="70"/>
                    <a:pt x="14940" y="0"/>
                    <a:pt x="1426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1"/>
            <p:cNvSpPr/>
            <p:nvPr/>
          </p:nvSpPr>
          <p:spPr>
            <a:xfrm>
              <a:off x="3285198" y="2609480"/>
              <a:ext cx="205192" cy="46912"/>
            </a:xfrm>
            <a:custGeom>
              <a:rect b="b" l="l" r="r" t="t"/>
              <a:pathLst>
                <a:path extrusionOk="0" h="2372" w="10375">
                  <a:moveTo>
                    <a:pt x="7306" y="0"/>
                  </a:moveTo>
                  <a:cubicBezTo>
                    <a:pt x="5237" y="0"/>
                    <a:pt x="2502" y="634"/>
                    <a:pt x="0" y="1635"/>
                  </a:cubicBezTo>
                  <a:cubicBezTo>
                    <a:pt x="100" y="1701"/>
                    <a:pt x="200" y="1735"/>
                    <a:pt x="334" y="1768"/>
                  </a:cubicBezTo>
                  <a:cubicBezTo>
                    <a:pt x="458" y="1789"/>
                    <a:pt x="589" y="1797"/>
                    <a:pt x="723" y="1797"/>
                  </a:cubicBezTo>
                  <a:cubicBezTo>
                    <a:pt x="1021" y="1797"/>
                    <a:pt x="1336" y="1758"/>
                    <a:pt x="1635" y="1735"/>
                  </a:cubicBezTo>
                  <a:cubicBezTo>
                    <a:pt x="2269" y="1735"/>
                    <a:pt x="2902" y="1835"/>
                    <a:pt x="3536" y="1968"/>
                  </a:cubicBezTo>
                  <a:cubicBezTo>
                    <a:pt x="4540" y="2160"/>
                    <a:pt x="5700" y="2372"/>
                    <a:pt x="6811" y="2372"/>
                  </a:cubicBezTo>
                  <a:cubicBezTo>
                    <a:pt x="8213" y="2372"/>
                    <a:pt x="9537" y="2036"/>
                    <a:pt x="10374" y="901"/>
                  </a:cubicBezTo>
                  <a:cubicBezTo>
                    <a:pt x="9874" y="601"/>
                    <a:pt x="9407" y="367"/>
                    <a:pt x="8940" y="234"/>
                  </a:cubicBezTo>
                  <a:cubicBezTo>
                    <a:pt x="8540" y="100"/>
                    <a:pt x="8106" y="34"/>
                    <a:pt x="7606" y="34"/>
                  </a:cubicBezTo>
                  <a:cubicBezTo>
                    <a:pt x="7579" y="88"/>
                    <a:pt x="7529" y="143"/>
                    <a:pt x="7457" y="143"/>
                  </a:cubicBezTo>
                  <a:cubicBezTo>
                    <a:pt x="7441" y="143"/>
                    <a:pt x="7424" y="140"/>
                    <a:pt x="7406" y="134"/>
                  </a:cubicBezTo>
                  <a:cubicBezTo>
                    <a:pt x="7339" y="100"/>
                    <a:pt x="7306" y="67"/>
                    <a:pt x="7306"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1"/>
            <p:cNvSpPr/>
            <p:nvPr/>
          </p:nvSpPr>
          <p:spPr>
            <a:xfrm>
              <a:off x="3144680" y="2665549"/>
              <a:ext cx="474363" cy="301508"/>
            </a:xfrm>
            <a:custGeom>
              <a:rect b="b" l="l" r="r" t="t"/>
              <a:pathLst>
                <a:path extrusionOk="0" h="15245" w="23985">
                  <a:moveTo>
                    <a:pt x="19981" y="468"/>
                  </a:moveTo>
                  <a:cubicBezTo>
                    <a:pt x="18347" y="301"/>
                    <a:pt x="16679" y="368"/>
                    <a:pt x="15278" y="1201"/>
                  </a:cubicBezTo>
                  <a:cubicBezTo>
                    <a:pt x="13777" y="2102"/>
                    <a:pt x="13210" y="3603"/>
                    <a:pt x="12576" y="5138"/>
                  </a:cubicBezTo>
                  <a:cubicBezTo>
                    <a:pt x="11875" y="6772"/>
                    <a:pt x="10374" y="8607"/>
                    <a:pt x="8373" y="8407"/>
                  </a:cubicBezTo>
                  <a:cubicBezTo>
                    <a:pt x="6939" y="8273"/>
                    <a:pt x="6171" y="6872"/>
                    <a:pt x="5704" y="5671"/>
                  </a:cubicBezTo>
                  <a:cubicBezTo>
                    <a:pt x="5037" y="3870"/>
                    <a:pt x="4804" y="1902"/>
                    <a:pt x="4637" y="1"/>
                  </a:cubicBezTo>
                  <a:cubicBezTo>
                    <a:pt x="2836" y="1035"/>
                    <a:pt x="1468" y="2269"/>
                    <a:pt x="1101" y="3536"/>
                  </a:cubicBezTo>
                  <a:cubicBezTo>
                    <a:pt x="0" y="7306"/>
                    <a:pt x="8139" y="13010"/>
                    <a:pt x="11942" y="14111"/>
                  </a:cubicBezTo>
                  <a:cubicBezTo>
                    <a:pt x="15711" y="15245"/>
                    <a:pt x="22149" y="13777"/>
                    <a:pt x="23250" y="9974"/>
                  </a:cubicBezTo>
                  <a:cubicBezTo>
                    <a:pt x="23984" y="7506"/>
                    <a:pt x="22283" y="3370"/>
                    <a:pt x="19981" y="468"/>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1"/>
            <p:cNvSpPr/>
            <p:nvPr/>
          </p:nvSpPr>
          <p:spPr>
            <a:xfrm>
              <a:off x="3383492" y="2709712"/>
              <a:ext cx="297552" cy="266878"/>
            </a:xfrm>
            <a:custGeom>
              <a:rect b="b" l="l" r="r" t="t"/>
              <a:pathLst>
                <a:path extrusionOk="0" h="13494" w="15045">
                  <a:moveTo>
                    <a:pt x="7522" y="0"/>
                  </a:moveTo>
                  <a:cubicBezTo>
                    <a:pt x="4606" y="0"/>
                    <a:pt x="1920" y="1904"/>
                    <a:pt x="1068" y="4873"/>
                  </a:cubicBezTo>
                  <a:cubicBezTo>
                    <a:pt x="1" y="8442"/>
                    <a:pt x="2069" y="12178"/>
                    <a:pt x="5638" y="13212"/>
                  </a:cubicBezTo>
                  <a:cubicBezTo>
                    <a:pt x="6275" y="13403"/>
                    <a:pt x="6919" y="13493"/>
                    <a:pt x="7552" y="13493"/>
                  </a:cubicBezTo>
                  <a:cubicBezTo>
                    <a:pt x="10466" y="13493"/>
                    <a:pt x="13161" y="11574"/>
                    <a:pt x="14011" y="8642"/>
                  </a:cubicBezTo>
                  <a:cubicBezTo>
                    <a:pt x="15045" y="5039"/>
                    <a:pt x="13010" y="1303"/>
                    <a:pt x="9407" y="269"/>
                  </a:cubicBezTo>
                  <a:cubicBezTo>
                    <a:pt x="8779" y="87"/>
                    <a:pt x="8145" y="0"/>
                    <a:pt x="7522" y="0"/>
                  </a:cubicBezTo>
                  <a:close/>
                </a:path>
              </a:pathLst>
            </a:custGeom>
            <a:solidFill>
              <a:srgbClr val="3D2B2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1"/>
            <p:cNvSpPr/>
            <p:nvPr/>
          </p:nvSpPr>
          <p:spPr>
            <a:xfrm>
              <a:off x="3383492" y="2746043"/>
              <a:ext cx="291619" cy="230309"/>
            </a:xfrm>
            <a:custGeom>
              <a:rect b="b" l="l" r="r" t="t"/>
              <a:pathLst>
                <a:path extrusionOk="0" h="11645" w="14745">
                  <a:moveTo>
                    <a:pt x="12176" y="0"/>
                  </a:moveTo>
                  <a:cubicBezTo>
                    <a:pt x="10942" y="234"/>
                    <a:pt x="9774" y="634"/>
                    <a:pt x="8773" y="1368"/>
                  </a:cubicBezTo>
                  <a:cubicBezTo>
                    <a:pt x="7372" y="2369"/>
                    <a:pt x="6505" y="3903"/>
                    <a:pt x="5771" y="5404"/>
                  </a:cubicBezTo>
                  <a:cubicBezTo>
                    <a:pt x="5722" y="5453"/>
                    <a:pt x="5674" y="5484"/>
                    <a:pt x="5625" y="5484"/>
                  </a:cubicBezTo>
                  <a:cubicBezTo>
                    <a:pt x="5607" y="5484"/>
                    <a:pt x="5589" y="5480"/>
                    <a:pt x="5571" y="5471"/>
                  </a:cubicBezTo>
                  <a:cubicBezTo>
                    <a:pt x="3036" y="5037"/>
                    <a:pt x="2469" y="2669"/>
                    <a:pt x="2536" y="400"/>
                  </a:cubicBezTo>
                  <a:lnTo>
                    <a:pt x="2536" y="400"/>
                  </a:lnTo>
                  <a:cubicBezTo>
                    <a:pt x="1869" y="1134"/>
                    <a:pt x="1335" y="2002"/>
                    <a:pt x="1068" y="3036"/>
                  </a:cubicBezTo>
                  <a:cubicBezTo>
                    <a:pt x="1" y="6605"/>
                    <a:pt x="2069" y="10341"/>
                    <a:pt x="5638" y="11375"/>
                  </a:cubicBezTo>
                  <a:cubicBezTo>
                    <a:pt x="6267" y="11557"/>
                    <a:pt x="6902" y="11644"/>
                    <a:pt x="7528" y="11644"/>
                  </a:cubicBezTo>
                  <a:cubicBezTo>
                    <a:pt x="10451" y="11644"/>
                    <a:pt x="13159" y="9745"/>
                    <a:pt x="14011" y="6805"/>
                  </a:cubicBezTo>
                  <a:cubicBezTo>
                    <a:pt x="14744" y="4270"/>
                    <a:pt x="13944" y="1701"/>
                    <a:pt x="12176" y="0"/>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1"/>
            <p:cNvSpPr/>
            <p:nvPr/>
          </p:nvSpPr>
          <p:spPr>
            <a:xfrm>
              <a:off x="2471100" y="2811348"/>
              <a:ext cx="976415" cy="880099"/>
            </a:xfrm>
            <a:custGeom>
              <a:rect b="b" l="l" r="r" t="t"/>
              <a:pathLst>
                <a:path extrusionOk="0" h="44500" w="49370">
                  <a:moveTo>
                    <a:pt x="6807" y="43741"/>
                  </a:moveTo>
                  <a:lnTo>
                    <a:pt x="6807" y="43741"/>
                  </a:lnTo>
                  <a:cubicBezTo>
                    <a:pt x="6805" y="43747"/>
                    <a:pt x="6805" y="43755"/>
                    <a:pt x="6805" y="43765"/>
                  </a:cubicBezTo>
                  <a:cubicBezTo>
                    <a:pt x="6784" y="43765"/>
                    <a:pt x="6790" y="43751"/>
                    <a:pt x="6807" y="43741"/>
                  </a:cubicBezTo>
                  <a:close/>
                  <a:moveTo>
                    <a:pt x="39028" y="1"/>
                  </a:moveTo>
                  <a:cubicBezTo>
                    <a:pt x="37527" y="1"/>
                    <a:pt x="36026" y="34"/>
                    <a:pt x="34525" y="101"/>
                  </a:cubicBezTo>
                  <a:cubicBezTo>
                    <a:pt x="33758" y="167"/>
                    <a:pt x="32991" y="234"/>
                    <a:pt x="32224" y="334"/>
                  </a:cubicBezTo>
                  <a:cubicBezTo>
                    <a:pt x="31490" y="401"/>
                    <a:pt x="30723" y="534"/>
                    <a:pt x="29922" y="734"/>
                  </a:cubicBezTo>
                  <a:lnTo>
                    <a:pt x="29355" y="868"/>
                  </a:lnTo>
                  <a:cubicBezTo>
                    <a:pt x="29155" y="935"/>
                    <a:pt x="28955" y="1001"/>
                    <a:pt x="28754" y="1101"/>
                  </a:cubicBezTo>
                  <a:lnTo>
                    <a:pt x="28421" y="1235"/>
                  </a:lnTo>
                  <a:cubicBezTo>
                    <a:pt x="28321" y="1268"/>
                    <a:pt x="28221" y="1301"/>
                    <a:pt x="28121" y="1368"/>
                  </a:cubicBezTo>
                  <a:lnTo>
                    <a:pt x="27820" y="1568"/>
                  </a:lnTo>
                  <a:cubicBezTo>
                    <a:pt x="27720" y="1635"/>
                    <a:pt x="27620" y="1702"/>
                    <a:pt x="27520" y="1768"/>
                  </a:cubicBezTo>
                  <a:cubicBezTo>
                    <a:pt x="26820" y="2369"/>
                    <a:pt x="26319" y="3036"/>
                    <a:pt x="25886" y="3703"/>
                  </a:cubicBezTo>
                  <a:cubicBezTo>
                    <a:pt x="25085" y="5104"/>
                    <a:pt x="24551" y="6539"/>
                    <a:pt x="24051" y="7973"/>
                  </a:cubicBezTo>
                  <a:cubicBezTo>
                    <a:pt x="23152" y="10869"/>
                    <a:pt x="22553" y="13765"/>
                    <a:pt x="22119" y="16727"/>
                  </a:cubicBezTo>
                  <a:lnTo>
                    <a:pt x="22119" y="16727"/>
                  </a:lnTo>
                  <a:cubicBezTo>
                    <a:pt x="19149" y="22271"/>
                    <a:pt x="16146" y="27814"/>
                    <a:pt x="13110" y="33324"/>
                  </a:cubicBezTo>
                  <a:cubicBezTo>
                    <a:pt x="11542" y="36093"/>
                    <a:pt x="9974" y="38895"/>
                    <a:pt x="8307" y="41564"/>
                  </a:cubicBezTo>
                  <a:cubicBezTo>
                    <a:pt x="7906" y="42231"/>
                    <a:pt x="7473" y="42931"/>
                    <a:pt x="7006" y="43498"/>
                  </a:cubicBezTo>
                  <a:cubicBezTo>
                    <a:pt x="6972" y="43565"/>
                    <a:pt x="6906" y="43665"/>
                    <a:pt x="6839" y="43698"/>
                  </a:cubicBezTo>
                  <a:cubicBezTo>
                    <a:pt x="6822" y="43715"/>
                    <a:pt x="6814" y="43723"/>
                    <a:pt x="6810" y="43732"/>
                  </a:cubicBezTo>
                  <a:lnTo>
                    <a:pt x="6810" y="43732"/>
                  </a:lnTo>
                  <a:cubicBezTo>
                    <a:pt x="6653" y="43728"/>
                    <a:pt x="6494" y="43698"/>
                    <a:pt x="6305" y="43698"/>
                  </a:cubicBezTo>
                  <a:cubicBezTo>
                    <a:pt x="5905" y="43665"/>
                    <a:pt x="5538" y="43598"/>
                    <a:pt x="5138" y="43565"/>
                  </a:cubicBezTo>
                  <a:cubicBezTo>
                    <a:pt x="3570" y="43332"/>
                    <a:pt x="2002" y="43031"/>
                    <a:pt x="468" y="42698"/>
                  </a:cubicBezTo>
                  <a:cubicBezTo>
                    <a:pt x="447" y="42694"/>
                    <a:pt x="426" y="42693"/>
                    <a:pt x="406" y="42693"/>
                  </a:cubicBezTo>
                  <a:cubicBezTo>
                    <a:pt x="234" y="42693"/>
                    <a:pt x="97" y="42815"/>
                    <a:pt x="67" y="42965"/>
                  </a:cubicBezTo>
                  <a:cubicBezTo>
                    <a:pt x="1" y="43165"/>
                    <a:pt x="134" y="43332"/>
                    <a:pt x="334" y="43365"/>
                  </a:cubicBezTo>
                  <a:cubicBezTo>
                    <a:pt x="1869" y="43732"/>
                    <a:pt x="3436" y="44032"/>
                    <a:pt x="5038" y="44299"/>
                  </a:cubicBezTo>
                  <a:cubicBezTo>
                    <a:pt x="5438" y="44366"/>
                    <a:pt x="5805" y="44432"/>
                    <a:pt x="6238" y="44466"/>
                  </a:cubicBezTo>
                  <a:cubicBezTo>
                    <a:pt x="6439" y="44499"/>
                    <a:pt x="6639" y="44499"/>
                    <a:pt x="6872" y="44499"/>
                  </a:cubicBezTo>
                  <a:lnTo>
                    <a:pt x="6972" y="44499"/>
                  </a:lnTo>
                  <a:cubicBezTo>
                    <a:pt x="7039" y="44499"/>
                    <a:pt x="7072" y="44466"/>
                    <a:pt x="7106" y="44466"/>
                  </a:cubicBezTo>
                  <a:cubicBezTo>
                    <a:pt x="7172" y="44432"/>
                    <a:pt x="7206" y="44432"/>
                    <a:pt x="7206" y="44432"/>
                  </a:cubicBezTo>
                  <a:cubicBezTo>
                    <a:pt x="7272" y="44366"/>
                    <a:pt x="7339" y="44299"/>
                    <a:pt x="7406" y="44266"/>
                  </a:cubicBezTo>
                  <a:cubicBezTo>
                    <a:pt x="7473" y="44199"/>
                    <a:pt x="7539" y="44099"/>
                    <a:pt x="7639" y="44032"/>
                  </a:cubicBezTo>
                  <a:cubicBezTo>
                    <a:pt x="8173" y="43365"/>
                    <a:pt x="8573" y="42698"/>
                    <a:pt x="9007" y="42031"/>
                  </a:cubicBezTo>
                  <a:cubicBezTo>
                    <a:pt x="10742" y="39329"/>
                    <a:pt x="12343" y="36560"/>
                    <a:pt x="13944" y="33791"/>
                  </a:cubicBezTo>
                  <a:cubicBezTo>
                    <a:pt x="17113" y="28287"/>
                    <a:pt x="20215" y="22717"/>
                    <a:pt x="23317" y="17146"/>
                  </a:cubicBezTo>
                  <a:cubicBezTo>
                    <a:pt x="23351" y="17079"/>
                    <a:pt x="23351" y="17013"/>
                    <a:pt x="23384" y="16946"/>
                  </a:cubicBezTo>
                  <a:cubicBezTo>
                    <a:pt x="23617" y="15512"/>
                    <a:pt x="23951" y="14077"/>
                    <a:pt x="24318" y="12643"/>
                  </a:cubicBezTo>
                  <a:cubicBezTo>
                    <a:pt x="24685" y="11242"/>
                    <a:pt x="25085" y="9841"/>
                    <a:pt x="25619" y="8507"/>
                  </a:cubicBezTo>
                  <a:cubicBezTo>
                    <a:pt x="26119" y="7139"/>
                    <a:pt x="26686" y="5838"/>
                    <a:pt x="27454" y="4704"/>
                  </a:cubicBezTo>
                  <a:cubicBezTo>
                    <a:pt x="27820" y="4137"/>
                    <a:pt x="28254" y="3636"/>
                    <a:pt x="28721" y="3303"/>
                  </a:cubicBezTo>
                  <a:cubicBezTo>
                    <a:pt x="28754" y="3270"/>
                    <a:pt x="28821" y="3236"/>
                    <a:pt x="28888" y="3203"/>
                  </a:cubicBezTo>
                  <a:lnTo>
                    <a:pt x="29055" y="3103"/>
                  </a:lnTo>
                  <a:cubicBezTo>
                    <a:pt x="29088" y="3069"/>
                    <a:pt x="29155" y="3036"/>
                    <a:pt x="29221" y="3036"/>
                  </a:cubicBezTo>
                  <a:lnTo>
                    <a:pt x="29422" y="2936"/>
                  </a:lnTo>
                  <a:lnTo>
                    <a:pt x="29889" y="2803"/>
                  </a:lnTo>
                  <a:lnTo>
                    <a:pt x="30389" y="2702"/>
                  </a:lnTo>
                  <a:cubicBezTo>
                    <a:pt x="31723" y="2469"/>
                    <a:pt x="33158" y="2369"/>
                    <a:pt x="34592" y="2369"/>
                  </a:cubicBezTo>
                  <a:cubicBezTo>
                    <a:pt x="34985" y="2360"/>
                    <a:pt x="35376" y="2356"/>
                    <a:pt x="35766" y="2356"/>
                  </a:cubicBezTo>
                  <a:cubicBezTo>
                    <a:pt x="36831" y="2356"/>
                    <a:pt x="37887" y="2387"/>
                    <a:pt x="38962" y="2436"/>
                  </a:cubicBezTo>
                  <a:cubicBezTo>
                    <a:pt x="41864" y="2569"/>
                    <a:pt x="44799" y="2836"/>
                    <a:pt x="47701" y="3169"/>
                  </a:cubicBezTo>
                  <a:lnTo>
                    <a:pt x="47768" y="3169"/>
                  </a:lnTo>
                  <a:cubicBezTo>
                    <a:pt x="47809" y="3173"/>
                    <a:pt x="47849" y="3175"/>
                    <a:pt x="47890" y="3175"/>
                  </a:cubicBezTo>
                  <a:cubicBezTo>
                    <a:pt x="48638" y="3175"/>
                    <a:pt x="49271" y="2597"/>
                    <a:pt x="49302" y="1869"/>
                  </a:cubicBezTo>
                  <a:cubicBezTo>
                    <a:pt x="49369" y="1068"/>
                    <a:pt x="48769" y="367"/>
                    <a:pt x="47968" y="334"/>
                  </a:cubicBezTo>
                  <a:cubicBezTo>
                    <a:pt x="44966" y="101"/>
                    <a:pt x="42031" y="1"/>
                    <a:pt x="3902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1"/>
            <p:cNvSpPr/>
            <p:nvPr/>
          </p:nvSpPr>
          <p:spPr>
            <a:xfrm>
              <a:off x="2916409" y="2930091"/>
              <a:ext cx="44875" cy="163639"/>
            </a:xfrm>
            <a:custGeom>
              <a:rect b="b" l="l" r="r" t="t"/>
              <a:pathLst>
                <a:path extrusionOk="0" h="8274" w="2269">
                  <a:moveTo>
                    <a:pt x="2269" y="1"/>
                  </a:moveTo>
                  <a:cubicBezTo>
                    <a:pt x="2002" y="635"/>
                    <a:pt x="1769" y="1302"/>
                    <a:pt x="1535" y="1969"/>
                  </a:cubicBezTo>
                  <a:cubicBezTo>
                    <a:pt x="901" y="4037"/>
                    <a:pt x="401" y="6172"/>
                    <a:pt x="1" y="8273"/>
                  </a:cubicBezTo>
                  <a:cubicBezTo>
                    <a:pt x="668" y="7273"/>
                    <a:pt x="1101" y="6172"/>
                    <a:pt x="1368" y="5004"/>
                  </a:cubicBezTo>
                  <a:cubicBezTo>
                    <a:pt x="1735" y="3570"/>
                    <a:pt x="1969" y="2102"/>
                    <a:pt x="2202" y="635"/>
                  </a:cubicBezTo>
                  <a:cubicBezTo>
                    <a:pt x="2236" y="401"/>
                    <a:pt x="2236" y="201"/>
                    <a:pt x="2269" y="1"/>
                  </a:cubicBezTo>
                  <a:close/>
                </a:path>
              </a:pathLst>
            </a:custGeom>
            <a:solidFill>
              <a:srgbClr val="27323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1"/>
            <p:cNvSpPr/>
            <p:nvPr/>
          </p:nvSpPr>
          <p:spPr>
            <a:xfrm>
              <a:off x="2607010" y="3676233"/>
              <a:ext cx="672" cy="20"/>
            </a:xfrm>
            <a:custGeom>
              <a:rect b="b" l="l" r="r" t="t"/>
              <a:pathLst>
                <a:path extrusionOk="0" h="1" w="34">
                  <a:moveTo>
                    <a:pt x="0" y="1"/>
                  </a:moveTo>
                  <a:cubicBezTo>
                    <a:pt x="0" y="1"/>
                    <a:pt x="0" y="1"/>
                    <a:pt x="0" y="1"/>
                  </a:cubicBezTo>
                  <a:cubicBezTo>
                    <a:pt x="34" y="1"/>
                    <a:pt x="34" y="1"/>
                    <a:pt x="0" y="1"/>
                  </a:cubicBezTo>
                  <a:close/>
                </a:path>
              </a:pathLst>
            </a:custGeom>
            <a:solidFill>
              <a:srgbClr val="151C2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1"/>
            <p:cNvSpPr/>
            <p:nvPr/>
          </p:nvSpPr>
          <p:spPr>
            <a:xfrm>
              <a:off x="2863642" y="1830350"/>
              <a:ext cx="377374" cy="980212"/>
            </a:xfrm>
            <a:custGeom>
              <a:rect b="b" l="l" r="r" t="t"/>
              <a:pathLst>
                <a:path extrusionOk="0" h="49562" w="19081">
                  <a:moveTo>
                    <a:pt x="1635" y="0"/>
                  </a:moveTo>
                  <a:cubicBezTo>
                    <a:pt x="1535" y="0"/>
                    <a:pt x="1468" y="67"/>
                    <a:pt x="1434" y="167"/>
                  </a:cubicBezTo>
                  <a:cubicBezTo>
                    <a:pt x="1068" y="4003"/>
                    <a:pt x="767" y="7873"/>
                    <a:pt x="500" y="11709"/>
                  </a:cubicBezTo>
                  <a:cubicBezTo>
                    <a:pt x="267" y="15545"/>
                    <a:pt x="33" y="19414"/>
                    <a:pt x="0" y="23284"/>
                  </a:cubicBezTo>
                  <a:cubicBezTo>
                    <a:pt x="0" y="24251"/>
                    <a:pt x="0" y="25218"/>
                    <a:pt x="33" y="26186"/>
                  </a:cubicBezTo>
                  <a:cubicBezTo>
                    <a:pt x="67" y="27153"/>
                    <a:pt x="134" y="28120"/>
                    <a:pt x="267" y="29088"/>
                  </a:cubicBezTo>
                  <a:cubicBezTo>
                    <a:pt x="367" y="29555"/>
                    <a:pt x="434" y="30055"/>
                    <a:pt x="667" y="30522"/>
                  </a:cubicBezTo>
                  <a:cubicBezTo>
                    <a:pt x="901" y="30989"/>
                    <a:pt x="1268" y="31356"/>
                    <a:pt x="1635" y="31690"/>
                  </a:cubicBezTo>
                  <a:cubicBezTo>
                    <a:pt x="2402" y="32290"/>
                    <a:pt x="3236" y="32791"/>
                    <a:pt x="4103" y="33224"/>
                  </a:cubicBezTo>
                  <a:cubicBezTo>
                    <a:pt x="5871" y="34091"/>
                    <a:pt x="7672" y="34759"/>
                    <a:pt x="9507" y="35392"/>
                  </a:cubicBezTo>
                  <a:cubicBezTo>
                    <a:pt x="11315" y="36017"/>
                    <a:pt x="13122" y="36544"/>
                    <a:pt x="14962" y="37038"/>
                  </a:cubicBezTo>
                  <a:lnTo>
                    <a:pt x="14962" y="37038"/>
                  </a:lnTo>
                  <a:lnTo>
                    <a:pt x="16845" y="48669"/>
                  </a:lnTo>
                  <a:cubicBezTo>
                    <a:pt x="16879" y="48735"/>
                    <a:pt x="16879" y="48769"/>
                    <a:pt x="16912" y="48835"/>
                  </a:cubicBezTo>
                  <a:cubicBezTo>
                    <a:pt x="17046" y="49262"/>
                    <a:pt x="17457" y="49561"/>
                    <a:pt x="17889" y="49561"/>
                  </a:cubicBezTo>
                  <a:cubicBezTo>
                    <a:pt x="17997" y="49561"/>
                    <a:pt x="18106" y="49543"/>
                    <a:pt x="18213" y="49502"/>
                  </a:cubicBezTo>
                  <a:cubicBezTo>
                    <a:pt x="18780" y="49336"/>
                    <a:pt x="19080" y="48735"/>
                    <a:pt x="18914" y="48202"/>
                  </a:cubicBezTo>
                  <a:lnTo>
                    <a:pt x="15278" y="36860"/>
                  </a:lnTo>
                  <a:lnTo>
                    <a:pt x="15244" y="36827"/>
                  </a:lnTo>
                  <a:cubicBezTo>
                    <a:pt x="15244" y="36793"/>
                    <a:pt x="15211" y="36727"/>
                    <a:pt x="15144" y="36727"/>
                  </a:cubicBezTo>
                  <a:cubicBezTo>
                    <a:pt x="13276" y="36226"/>
                    <a:pt x="11442" y="35693"/>
                    <a:pt x="9607" y="35059"/>
                  </a:cubicBezTo>
                  <a:cubicBezTo>
                    <a:pt x="7806" y="34458"/>
                    <a:pt x="5971" y="33758"/>
                    <a:pt x="4270" y="32924"/>
                  </a:cubicBezTo>
                  <a:cubicBezTo>
                    <a:pt x="3403" y="32490"/>
                    <a:pt x="2569" y="32023"/>
                    <a:pt x="1868" y="31423"/>
                  </a:cubicBezTo>
                  <a:cubicBezTo>
                    <a:pt x="1501" y="31123"/>
                    <a:pt x="1168" y="30789"/>
                    <a:pt x="967" y="30389"/>
                  </a:cubicBezTo>
                  <a:cubicBezTo>
                    <a:pt x="767" y="29989"/>
                    <a:pt x="701" y="29488"/>
                    <a:pt x="634" y="29021"/>
                  </a:cubicBezTo>
                  <a:cubicBezTo>
                    <a:pt x="467" y="28087"/>
                    <a:pt x="434" y="27120"/>
                    <a:pt x="400" y="26152"/>
                  </a:cubicBezTo>
                  <a:cubicBezTo>
                    <a:pt x="367" y="25218"/>
                    <a:pt x="367" y="24251"/>
                    <a:pt x="367" y="23284"/>
                  </a:cubicBezTo>
                  <a:cubicBezTo>
                    <a:pt x="400" y="19414"/>
                    <a:pt x="601" y="15578"/>
                    <a:pt x="834" y="11742"/>
                  </a:cubicBezTo>
                  <a:cubicBezTo>
                    <a:pt x="1101" y="7873"/>
                    <a:pt x="1434" y="4037"/>
                    <a:pt x="1801" y="201"/>
                  </a:cubicBezTo>
                  <a:cubicBezTo>
                    <a:pt x="1801" y="100"/>
                    <a:pt x="1735" y="34"/>
                    <a:pt x="163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1"/>
            <p:cNvSpPr/>
            <p:nvPr/>
          </p:nvSpPr>
          <p:spPr>
            <a:xfrm>
              <a:off x="3385470" y="2867812"/>
              <a:ext cx="455238" cy="1055189"/>
            </a:xfrm>
            <a:custGeom>
              <a:rect b="b" l="l" r="r" t="t"/>
              <a:pathLst>
                <a:path extrusionOk="0" h="53353" w="23018">
                  <a:moveTo>
                    <a:pt x="1357" y="1"/>
                  </a:moveTo>
                  <a:cubicBezTo>
                    <a:pt x="1295" y="1"/>
                    <a:pt x="1232" y="5"/>
                    <a:pt x="1168" y="14"/>
                  </a:cubicBezTo>
                  <a:cubicBezTo>
                    <a:pt x="468" y="114"/>
                    <a:pt x="1" y="748"/>
                    <a:pt x="134" y="1449"/>
                  </a:cubicBezTo>
                  <a:lnTo>
                    <a:pt x="4137" y="27000"/>
                  </a:lnTo>
                  <a:cubicBezTo>
                    <a:pt x="4137" y="27034"/>
                    <a:pt x="4170" y="27067"/>
                    <a:pt x="4170" y="27100"/>
                  </a:cubicBezTo>
                  <a:lnTo>
                    <a:pt x="22389" y="50282"/>
                  </a:lnTo>
                  <a:lnTo>
                    <a:pt x="22650" y="53186"/>
                  </a:lnTo>
                  <a:cubicBezTo>
                    <a:pt x="22650" y="53286"/>
                    <a:pt x="22750" y="53352"/>
                    <a:pt x="22850" y="53352"/>
                  </a:cubicBezTo>
                  <a:cubicBezTo>
                    <a:pt x="22950" y="53352"/>
                    <a:pt x="23017" y="53252"/>
                    <a:pt x="22984" y="53152"/>
                  </a:cubicBezTo>
                  <a:lnTo>
                    <a:pt x="22717" y="50184"/>
                  </a:lnTo>
                  <a:cubicBezTo>
                    <a:pt x="22717" y="50150"/>
                    <a:pt x="22717" y="50117"/>
                    <a:pt x="22683" y="50117"/>
                  </a:cubicBezTo>
                  <a:lnTo>
                    <a:pt x="4466" y="26904"/>
                  </a:lnTo>
                  <a:lnTo>
                    <a:pt x="2636" y="1182"/>
                  </a:lnTo>
                  <a:cubicBezTo>
                    <a:pt x="2636" y="1148"/>
                    <a:pt x="2636" y="1082"/>
                    <a:pt x="2602" y="1048"/>
                  </a:cubicBezTo>
                  <a:cubicBezTo>
                    <a:pt x="2511" y="442"/>
                    <a:pt x="1979" y="1"/>
                    <a:pt x="135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1"/>
            <p:cNvSpPr/>
            <p:nvPr/>
          </p:nvSpPr>
          <p:spPr>
            <a:xfrm>
              <a:off x="3503561" y="2817064"/>
              <a:ext cx="661716" cy="944475"/>
            </a:xfrm>
            <a:custGeom>
              <a:rect b="b" l="l" r="r" t="t"/>
              <a:pathLst>
                <a:path extrusionOk="0" h="47755" w="33458">
                  <a:moveTo>
                    <a:pt x="1441" y="0"/>
                  </a:moveTo>
                  <a:cubicBezTo>
                    <a:pt x="1294" y="0"/>
                    <a:pt x="1145" y="26"/>
                    <a:pt x="1001" y="78"/>
                  </a:cubicBezTo>
                  <a:cubicBezTo>
                    <a:pt x="334" y="345"/>
                    <a:pt x="1" y="1079"/>
                    <a:pt x="267" y="1713"/>
                  </a:cubicBezTo>
                  <a:lnTo>
                    <a:pt x="9541" y="25864"/>
                  </a:lnTo>
                  <a:cubicBezTo>
                    <a:pt x="9541" y="25897"/>
                    <a:pt x="9574" y="25930"/>
                    <a:pt x="9574" y="25930"/>
                  </a:cubicBezTo>
                  <a:lnTo>
                    <a:pt x="32240" y="44829"/>
                  </a:lnTo>
                  <a:lnTo>
                    <a:pt x="32240" y="44829"/>
                  </a:lnTo>
                  <a:lnTo>
                    <a:pt x="33091" y="47613"/>
                  </a:lnTo>
                  <a:cubicBezTo>
                    <a:pt x="33118" y="47695"/>
                    <a:pt x="33191" y="47755"/>
                    <a:pt x="33272" y="47755"/>
                  </a:cubicBezTo>
                  <a:cubicBezTo>
                    <a:pt x="33289" y="47755"/>
                    <a:pt x="33307" y="47752"/>
                    <a:pt x="33324" y="47746"/>
                  </a:cubicBezTo>
                  <a:cubicBezTo>
                    <a:pt x="33391" y="47713"/>
                    <a:pt x="33458" y="47613"/>
                    <a:pt x="33424" y="47512"/>
                  </a:cubicBezTo>
                  <a:lnTo>
                    <a:pt x="32557" y="44677"/>
                  </a:lnTo>
                  <a:cubicBezTo>
                    <a:pt x="32524" y="44644"/>
                    <a:pt x="32524" y="44610"/>
                    <a:pt x="32490" y="44577"/>
                  </a:cubicBezTo>
                  <a:lnTo>
                    <a:pt x="9813" y="25668"/>
                  </a:lnTo>
                  <a:lnTo>
                    <a:pt x="2669" y="912"/>
                  </a:lnTo>
                  <a:cubicBezTo>
                    <a:pt x="2636" y="879"/>
                    <a:pt x="2636" y="846"/>
                    <a:pt x="2636" y="812"/>
                  </a:cubicBezTo>
                  <a:cubicBezTo>
                    <a:pt x="2429" y="296"/>
                    <a:pt x="1944" y="0"/>
                    <a:pt x="144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1"/>
            <p:cNvSpPr/>
            <p:nvPr/>
          </p:nvSpPr>
          <p:spPr>
            <a:xfrm>
              <a:off x="3494008" y="2800549"/>
              <a:ext cx="1056554" cy="903060"/>
            </a:xfrm>
            <a:custGeom>
              <a:rect b="b" l="l" r="r" t="t"/>
              <a:pathLst>
                <a:path extrusionOk="0" h="45661" w="53422">
                  <a:moveTo>
                    <a:pt x="6931" y="0"/>
                  </a:moveTo>
                  <a:cubicBezTo>
                    <a:pt x="6413" y="0"/>
                    <a:pt x="6121" y="13"/>
                    <a:pt x="6121" y="13"/>
                  </a:cubicBezTo>
                  <a:cubicBezTo>
                    <a:pt x="6014" y="7"/>
                    <a:pt x="5909" y="4"/>
                    <a:pt x="5806" y="4"/>
                  </a:cubicBezTo>
                  <a:cubicBezTo>
                    <a:pt x="0" y="4"/>
                    <a:pt x="484" y="9086"/>
                    <a:pt x="484" y="9086"/>
                  </a:cubicBezTo>
                  <a:cubicBezTo>
                    <a:pt x="917" y="16725"/>
                    <a:pt x="13459" y="19227"/>
                    <a:pt x="13459" y="19227"/>
                  </a:cubicBezTo>
                  <a:cubicBezTo>
                    <a:pt x="12726" y="30868"/>
                    <a:pt x="30738" y="33237"/>
                    <a:pt x="30738" y="33237"/>
                  </a:cubicBezTo>
                  <a:cubicBezTo>
                    <a:pt x="42212" y="44377"/>
                    <a:pt x="48136" y="45661"/>
                    <a:pt x="50257" y="45661"/>
                  </a:cubicBezTo>
                  <a:cubicBezTo>
                    <a:pt x="50892" y="45661"/>
                    <a:pt x="51186" y="45545"/>
                    <a:pt x="51186" y="45545"/>
                  </a:cubicBezTo>
                  <a:cubicBezTo>
                    <a:pt x="53421" y="34904"/>
                    <a:pt x="41980" y="23496"/>
                    <a:pt x="41980" y="23496"/>
                  </a:cubicBezTo>
                  <a:cubicBezTo>
                    <a:pt x="40179" y="15724"/>
                    <a:pt x="26869" y="7785"/>
                    <a:pt x="26869" y="7785"/>
                  </a:cubicBezTo>
                  <a:cubicBezTo>
                    <a:pt x="22491" y="498"/>
                    <a:pt x="10204" y="0"/>
                    <a:pt x="693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1"/>
            <p:cNvSpPr/>
            <p:nvPr/>
          </p:nvSpPr>
          <p:spPr>
            <a:xfrm>
              <a:off x="3571932" y="2830275"/>
              <a:ext cx="881641" cy="729513"/>
            </a:xfrm>
            <a:custGeom>
              <a:rect b="b" l="l" r="r" t="t"/>
              <a:pathLst>
                <a:path extrusionOk="0" h="36886" w="44578">
                  <a:moveTo>
                    <a:pt x="4727" y="0"/>
                  </a:moveTo>
                  <a:cubicBezTo>
                    <a:pt x="1" y="0"/>
                    <a:pt x="480" y="7183"/>
                    <a:pt x="480" y="7183"/>
                  </a:cubicBezTo>
                  <a:cubicBezTo>
                    <a:pt x="913" y="13320"/>
                    <a:pt x="11321" y="15422"/>
                    <a:pt x="11321" y="15422"/>
                  </a:cubicBezTo>
                  <a:cubicBezTo>
                    <a:pt x="10820" y="24729"/>
                    <a:pt x="25764" y="26763"/>
                    <a:pt x="25764" y="26763"/>
                  </a:cubicBezTo>
                  <a:cubicBezTo>
                    <a:pt x="35500" y="35876"/>
                    <a:pt x="40426" y="36886"/>
                    <a:pt x="42133" y="36886"/>
                  </a:cubicBezTo>
                  <a:cubicBezTo>
                    <a:pt x="42619" y="36886"/>
                    <a:pt x="42843" y="36804"/>
                    <a:pt x="42843" y="36804"/>
                  </a:cubicBezTo>
                  <a:cubicBezTo>
                    <a:pt x="44578" y="28331"/>
                    <a:pt x="35004" y="19091"/>
                    <a:pt x="35004" y="19091"/>
                  </a:cubicBezTo>
                  <a:cubicBezTo>
                    <a:pt x="33437" y="12887"/>
                    <a:pt x="22329" y="6415"/>
                    <a:pt x="22329" y="6415"/>
                  </a:cubicBezTo>
                  <a:cubicBezTo>
                    <a:pt x="18446" y="306"/>
                    <a:pt x="7504" y="7"/>
                    <a:pt x="5402" y="7"/>
                  </a:cubicBezTo>
                  <a:cubicBezTo>
                    <a:pt x="5174" y="7"/>
                    <a:pt x="5050" y="11"/>
                    <a:pt x="5050" y="11"/>
                  </a:cubicBezTo>
                  <a:cubicBezTo>
                    <a:pt x="4939" y="4"/>
                    <a:pt x="4832" y="0"/>
                    <a:pt x="472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1"/>
            <p:cNvSpPr/>
            <p:nvPr/>
          </p:nvSpPr>
          <p:spPr>
            <a:xfrm>
              <a:off x="3397356" y="2701168"/>
              <a:ext cx="1245567" cy="1288465"/>
            </a:xfrm>
            <a:custGeom>
              <a:rect b="b" l="l" r="r" t="t"/>
              <a:pathLst>
                <a:path extrusionOk="0" h="65148" w="62979">
                  <a:moveTo>
                    <a:pt x="3603" y="1"/>
                  </a:moveTo>
                  <a:cubicBezTo>
                    <a:pt x="0" y="1302"/>
                    <a:pt x="2468" y="7406"/>
                    <a:pt x="7239" y="9174"/>
                  </a:cubicBezTo>
                  <a:cubicBezTo>
                    <a:pt x="11975" y="10909"/>
                    <a:pt x="12676" y="5538"/>
                    <a:pt x="15911" y="16579"/>
                  </a:cubicBezTo>
                  <a:cubicBezTo>
                    <a:pt x="19147" y="27621"/>
                    <a:pt x="46667" y="60511"/>
                    <a:pt x="46667" y="60511"/>
                  </a:cubicBezTo>
                  <a:cubicBezTo>
                    <a:pt x="49902" y="63480"/>
                    <a:pt x="62978" y="65148"/>
                    <a:pt x="50603" y="43565"/>
                  </a:cubicBezTo>
                  <a:cubicBezTo>
                    <a:pt x="38227" y="22017"/>
                    <a:pt x="4403" y="868"/>
                    <a:pt x="4403" y="868"/>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1"/>
            <p:cNvSpPr/>
            <p:nvPr/>
          </p:nvSpPr>
          <p:spPr>
            <a:xfrm>
              <a:off x="3491694" y="2645752"/>
              <a:ext cx="1529236" cy="826660"/>
            </a:xfrm>
            <a:custGeom>
              <a:rect b="b" l="l" r="r" t="t"/>
              <a:pathLst>
                <a:path extrusionOk="0" h="41798" w="77322">
                  <a:moveTo>
                    <a:pt x="0" y="2703"/>
                  </a:moveTo>
                  <a:cubicBezTo>
                    <a:pt x="267" y="1"/>
                    <a:pt x="6705" y="1435"/>
                    <a:pt x="9607" y="4771"/>
                  </a:cubicBezTo>
                  <a:cubicBezTo>
                    <a:pt x="12542" y="8107"/>
                    <a:pt x="7672" y="8941"/>
                    <a:pt x="18947" y="10608"/>
                  </a:cubicBezTo>
                  <a:cubicBezTo>
                    <a:pt x="30188" y="12276"/>
                    <a:pt x="68582" y="30256"/>
                    <a:pt x="68582" y="30256"/>
                  </a:cubicBezTo>
                  <a:cubicBezTo>
                    <a:pt x="72218" y="32424"/>
                    <a:pt x="77322" y="41797"/>
                    <a:pt x="53672" y="34125"/>
                  </a:cubicBezTo>
                  <a:cubicBezTo>
                    <a:pt x="30055" y="26453"/>
                    <a:pt x="1068" y="3237"/>
                    <a:pt x="1068" y="3237"/>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1"/>
            <p:cNvSpPr/>
            <p:nvPr/>
          </p:nvSpPr>
          <p:spPr>
            <a:xfrm>
              <a:off x="3447492" y="2741178"/>
              <a:ext cx="1109004" cy="1367080"/>
            </a:xfrm>
            <a:custGeom>
              <a:rect b="b" l="l" r="r" t="t"/>
              <a:pathLst>
                <a:path extrusionOk="0" h="69123" w="56074">
                  <a:moveTo>
                    <a:pt x="8906" y="0"/>
                  </a:moveTo>
                  <a:cubicBezTo>
                    <a:pt x="8873" y="0"/>
                    <a:pt x="8840" y="4"/>
                    <a:pt x="8806" y="13"/>
                  </a:cubicBezTo>
                  <a:lnTo>
                    <a:pt x="8773" y="46"/>
                  </a:lnTo>
                  <a:lnTo>
                    <a:pt x="1301" y="3682"/>
                  </a:lnTo>
                  <a:cubicBezTo>
                    <a:pt x="1068" y="3782"/>
                    <a:pt x="867" y="3949"/>
                    <a:pt x="701" y="4149"/>
                  </a:cubicBezTo>
                  <a:cubicBezTo>
                    <a:pt x="0" y="4950"/>
                    <a:pt x="67" y="6150"/>
                    <a:pt x="867" y="6851"/>
                  </a:cubicBezTo>
                  <a:cubicBezTo>
                    <a:pt x="1237" y="7174"/>
                    <a:pt x="1698" y="7334"/>
                    <a:pt x="2157" y="7334"/>
                  </a:cubicBezTo>
                  <a:cubicBezTo>
                    <a:pt x="2693" y="7334"/>
                    <a:pt x="3225" y="7116"/>
                    <a:pt x="3603" y="6684"/>
                  </a:cubicBezTo>
                  <a:lnTo>
                    <a:pt x="8889" y="657"/>
                  </a:lnTo>
                  <a:lnTo>
                    <a:pt x="8889" y="657"/>
                  </a:lnTo>
                  <a:lnTo>
                    <a:pt x="52004" y="66293"/>
                  </a:lnTo>
                  <a:cubicBezTo>
                    <a:pt x="52037" y="66327"/>
                    <a:pt x="52071" y="66360"/>
                    <a:pt x="52071" y="66360"/>
                  </a:cubicBezTo>
                  <a:lnTo>
                    <a:pt x="55640" y="69062"/>
                  </a:lnTo>
                  <a:cubicBezTo>
                    <a:pt x="55682" y="69104"/>
                    <a:pt x="55735" y="69123"/>
                    <a:pt x="55791" y="69123"/>
                  </a:cubicBezTo>
                  <a:cubicBezTo>
                    <a:pt x="55868" y="69123"/>
                    <a:pt x="55949" y="69087"/>
                    <a:pt x="56007" y="69029"/>
                  </a:cubicBezTo>
                  <a:cubicBezTo>
                    <a:pt x="56074" y="68895"/>
                    <a:pt x="56074" y="68762"/>
                    <a:pt x="55940" y="68662"/>
                  </a:cubicBezTo>
                  <a:lnTo>
                    <a:pt x="52404" y="65960"/>
                  </a:lnTo>
                  <a:lnTo>
                    <a:pt x="52438" y="66027"/>
                  </a:lnTo>
                  <a:lnTo>
                    <a:pt x="9140" y="113"/>
                  </a:lnTo>
                  <a:cubicBezTo>
                    <a:pt x="9090" y="38"/>
                    <a:pt x="9002" y="0"/>
                    <a:pt x="890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41"/>
          <p:cNvGrpSpPr/>
          <p:nvPr/>
        </p:nvGrpSpPr>
        <p:grpSpPr>
          <a:xfrm>
            <a:off x="3936700" y="1126700"/>
            <a:ext cx="330501" cy="420623"/>
            <a:chOff x="3828325" y="875775"/>
            <a:chExt cx="330501" cy="420623"/>
          </a:xfrm>
        </p:grpSpPr>
        <p:sp>
          <p:nvSpPr>
            <p:cNvPr id="1463" name="Google Shape;1463;p4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5" name="Google Shape;1475;p41"/>
          <p:cNvGrpSpPr/>
          <p:nvPr/>
        </p:nvGrpSpPr>
        <p:grpSpPr>
          <a:xfrm flipH="1">
            <a:off x="5256912" y="2956375"/>
            <a:ext cx="330501" cy="420623"/>
            <a:chOff x="3828325" y="875775"/>
            <a:chExt cx="330501" cy="420623"/>
          </a:xfrm>
        </p:grpSpPr>
        <p:sp>
          <p:nvSpPr>
            <p:cNvPr id="1476" name="Google Shape;1476;p4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pic>
        <p:nvPicPr>
          <p:cNvPr id="1765" name="Google Shape;1765;p50"/>
          <p:cNvPicPr preferRelativeResize="0"/>
          <p:nvPr/>
        </p:nvPicPr>
        <p:blipFill>
          <a:blip r:embed="rId3">
            <a:alphaModFix/>
          </a:blip>
          <a:stretch>
            <a:fillRect/>
          </a:stretch>
        </p:blipFill>
        <p:spPr>
          <a:xfrm>
            <a:off x="2154500" y="713800"/>
            <a:ext cx="4216055" cy="4238801"/>
          </a:xfrm>
          <a:prstGeom prst="rect">
            <a:avLst/>
          </a:prstGeom>
          <a:noFill/>
          <a:ln>
            <a:noFill/>
          </a:ln>
        </p:spPr>
      </p:pic>
      <p:sp>
        <p:nvSpPr>
          <p:cNvPr id="1766" name="Google Shape;1766;p50"/>
          <p:cNvSpPr txBox="1"/>
          <p:nvPr>
            <p:ph idx="8" type="subTitle"/>
          </p:nvPr>
        </p:nvSpPr>
        <p:spPr>
          <a:xfrm>
            <a:off x="120275" y="498275"/>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Weather</a:t>
            </a:r>
            <a:endParaRPr/>
          </a:p>
        </p:txBody>
      </p:sp>
      <p:cxnSp>
        <p:nvCxnSpPr>
          <p:cNvPr id="1767" name="Google Shape;1767;p50"/>
          <p:cNvCxnSpPr/>
          <p:nvPr/>
        </p:nvCxnSpPr>
        <p:spPr>
          <a:xfrm>
            <a:off x="3343200" y="820963"/>
            <a:ext cx="15900" cy="4041900"/>
          </a:xfrm>
          <a:prstGeom prst="straightConnector1">
            <a:avLst/>
          </a:prstGeom>
          <a:noFill/>
          <a:ln cap="flat" cmpd="sng" w="28575">
            <a:solidFill>
              <a:schemeClr val="dk2"/>
            </a:solidFill>
            <a:prstDash val="dash"/>
            <a:round/>
            <a:headEnd len="med" w="med" type="none"/>
            <a:tailEnd len="med" w="med" type="none"/>
          </a:ln>
        </p:spPr>
      </p:cxnSp>
      <p:sp>
        <p:nvSpPr>
          <p:cNvPr id="1768" name="Google Shape;1768;p50"/>
          <p:cNvSpPr txBox="1"/>
          <p:nvPr>
            <p:ph idx="13" type="subTitle"/>
          </p:nvPr>
        </p:nvSpPr>
        <p:spPr>
          <a:xfrm>
            <a:off x="1971300" y="41075"/>
            <a:ext cx="4949700" cy="83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During 7 - 9th month particularly the Wind Speed is lowest and the Temperature is warmest</a:t>
            </a:r>
            <a:endParaRPr/>
          </a:p>
        </p:txBody>
      </p:sp>
      <p:grpSp>
        <p:nvGrpSpPr>
          <p:cNvPr id="1769" name="Google Shape;1769;p50"/>
          <p:cNvGrpSpPr/>
          <p:nvPr/>
        </p:nvGrpSpPr>
        <p:grpSpPr>
          <a:xfrm>
            <a:off x="1017874" y="41077"/>
            <a:ext cx="396250" cy="457196"/>
            <a:chOff x="-28069875" y="3175300"/>
            <a:chExt cx="260725" cy="296150"/>
          </a:xfrm>
        </p:grpSpPr>
        <p:sp>
          <p:nvSpPr>
            <p:cNvPr id="1770" name="Google Shape;1770;p50"/>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0"/>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0"/>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0"/>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0"/>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0"/>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0"/>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0"/>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0"/>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79" name="Google Shape;1779;p50"/>
          <p:cNvCxnSpPr/>
          <p:nvPr/>
        </p:nvCxnSpPr>
        <p:spPr>
          <a:xfrm>
            <a:off x="3008350" y="820975"/>
            <a:ext cx="15900" cy="4041900"/>
          </a:xfrm>
          <a:prstGeom prst="straightConnector1">
            <a:avLst/>
          </a:prstGeom>
          <a:noFill/>
          <a:ln cap="flat" cmpd="sng" w="28575">
            <a:solidFill>
              <a:schemeClr val="dk2"/>
            </a:solidFill>
            <a:prstDash val="dash"/>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pic>
        <p:nvPicPr>
          <p:cNvPr id="1784" name="Google Shape;1784;p51"/>
          <p:cNvPicPr preferRelativeResize="0"/>
          <p:nvPr/>
        </p:nvPicPr>
        <p:blipFill>
          <a:blip r:embed="rId3">
            <a:alphaModFix/>
          </a:blip>
          <a:stretch>
            <a:fillRect/>
          </a:stretch>
        </p:blipFill>
        <p:spPr>
          <a:xfrm>
            <a:off x="2113928" y="2609076"/>
            <a:ext cx="4916120" cy="1168867"/>
          </a:xfrm>
          <a:prstGeom prst="rect">
            <a:avLst/>
          </a:prstGeom>
          <a:noFill/>
          <a:ln>
            <a:noFill/>
          </a:ln>
        </p:spPr>
      </p:pic>
      <p:pic>
        <p:nvPicPr>
          <p:cNvPr id="1785" name="Google Shape;1785;p51"/>
          <p:cNvPicPr preferRelativeResize="0"/>
          <p:nvPr/>
        </p:nvPicPr>
        <p:blipFill rotWithShape="1">
          <a:blip r:embed="rId4">
            <a:alphaModFix/>
          </a:blip>
          <a:srcRect b="5846" l="85441" r="1263" t="69473"/>
          <a:stretch/>
        </p:blipFill>
        <p:spPr>
          <a:xfrm>
            <a:off x="7525056" y="2412438"/>
            <a:ext cx="721881" cy="318612"/>
          </a:xfrm>
          <a:prstGeom prst="rect">
            <a:avLst/>
          </a:prstGeom>
          <a:noFill/>
          <a:ln>
            <a:noFill/>
          </a:ln>
        </p:spPr>
      </p:pic>
      <p:sp>
        <p:nvSpPr>
          <p:cNvPr id="1786" name="Google Shape;1786;p51"/>
          <p:cNvSpPr txBox="1"/>
          <p:nvPr/>
        </p:nvSpPr>
        <p:spPr>
          <a:xfrm>
            <a:off x="-279200" y="511300"/>
            <a:ext cx="2228700" cy="4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7F434E"/>
                </a:solidFill>
                <a:latin typeface="Chivo Black"/>
                <a:ea typeface="Chivo Black"/>
                <a:cs typeface="Chivo Black"/>
                <a:sym typeface="Chivo Black"/>
              </a:rPr>
              <a:t>Overall</a:t>
            </a:r>
            <a:endParaRPr sz="2200">
              <a:solidFill>
                <a:srgbClr val="7F434E"/>
              </a:solidFill>
              <a:latin typeface="Chivo Black"/>
              <a:ea typeface="Chivo Black"/>
              <a:cs typeface="Chivo Black"/>
              <a:sym typeface="Chivo Black"/>
            </a:endParaRPr>
          </a:p>
        </p:txBody>
      </p:sp>
      <p:sp>
        <p:nvSpPr>
          <p:cNvPr id="1787" name="Google Shape;1787;p51"/>
          <p:cNvSpPr/>
          <p:nvPr/>
        </p:nvSpPr>
        <p:spPr>
          <a:xfrm>
            <a:off x="2240474" y="1906790"/>
            <a:ext cx="289554" cy="271488"/>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rgbClr val="B84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1"/>
          <p:cNvSpPr/>
          <p:nvPr/>
        </p:nvSpPr>
        <p:spPr>
          <a:xfrm>
            <a:off x="3756424" y="2609076"/>
            <a:ext cx="2462100" cy="1168800"/>
          </a:xfrm>
          <a:prstGeom prst="roundRect">
            <a:avLst>
              <a:gd fmla="val 16667" name="adj"/>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9" name="Google Shape;1789;p51"/>
          <p:cNvPicPr preferRelativeResize="0"/>
          <p:nvPr/>
        </p:nvPicPr>
        <p:blipFill>
          <a:blip r:embed="rId4">
            <a:alphaModFix/>
          </a:blip>
          <a:stretch>
            <a:fillRect/>
          </a:stretch>
        </p:blipFill>
        <p:spPr>
          <a:xfrm>
            <a:off x="2113939" y="3852595"/>
            <a:ext cx="4916120" cy="1168867"/>
          </a:xfrm>
          <a:prstGeom prst="rect">
            <a:avLst/>
          </a:prstGeom>
          <a:noFill/>
          <a:ln>
            <a:noFill/>
          </a:ln>
        </p:spPr>
      </p:pic>
      <p:sp>
        <p:nvSpPr>
          <p:cNvPr id="1790" name="Google Shape;1790;p51"/>
          <p:cNvSpPr/>
          <p:nvPr/>
        </p:nvSpPr>
        <p:spPr>
          <a:xfrm>
            <a:off x="3756435" y="3852595"/>
            <a:ext cx="2462100" cy="1168800"/>
          </a:xfrm>
          <a:prstGeom prst="roundRect">
            <a:avLst>
              <a:gd fmla="val 16667" name="adj"/>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1" name="Google Shape;1791;p51"/>
          <p:cNvPicPr preferRelativeResize="0"/>
          <p:nvPr/>
        </p:nvPicPr>
        <p:blipFill>
          <a:blip r:embed="rId5">
            <a:alphaModFix/>
          </a:blip>
          <a:stretch>
            <a:fillRect/>
          </a:stretch>
        </p:blipFill>
        <p:spPr>
          <a:xfrm>
            <a:off x="2113939" y="1365567"/>
            <a:ext cx="4916120" cy="1168867"/>
          </a:xfrm>
          <a:prstGeom prst="rect">
            <a:avLst/>
          </a:prstGeom>
          <a:noFill/>
          <a:ln>
            <a:noFill/>
          </a:ln>
        </p:spPr>
      </p:pic>
      <p:sp>
        <p:nvSpPr>
          <p:cNvPr id="1792" name="Google Shape;1792;p51"/>
          <p:cNvSpPr/>
          <p:nvPr/>
        </p:nvSpPr>
        <p:spPr>
          <a:xfrm>
            <a:off x="3760226" y="1365566"/>
            <a:ext cx="2458200" cy="1168800"/>
          </a:xfrm>
          <a:prstGeom prst="roundRect">
            <a:avLst>
              <a:gd fmla="val 16667" name="adj"/>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3" name="Google Shape;1793;p51"/>
          <p:cNvPicPr preferRelativeResize="0"/>
          <p:nvPr/>
        </p:nvPicPr>
        <p:blipFill>
          <a:blip r:embed="rId6">
            <a:alphaModFix/>
          </a:blip>
          <a:stretch>
            <a:fillRect/>
          </a:stretch>
        </p:blipFill>
        <p:spPr>
          <a:xfrm>
            <a:off x="2113925" y="122062"/>
            <a:ext cx="4916151" cy="1168868"/>
          </a:xfrm>
          <a:prstGeom prst="rect">
            <a:avLst/>
          </a:prstGeom>
          <a:noFill/>
          <a:ln>
            <a:noFill/>
          </a:ln>
        </p:spPr>
      </p:pic>
      <p:sp>
        <p:nvSpPr>
          <p:cNvPr id="1794" name="Google Shape;1794;p51"/>
          <p:cNvSpPr/>
          <p:nvPr/>
        </p:nvSpPr>
        <p:spPr>
          <a:xfrm>
            <a:off x="3680575" y="122062"/>
            <a:ext cx="2537700" cy="1168800"/>
          </a:xfrm>
          <a:prstGeom prst="roundRect">
            <a:avLst>
              <a:gd fmla="val 16667" name="adj"/>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1"/>
          <p:cNvSpPr/>
          <p:nvPr/>
        </p:nvSpPr>
        <p:spPr>
          <a:xfrm>
            <a:off x="645468" y="122054"/>
            <a:ext cx="487673" cy="457193"/>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rgbClr val="B84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pic>
        <p:nvPicPr>
          <p:cNvPr id="1800" name="Google Shape;1800;p52"/>
          <p:cNvPicPr preferRelativeResize="0"/>
          <p:nvPr/>
        </p:nvPicPr>
        <p:blipFill>
          <a:blip r:embed="rId3">
            <a:alphaModFix/>
          </a:blip>
          <a:stretch>
            <a:fillRect/>
          </a:stretch>
        </p:blipFill>
        <p:spPr>
          <a:xfrm>
            <a:off x="2722025" y="862525"/>
            <a:ext cx="4358950" cy="4004075"/>
          </a:xfrm>
          <a:prstGeom prst="rect">
            <a:avLst/>
          </a:prstGeom>
          <a:noFill/>
          <a:ln>
            <a:noFill/>
          </a:ln>
        </p:spPr>
      </p:pic>
      <p:sp>
        <p:nvSpPr>
          <p:cNvPr id="1801" name="Google Shape;1801;p52"/>
          <p:cNvSpPr/>
          <p:nvPr/>
        </p:nvSpPr>
        <p:spPr>
          <a:xfrm rot="-2470214">
            <a:off x="2873626" y="2868604"/>
            <a:ext cx="2162849" cy="1399144"/>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2"/>
          <p:cNvSpPr/>
          <p:nvPr/>
        </p:nvSpPr>
        <p:spPr>
          <a:xfrm rot="-2166422">
            <a:off x="4338031" y="1099420"/>
            <a:ext cx="2347888" cy="1728874"/>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2"/>
          <p:cNvSpPr txBox="1"/>
          <p:nvPr/>
        </p:nvSpPr>
        <p:spPr>
          <a:xfrm>
            <a:off x="-279200" y="511300"/>
            <a:ext cx="2228700" cy="4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7F434E"/>
                </a:solidFill>
                <a:latin typeface="Chivo Black"/>
                <a:ea typeface="Chivo Black"/>
                <a:cs typeface="Chivo Black"/>
                <a:sym typeface="Chivo Black"/>
              </a:rPr>
              <a:t>Overall</a:t>
            </a:r>
            <a:endParaRPr sz="2200">
              <a:solidFill>
                <a:srgbClr val="7F434E"/>
              </a:solidFill>
              <a:latin typeface="Chivo Black"/>
              <a:ea typeface="Chivo Black"/>
              <a:cs typeface="Chivo Black"/>
              <a:sym typeface="Chivo Black"/>
            </a:endParaRPr>
          </a:p>
        </p:txBody>
      </p:sp>
      <p:sp>
        <p:nvSpPr>
          <p:cNvPr id="1804" name="Google Shape;1804;p52"/>
          <p:cNvSpPr/>
          <p:nvPr/>
        </p:nvSpPr>
        <p:spPr>
          <a:xfrm>
            <a:off x="645468" y="122054"/>
            <a:ext cx="487673" cy="457193"/>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rgbClr val="B84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8" name="Shape 1808"/>
        <p:cNvGrpSpPr/>
        <p:nvPr/>
      </p:nvGrpSpPr>
      <p:grpSpPr>
        <a:xfrm>
          <a:off x="0" y="0"/>
          <a:ext cx="0" cy="0"/>
          <a:chOff x="0" y="0"/>
          <a:chExt cx="0" cy="0"/>
        </a:xfrm>
      </p:grpSpPr>
      <p:sp>
        <p:nvSpPr>
          <p:cNvPr id="1809" name="Google Shape;1809;p53"/>
          <p:cNvSpPr txBox="1"/>
          <p:nvPr/>
        </p:nvSpPr>
        <p:spPr>
          <a:xfrm>
            <a:off x="894325" y="2136913"/>
            <a:ext cx="2283000" cy="4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hivo Black"/>
                <a:ea typeface="Chivo Black"/>
                <a:cs typeface="Chivo Black"/>
                <a:sym typeface="Chivo Black"/>
              </a:rPr>
              <a:t>Average Temp</a:t>
            </a:r>
            <a:endParaRPr sz="1800">
              <a:solidFill>
                <a:schemeClr val="dk1"/>
              </a:solidFill>
              <a:latin typeface="Chivo Black"/>
              <a:ea typeface="Chivo Black"/>
              <a:cs typeface="Chivo Black"/>
              <a:sym typeface="Chivo Black"/>
            </a:endParaRPr>
          </a:p>
        </p:txBody>
      </p:sp>
      <p:sp>
        <p:nvSpPr>
          <p:cNvPr id="1810" name="Google Shape;1810;p53"/>
          <p:cNvSpPr txBox="1"/>
          <p:nvPr>
            <p:ph idx="4294967295" type="subTitle"/>
          </p:nvPr>
        </p:nvSpPr>
        <p:spPr>
          <a:xfrm>
            <a:off x="3247975" y="2043150"/>
            <a:ext cx="10698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73.46° F</a:t>
            </a:r>
            <a:endParaRPr/>
          </a:p>
        </p:txBody>
      </p:sp>
      <p:sp>
        <p:nvSpPr>
          <p:cNvPr id="1811" name="Google Shape;1811;p53"/>
          <p:cNvSpPr txBox="1"/>
          <p:nvPr>
            <p:ph idx="4294967295" type="subTitle"/>
          </p:nvPr>
        </p:nvSpPr>
        <p:spPr>
          <a:xfrm>
            <a:off x="4507350" y="2043150"/>
            <a:ext cx="10698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70.15° F</a:t>
            </a:r>
            <a:endParaRPr/>
          </a:p>
        </p:txBody>
      </p:sp>
      <p:sp>
        <p:nvSpPr>
          <p:cNvPr id="1812" name="Google Shape;1812;p53"/>
          <p:cNvSpPr txBox="1"/>
          <p:nvPr>
            <p:ph idx="4294967295" type="subTitle"/>
          </p:nvPr>
        </p:nvSpPr>
        <p:spPr>
          <a:xfrm>
            <a:off x="5796963" y="2043163"/>
            <a:ext cx="10698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73.58° F</a:t>
            </a:r>
            <a:endParaRPr/>
          </a:p>
        </p:txBody>
      </p:sp>
      <p:sp>
        <p:nvSpPr>
          <p:cNvPr id="1813" name="Google Shape;1813;p53"/>
          <p:cNvSpPr txBox="1"/>
          <p:nvPr>
            <p:ph idx="4294967295" type="subTitle"/>
          </p:nvPr>
        </p:nvSpPr>
        <p:spPr>
          <a:xfrm>
            <a:off x="7043525" y="2043163"/>
            <a:ext cx="10698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74.28° F</a:t>
            </a:r>
            <a:endParaRPr/>
          </a:p>
        </p:txBody>
      </p:sp>
      <p:sp>
        <p:nvSpPr>
          <p:cNvPr id="1814" name="Google Shape;1814;p53"/>
          <p:cNvSpPr txBox="1"/>
          <p:nvPr>
            <p:ph idx="4294967295" type="subTitle"/>
          </p:nvPr>
        </p:nvSpPr>
        <p:spPr>
          <a:xfrm>
            <a:off x="3247963" y="2872325"/>
            <a:ext cx="10698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68.87</a:t>
            </a:r>
            <a:r>
              <a:rPr lang="en"/>
              <a:t>° F</a:t>
            </a:r>
            <a:endParaRPr/>
          </a:p>
        </p:txBody>
      </p:sp>
      <p:sp>
        <p:nvSpPr>
          <p:cNvPr id="1815" name="Google Shape;1815;p53"/>
          <p:cNvSpPr txBox="1"/>
          <p:nvPr>
            <p:ph idx="4294967295" type="subTitle"/>
          </p:nvPr>
        </p:nvSpPr>
        <p:spPr>
          <a:xfrm>
            <a:off x="4577838" y="2872325"/>
            <a:ext cx="10698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64.68</a:t>
            </a:r>
            <a:r>
              <a:rPr lang="en"/>
              <a:t>° F</a:t>
            </a:r>
            <a:endParaRPr/>
          </a:p>
        </p:txBody>
      </p:sp>
      <p:sp>
        <p:nvSpPr>
          <p:cNvPr id="1816" name="Google Shape;1816;p53"/>
          <p:cNvSpPr txBox="1"/>
          <p:nvPr>
            <p:ph idx="4294967295" type="subTitle"/>
          </p:nvPr>
        </p:nvSpPr>
        <p:spPr>
          <a:xfrm>
            <a:off x="5832225" y="2872338"/>
            <a:ext cx="10698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65.9</a:t>
            </a:r>
            <a:r>
              <a:rPr lang="en"/>
              <a:t>° F</a:t>
            </a:r>
            <a:endParaRPr/>
          </a:p>
        </p:txBody>
      </p:sp>
      <p:sp>
        <p:nvSpPr>
          <p:cNvPr id="1817" name="Google Shape;1817;p53"/>
          <p:cNvSpPr txBox="1"/>
          <p:nvPr>
            <p:ph idx="4294967295" type="subTitle"/>
          </p:nvPr>
        </p:nvSpPr>
        <p:spPr>
          <a:xfrm>
            <a:off x="7114013" y="2872338"/>
            <a:ext cx="10698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67.9</a:t>
            </a:r>
            <a:r>
              <a:rPr lang="en"/>
              <a:t>° F</a:t>
            </a:r>
            <a:endParaRPr/>
          </a:p>
        </p:txBody>
      </p:sp>
      <p:sp>
        <p:nvSpPr>
          <p:cNvPr id="1818" name="Google Shape;1818;p53"/>
          <p:cNvSpPr txBox="1"/>
          <p:nvPr/>
        </p:nvSpPr>
        <p:spPr>
          <a:xfrm>
            <a:off x="894325" y="2966088"/>
            <a:ext cx="2283000" cy="4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hivo Black"/>
                <a:ea typeface="Chivo Black"/>
                <a:cs typeface="Chivo Black"/>
                <a:sym typeface="Chivo Black"/>
              </a:rPr>
              <a:t>Min </a:t>
            </a:r>
            <a:r>
              <a:rPr lang="en" sz="1800">
                <a:solidFill>
                  <a:schemeClr val="dk1"/>
                </a:solidFill>
                <a:latin typeface="Chivo Black"/>
                <a:ea typeface="Chivo Black"/>
                <a:cs typeface="Chivo Black"/>
                <a:sym typeface="Chivo Black"/>
              </a:rPr>
              <a:t>Temp</a:t>
            </a:r>
            <a:endParaRPr sz="1800">
              <a:solidFill>
                <a:schemeClr val="dk1"/>
              </a:solidFill>
              <a:latin typeface="Chivo Black"/>
              <a:ea typeface="Chivo Black"/>
              <a:cs typeface="Chivo Black"/>
              <a:sym typeface="Chivo Black"/>
            </a:endParaRPr>
          </a:p>
        </p:txBody>
      </p:sp>
      <p:sp>
        <p:nvSpPr>
          <p:cNvPr id="1819" name="Google Shape;1819;p53"/>
          <p:cNvSpPr txBox="1"/>
          <p:nvPr/>
        </p:nvSpPr>
        <p:spPr>
          <a:xfrm>
            <a:off x="3177325" y="1629150"/>
            <a:ext cx="1272000" cy="4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hivo Black"/>
                <a:ea typeface="Chivo Black"/>
                <a:cs typeface="Chivo Black"/>
                <a:sym typeface="Chivo Black"/>
              </a:rPr>
              <a:t>Aug 2007</a:t>
            </a:r>
            <a:endParaRPr sz="1800">
              <a:solidFill>
                <a:schemeClr val="dk1"/>
              </a:solidFill>
              <a:latin typeface="Chivo Black"/>
              <a:ea typeface="Chivo Black"/>
              <a:cs typeface="Chivo Black"/>
              <a:sym typeface="Chivo Black"/>
            </a:endParaRPr>
          </a:p>
        </p:txBody>
      </p:sp>
      <p:sp>
        <p:nvSpPr>
          <p:cNvPr id="1820" name="Google Shape;1820;p53"/>
          <p:cNvSpPr txBox="1"/>
          <p:nvPr/>
        </p:nvSpPr>
        <p:spPr>
          <a:xfrm>
            <a:off x="4449325" y="1629150"/>
            <a:ext cx="1272000" cy="4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hivo Black"/>
                <a:ea typeface="Chivo Black"/>
                <a:cs typeface="Chivo Black"/>
                <a:sym typeface="Chivo Black"/>
              </a:rPr>
              <a:t>Aug 2009</a:t>
            </a:r>
            <a:endParaRPr sz="1800">
              <a:solidFill>
                <a:schemeClr val="dk1"/>
              </a:solidFill>
              <a:latin typeface="Chivo Black"/>
              <a:ea typeface="Chivo Black"/>
              <a:cs typeface="Chivo Black"/>
              <a:sym typeface="Chivo Black"/>
            </a:endParaRPr>
          </a:p>
        </p:txBody>
      </p:sp>
      <p:sp>
        <p:nvSpPr>
          <p:cNvPr id="1821" name="Google Shape;1821;p53"/>
          <p:cNvSpPr txBox="1"/>
          <p:nvPr/>
        </p:nvSpPr>
        <p:spPr>
          <a:xfrm>
            <a:off x="5705675" y="1629150"/>
            <a:ext cx="1272000" cy="4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hivo Black"/>
                <a:ea typeface="Chivo Black"/>
                <a:cs typeface="Chivo Black"/>
                <a:sym typeface="Chivo Black"/>
              </a:rPr>
              <a:t>Aug 2011</a:t>
            </a:r>
            <a:endParaRPr sz="1800">
              <a:solidFill>
                <a:schemeClr val="dk1"/>
              </a:solidFill>
              <a:latin typeface="Chivo Black"/>
              <a:ea typeface="Chivo Black"/>
              <a:cs typeface="Chivo Black"/>
              <a:sym typeface="Chivo Black"/>
            </a:endParaRPr>
          </a:p>
        </p:txBody>
      </p:sp>
      <p:sp>
        <p:nvSpPr>
          <p:cNvPr id="1822" name="Google Shape;1822;p53"/>
          <p:cNvSpPr txBox="1"/>
          <p:nvPr/>
        </p:nvSpPr>
        <p:spPr>
          <a:xfrm>
            <a:off x="6977675" y="1629150"/>
            <a:ext cx="1272000" cy="45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hivo Black"/>
                <a:ea typeface="Chivo Black"/>
                <a:cs typeface="Chivo Black"/>
                <a:sym typeface="Chivo Black"/>
              </a:rPr>
              <a:t>Aug 2013</a:t>
            </a:r>
            <a:endParaRPr sz="1800">
              <a:solidFill>
                <a:schemeClr val="dk1"/>
              </a:solidFill>
              <a:latin typeface="Chivo Black"/>
              <a:ea typeface="Chivo Black"/>
              <a:cs typeface="Chivo Black"/>
              <a:sym typeface="Chivo Black"/>
            </a:endParaRPr>
          </a:p>
        </p:txBody>
      </p:sp>
      <p:sp>
        <p:nvSpPr>
          <p:cNvPr id="1823" name="Google Shape;1823;p53"/>
          <p:cNvSpPr/>
          <p:nvPr/>
        </p:nvSpPr>
        <p:spPr>
          <a:xfrm rot="5400000">
            <a:off x="5067300" y="1614325"/>
            <a:ext cx="1297200" cy="2342400"/>
          </a:xfrm>
          <a:prstGeom prst="roundRect">
            <a:avLst>
              <a:gd fmla="val 16667" name="adj"/>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4" name="Google Shape;1824;p53"/>
          <p:cNvPicPr preferRelativeResize="0"/>
          <p:nvPr/>
        </p:nvPicPr>
        <p:blipFill>
          <a:blip r:embed="rId3">
            <a:alphaModFix/>
          </a:blip>
          <a:stretch>
            <a:fillRect/>
          </a:stretch>
        </p:blipFill>
        <p:spPr>
          <a:xfrm>
            <a:off x="3411575" y="3701494"/>
            <a:ext cx="803500" cy="1145825"/>
          </a:xfrm>
          <a:prstGeom prst="rect">
            <a:avLst/>
          </a:prstGeom>
          <a:noFill/>
          <a:ln>
            <a:noFill/>
          </a:ln>
        </p:spPr>
      </p:pic>
      <p:pic>
        <p:nvPicPr>
          <p:cNvPr id="1825" name="Google Shape;1825;p53"/>
          <p:cNvPicPr preferRelativeResize="0"/>
          <p:nvPr/>
        </p:nvPicPr>
        <p:blipFill>
          <a:blip r:embed="rId4">
            <a:alphaModFix/>
          </a:blip>
          <a:stretch>
            <a:fillRect/>
          </a:stretch>
        </p:blipFill>
        <p:spPr>
          <a:xfrm>
            <a:off x="4683576" y="3698096"/>
            <a:ext cx="803500" cy="1152642"/>
          </a:xfrm>
          <a:prstGeom prst="rect">
            <a:avLst/>
          </a:prstGeom>
          <a:noFill/>
          <a:ln>
            <a:noFill/>
          </a:ln>
        </p:spPr>
      </p:pic>
      <p:pic>
        <p:nvPicPr>
          <p:cNvPr id="1826" name="Google Shape;1826;p53"/>
          <p:cNvPicPr preferRelativeResize="0"/>
          <p:nvPr/>
        </p:nvPicPr>
        <p:blipFill>
          <a:blip r:embed="rId5">
            <a:alphaModFix/>
          </a:blip>
          <a:stretch>
            <a:fillRect/>
          </a:stretch>
        </p:blipFill>
        <p:spPr>
          <a:xfrm>
            <a:off x="5930125" y="3701536"/>
            <a:ext cx="803500" cy="1139064"/>
          </a:xfrm>
          <a:prstGeom prst="rect">
            <a:avLst/>
          </a:prstGeom>
          <a:noFill/>
          <a:ln>
            <a:noFill/>
          </a:ln>
        </p:spPr>
      </p:pic>
      <p:pic>
        <p:nvPicPr>
          <p:cNvPr id="1827" name="Google Shape;1827;p53"/>
          <p:cNvPicPr preferRelativeResize="0"/>
          <p:nvPr/>
        </p:nvPicPr>
        <p:blipFill>
          <a:blip r:embed="rId6">
            <a:alphaModFix/>
          </a:blip>
          <a:stretch>
            <a:fillRect/>
          </a:stretch>
        </p:blipFill>
        <p:spPr>
          <a:xfrm>
            <a:off x="7211925" y="3701529"/>
            <a:ext cx="803500" cy="1143056"/>
          </a:xfrm>
          <a:prstGeom prst="rect">
            <a:avLst/>
          </a:prstGeom>
          <a:noFill/>
          <a:ln>
            <a:noFill/>
          </a:ln>
        </p:spPr>
      </p:pic>
      <p:sp>
        <p:nvSpPr>
          <p:cNvPr id="1828" name="Google Shape;1828;p53"/>
          <p:cNvSpPr txBox="1"/>
          <p:nvPr/>
        </p:nvSpPr>
        <p:spPr>
          <a:xfrm>
            <a:off x="-279200" y="511300"/>
            <a:ext cx="2228700" cy="4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7F434E"/>
                </a:solidFill>
                <a:latin typeface="Chivo Black"/>
                <a:ea typeface="Chivo Black"/>
                <a:cs typeface="Chivo Black"/>
                <a:sym typeface="Chivo Black"/>
              </a:rPr>
              <a:t>Overall</a:t>
            </a:r>
            <a:endParaRPr sz="2200">
              <a:solidFill>
                <a:srgbClr val="7F434E"/>
              </a:solidFill>
              <a:latin typeface="Chivo Black"/>
              <a:ea typeface="Chivo Black"/>
              <a:cs typeface="Chivo Black"/>
              <a:sym typeface="Chivo Black"/>
            </a:endParaRPr>
          </a:p>
        </p:txBody>
      </p:sp>
      <p:sp>
        <p:nvSpPr>
          <p:cNvPr id="1829" name="Google Shape;1829;p53"/>
          <p:cNvSpPr/>
          <p:nvPr/>
        </p:nvSpPr>
        <p:spPr>
          <a:xfrm>
            <a:off x="645468" y="122054"/>
            <a:ext cx="487673" cy="457193"/>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rgbClr val="B84A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grpSp>
        <p:nvGrpSpPr>
          <p:cNvPr id="1834" name="Google Shape;1834;p54"/>
          <p:cNvGrpSpPr/>
          <p:nvPr/>
        </p:nvGrpSpPr>
        <p:grpSpPr>
          <a:xfrm rot="-7841078">
            <a:off x="2370531" y="603006"/>
            <a:ext cx="4967059" cy="4149253"/>
            <a:chOff x="3016500" y="2277900"/>
            <a:chExt cx="1387675" cy="1159200"/>
          </a:xfrm>
        </p:grpSpPr>
        <p:sp>
          <p:nvSpPr>
            <p:cNvPr id="1835" name="Google Shape;1835;p54"/>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4"/>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4"/>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8" name="Google Shape;1838;p54"/>
          <p:cNvSpPr txBox="1"/>
          <p:nvPr>
            <p:ph type="title"/>
          </p:nvPr>
        </p:nvSpPr>
        <p:spPr>
          <a:xfrm flipH="1">
            <a:off x="713225" y="2413488"/>
            <a:ext cx="3414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300"/>
              <a:t>Pre-Processing</a:t>
            </a:r>
            <a:endParaRPr sz="3000"/>
          </a:p>
        </p:txBody>
      </p:sp>
      <p:sp>
        <p:nvSpPr>
          <p:cNvPr id="1839" name="Google Shape;1839;p54"/>
          <p:cNvSpPr txBox="1"/>
          <p:nvPr>
            <p:ph idx="1" type="subTitle"/>
          </p:nvPr>
        </p:nvSpPr>
        <p:spPr>
          <a:xfrm flipH="1">
            <a:off x="1068425" y="3355209"/>
            <a:ext cx="3059700" cy="123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Duplicates</a:t>
            </a:r>
            <a:endParaRPr/>
          </a:p>
          <a:p>
            <a:pPr indent="-342900" lvl="0" marL="457200" rtl="0" algn="l">
              <a:spcBef>
                <a:spcPts val="0"/>
              </a:spcBef>
              <a:spcAft>
                <a:spcPts val="0"/>
              </a:spcAft>
              <a:buSzPts val="1800"/>
              <a:buChar char="●"/>
            </a:pPr>
            <a:r>
              <a:rPr lang="en"/>
              <a:t>Drop columns</a:t>
            </a:r>
            <a:endParaRPr/>
          </a:p>
          <a:p>
            <a:pPr indent="-342900" lvl="0" marL="457200" rtl="0" algn="l">
              <a:spcBef>
                <a:spcPts val="0"/>
              </a:spcBef>
              <a:spcAft>
                <a:spcPts val="0"/>
              </a:spcAft>
              <a:buSzPts val="1800"/>
              <a:buChar char="●"/>
            </a:pPr>
            <a:r>
              <a:rPr lang="en"/>
              <a:t>Split dataset</a:t>
            </a:r>
            <a:endParaRPr/>
          </a:p>
          <a:p>
            <a:pPr indent="-342900" lvl="0" marL="457200" rtl="0" algn="l">
              <a:spcBef>
                <a:spcPts val="0"/>
              </a:spcBef>
              <a:spcAft>
                <a:spcPts val="0"/>
              </a:spcAft>
              <a:buSzPts val="1800"/>
              <a:buChar char="●"/>
            </a:pPr>
            <a:r>
              <a:rPr lang="en"/>
              <a:t>SMOTE</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1840" name="Google Shape;1840;p54"/>
          <p:cNvSpPr txBox="1"/>
          <p:nvPr>
            <p:ph idx="2" type="title"/>
          </p:nvPr>
        </p:nvSpPr>
        <p:spPr>
          <a:xfrm flipH="1">
            <a:off x="2222525" y="1084813"/>
            <a:ext cx="1905600" cy="12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1841" name="Google Shape;1841;p54"/>
          <p:cNvGrpSpPr/>
          <p:nvPr/>
        </p:nvGrpSpPr>
        <p:grpSpPr>
          <a:xfrm>
            <a:off x="4391687" y="1227201"/>
            <a:ext cx="4300011" cy="2689096"/>
            <a:chOff x="2985125" y="2304275"/>
            <a:chExt cx="2984875" cy="1866650"/>
          </a:xfrm>
        </p:grpSpPr>
        <p:sp>
          <p:nvSpPr>
            <p:cNvPr id="1842" name="Google Shape;1842;p54"/>
            <p:cNvSpPr/>
            <p:nvPr/>
          </p:nvSpPr>
          <p:spPr>
            <a:xfrm>
              <a:off x="4097600" y="3038325"/>
              <a:ext cx="1468900" cy="1130750"/>
            </a:xfrm>
            <a:custGeom>
              <a:rect b="b" l="l" r="r" t="t"/>
              <a:pathLst>
                <a:path extrusionOk="0" h="45230" w="58756">
                  <a:moveTo>
                    <a:pt x="41278" y="1"/>
                  </a:moveTo>
                  <a:lnTo>
                    <a:pt x="24652" y="5654"/>
                  </a:lnTo>
                  <a:cubicBezTo>
                    <a:pt x="24652" y="5654"/>
                    <a:pt x="19606" y="14135"/>
                    <a:pt x="16566" y="19332"/>
                  </a:cubicBezTo>
                  <a:cubicBezTo>
                    <a:pt x="12189" y="26901"/>
                    <a:pt x="1" y="45229"/>
                    <a:pt x="1" y="45229"/>
                  </a:cubicBezTo>
                  <a:lnTo>
                    <a:pt x="14712" y="45229"/>
                  </a:lnTo>
                  <a:lnTo>
                    <a:pt x="23922" y="38542"/>
                  </a:lnTo>
                  <a:lnTo>
                    <a:pt x="24226" y="45229"/>
                  </a:lnTo>
                  <a:lnTo>
                    <a:pt x="26962" y="45168"/>
                  </a:lnTo>
                  <a:lnTo>
                    <a:pt x="47813" y="40609"/>
                  </a:lnTo>
                  <a:cubicBezTo>
                    <a:pt x="47813" y="40609"/>
                    <a:pt x="58756" y="34104"/>
                    <a:pt x="58756" y="33345"/>
                  </a:cubicBezTo>
                  <a:cubicBezTo>
                    <a:pt x="58756" y="32554"/>
                    <a:pt x="57905" y="17600"/>
                    <a:pt x="57631" y="16110"/>
                  </a:cubicBezTo>
                  <a:cubicBezTo>
                    <a:pt x="57327" y="14651"/>
                    <a:pt x="54257" y="6657"/>
                    <a:pt x="54257" y="6657"/>
                  </a:cubicBezTo>
                  <a:lnTo>
                    <a:pt x="41278"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4"/>
            <p:cNvSpPr/>
            <p:nvPr/>
          </p:nvSpPr>
          <p:spPr>
            <a:xfrm>
              <a:off x="4302025" y="3773775"/>
              <a:ext cx="351850" cy="237575"/>
            </a:xfrm>
            <a:custGeom>
              <a:rect b="b" l="l" r="r" t="t"/>
              <a:pathLst>
                <a:path extrusionOk="0" h="9503" w="14074">
                  <a:moveTo>
                    <a:pt x="975" y="0"/>
                  </a:moveTo>
                  <a:cubicBezTo>
                    <a:pt x="799" y="0"/>
                    <a:pt x="633" y="94"/>
                    <a:pt x="517" y="249"/>
                  </a:cubicBezTo>
                  <a:lnTo>
                    <a:pt x="152" y="857"/>
                  </a:lnTo>
                  <a:cubicBezTo>
                    <a:pt x="0" y="1100"/>
                    <a:pt x="61" y="1434"/>
                    <a:pt x="335" y="1586"/>
                  </a:cubicBezTo>
                  <a:lnTo>
                    <a:pt x="12827" y="9428"/>
                  </a:lnTo>
                  <a:cubicBezTo>
                    <a:pt x="12908" y="9479"/>
                    <a:pt x="12999" y="9502"/>
                    <a:pt x="13091" y="9502"/>
                  </a:cubicBezTo>
                  <a:cubicBezTo>
                    <a:pt x="13273" y="9502"/>
                    <a:pt x="13455" y="9408"/>
                    <a:pt x="13557" y="9246"/>
                  </a:cubicBezTo>
                  <a:lnTo>
                    <a:pt x="13921" y="8638"/>
                  </a:lnTo>
                  <a:cubicBezTo>
                    <a:pt x="14073" y="8395"/>
                    <a:pt x="14013" y="8060"/>
                    <a:pt x="13769" y="7908"/>
                  </a:cubicBezTo>
                  <a:lnTo>
                    <a:pt x="1277" y="97"/>
                  </a:lnTo>
                  <a:cubicBezTo>
                    <a:pt x="1178" y="31"/>
                    <a:pt x="1074" y="0"/>
                    <a:pt x="9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4"/>
            <p:cNvSpPr/>
            <p:nvPr/>
          </p:nvSpPr>
          <p:spPr>
            <a:xfrm>
              <a:off x="4081650" y="3617150"/>
              <a:ext cx="272075" cy="176750"/>
            </a:xfrm>
            <a:custGeom>
              <a:rect b="b" l="l" r="r" t="t"/>
              <a:pathLst>
                <a:path extrusionOk="0" h="7070" w="10883">
                  <a:moveTo>
                    <a:pt x="1943" y="1"/>
                  </a:moveTo>
                  <a:cubicBezTo>
                    <a:pt x="1322" y="1"/>
                    <a:pt x="859" y="169"/>
                    <a:pt x="639" y="526"/>
                  </a:cubicBezTo>
                  <a:cubicBezTo>
                    <a:pt x="0" y="1559"/>
                    <a:pt x="1611" y="3717"/>
                    <a:pt x="4286" y="5389"/>
                  </a:cubicBezTo>
                  <a:cubicBezTo>
                    <a:pt x="6018" y="6464"/>
                    <a:pt x="7762" y="7069"/>
                    <a:pt x="8939" y="7069"/>
                  </a:cubicBezTo>
                  <a:cubicBezTo>
                    <a:pt x="9560" y="7069"/>
                    <a:pt x="10023" y="6901"/>
                    <a:pt x="10244" y="6544"/>
                  </a:cubicBezTo>
                  <a:cubicBezTo>
                    <a:pt x="10882" y="5511"/>
                    <a:pt x="9241" y="3353"/>
                    <a:pt x="6596" y="1681"/>
                  </a:cubicBezTo>
                  <a:cubicBezTo>
                    <a:pt x="4865" y="606"/>
                    <a:pt x="3120" y="1"/>
                    <a:pt x="1943" y="1"/>
                  </a:cubicBezTo>
                  <a:close/>
                </a:path>
              </a:pathLst>
            </a:custGeom>
            <a:solidFill>
              <a:srgbClr val="C0ED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4"/>
            <p:cNvSpPr/>
            <p:nvPr/>
          </p:nvSpPr>
          <p:spPr>
            <a:xfrm>
              <a:off x="4043650" y="3618875"/>
              <a:ext cx="310075" cy="219300"/>
            </a:xfrm>
            <a:custGeom>
              <a:rect b="b" l="l" r="r" t="t"/>
              <a:pathLst>
                <a:path extrusionOk="0" h="8772" w="12403">
                  <a:moveTo>
                    <a:pt x="1581" y="1"/>
                  </a:moveTo>
                  <a:lnTo>
                    <a:pt x="700" y="1399"/>
                  </a:lnTo>
                  <a:cubicBezTo>
                    <a:pt x="1" y="2554"/>
                    <a:pt x="1824" y="4986"/>
                    <a:pt x="4834" y="6870"/>
                  </a:cubicBezTo>
                  <a:cubicBezTo>
                    <a:pt x="6775" y="8099"/>
                    <a:pt x="8730" y="8772"/>
                    <a:pt x="10049" y="8772"/>
                  </a:cubicBezTo>
                  <a:cubicBezTo>
                    <a:pt x="10754" y="8772"/>
                    <a:pt x="11277" y="8579"/>
                    <a:pt x="11521" y="8177"/>
                  </a:cubicBezTo>
                  <a:lnTo>
                    <a:pt x="12402" y="6779"/>
                  </a:lnTo>
                  <a:lnTo>
                    <a:pt x="11460" y="6718"/>
                  </a:lnTo>
                  <a:cubicBezTo>
                    <a:pt x="10943" y="5502"/>
                    <a:pt x="9454" y="3983"/>
                    <a:pt x="7417" y="2706"/>
                  </a:cubicBezTo>
                  <a:cubicBezTo>
                    <a:pt x="5466" y="1483"/>
                    <a:pt x="3487" y="818"/>
                    <a:pt x="2148" y="818"/>
                  </a:cubicBezTo>
                  <a:cubicBezTo>
                    <a:pt x="2090" y="818"/>
                    <a:pt x="2032" y="819"/>
                    <a:pt x="1976" y="822"/>
                  </a:cubicBezTo>
                  <a:lnTo>
                    <a:pt x="158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4"/>
            <p:cNvSpPr/>
            <p:nvPr/>
          </p:nvSpPr>
          <p:spPr>
            <a:xfrm>
              <a:off x="4065700" y="3604025"/>
              <a:ext cx="306250" cy="199025"/>
            </a:xfrm>
            <a:custGeom>
              <a:rect b="b" l="l" r="r" t="t"/>
              <a:pathLst>
                <a:path extrusionOk="0" h="7961" w="12250">
                  <a:moveTo>
                    <a:pt x="2193" y="1"/>
                  </a:moveTo>
                  <a:cubicBezTo>
                    <a:pt x="1484" y="1"/>
                    <a:pt x="953" y="193"/>
                    <a:pt x="699" y="595"/>
                  </a:cubicBezTo>
                  <a:cubicBezTo>
                    <a:pt x="0" y="1750"/>
                    <a:pt x="1824" y="4182"/>
                    <a:pt x="4803" y="6066"/>
                  </a:cubicBezTo>
                  <a:cubicBezTo>
                    <a:pt x="6774" y="7280"/>
                    <a:pt x="8745" y="7960"/>
                    <a:pt x="10066" y="7960"/>
                  </a:cubicBezTo>
                  <a:cubicBezTo>
                    <a:pt x="10763" y="7960"/>
                    <a:pt x="11279" y="7772"/>
                    <a:pt x="11520" y="7373"/>
                  </a:cubicBezTo>
                  <a:cubicBezTo>
                    <a:pt x="12250" y="6218"/>
                    <a:pt x="10395" y="3786"/>
                    <a:pt x="7417" y="1902"/>
                  </a:cubicBezTo>
                  <a:cubicBezTo>
                    <a:pt x="5475" y="674"/>
                    <a:pt x="3521" y="1"/>
                    <a:pt x="219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4"/>
            <p:cNvSpPr/>
            <p:nvPr/>
          </p:nvSpPr>
          <p:spPr>
            <a:xfrm>
              <a:off x="4090000" y="3621325"/>
              <a:ext cx="257625" cy="164450"/>
            </a:xfrm>
            <a:custGeom>
              <a:rect b="b" l="l" r="r" t="t"/>
              <a:pathLst>
                <a:path extrusionOk="0" h="6578" w="10305">
                  <a:moveTo>
                    <a:pt x="1624" y="0"/>
                  </a:moveTo>
                  <a:cubicBezTo>
                    <a:pt x="1104" y="0"/>
                    <a:pt x="724" y="136"/>
                    <a:pt x="548" y="420"/>
                  </a:cubicBezTo>
                  <a:cubicBezTo>
                    <a:pt x="1" y="1301"/>
                    <a:pt x="1612" y="3307"/>
                    <a:pt x="4135" y="4888"/>
                  </a:cubicBezTo>
                  <a:cubicBezTo>
                    <a:pt x="5876" y="5966"/>
                    <a:pt x="7590" y="6577"/>
                    <a:pt x="8686" y="6577"/>
                  </a:cubicBezTo>
                  <a:cubicBezTo>
                    <a:pt x="9197" y="6577"/>
                    <a:pt x="9574" y="6445"/>
                    <a:pt x="9758" y="6164"/>
                  </a:cubicBezTo>
                  <a:cubicBezTo>
                    <a:pt x="10305" y="5283"/>
                    <a:pt x="8694" y="3277"/>
                    <a:pt x="6141" y="1696"/>
                  </a:cubicBezTo>
                  <a:cubicBezTo>
                    <a:pt x="4430" y="604"/>
                    <a:pt x="2718" y="0"/>
                    <a:pt x="1624" y="0"/>
                  </a:cubicBezTo>
                  <a:close/>
                </a:path>
              </a:pathLst>
            </a:custGeom>
            <a:solidFill>
              <a:srgbClr val="9FC5E8">
                <a:alpha val="343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4"/>
            <p:cNvSpPr/>
            <p:nvPr/>
          </p:nvSpPr>
          <p:spPr>
            <a:xfrm>
              <a:off x="4406875" y="3797450"/>
              <a:ext cx="384550" cy="275125"/>
            </a:xfrm>
            <a:custGeom>
              <a:rect b="b" l="l" r="r" t="t"/>
              <a:pathLst>
                <a:path extrusionOk="0" h="11005" w="15382">
                  <a:moveTo>
                    <a:pt x="943" y="1"/>
                  </a:moveTo>
                  <a:cubicBezTo>
                    <a:pt x="1" y="1"/>
                    <a:pt x="214" y="1156"/>
                    <a:pt x="943" y="1764"/>
                  </a:cubicBezTo>
                  <a:cubicBezTo>
                    <a:pt x="1642" y="2402"/>
                    <a:pt x="3527" y="3496"/>
                    <a:pt x="4013" y="4165"/>
                  </a:cubicBezTo>
                  <a:cubicBezTo>
                    <a:pt x="4499" y="4834"/>
                    <a:pt x="4925" y="8846"/>
                    <a:pt x="5624" y="9910"/>
                  </a:cubicBezTo>
                  <a:cubicBezTo>
                    <a:pt x="6354" y="11004"/>
                    <a:pt x="9423" y="10882"/>
                    <a:pt x="10396" y="10943"/>
                  </a:cubicBezTo>
                  <a:cubicBezTo>
                    <a:pt x="10852" y="10974"/>
                    <a:pt x="12068" y="10974"/>
                    <a:pt x="13193" y="10974"/>
                  </a:cubicBezTo>
                  <a:lnTo>
                    <a:pt x="15381" y="10974"/>
                  </a:lnTo>
                  <a:lnTo>
                    <a:pt x="14165" y="6019"/>
                  </a:lnTo>
                  <a:cubicBezTo>
                    <a:pt x="14165" y="6019"/>
                    <a:pt x="14074" y="6050"/>
                    <a:pt x="13952" y="6050"/>
                  </a:cubicBezTo>
                  <a:cubicBezTo>
                    <a:pt x="13314" y="6050"/>
                    <a:pt x="11369" y="6050"/>
                    <a:pt x="9606" y="5502"/>
                  </a:cubicBezTo>
                  <a:cubicBezTo>
                    <a:pt x="7478" y="4834"/>
                    <a:pt x="7357" y="3223"/>
                    <a:pt x="6293" y="2402"/>
                  </a:cubicBezTo>
                  <a:cubicBezTo>
                    <a:pt x="5229" y="1612"/>
                    <a:pt x="1855" y="1"/>
                    <a:pt x="943" y="1"/>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4"/>
            <p:cNvSpPr/>
            <p:nvPr/>
          </p:nvSpPr>
          <p:spPr>
            <a:xfrm>
              <a:off x="4393975" y="3865850"/>
              <a:ext cx="215075" cy="202925"/>
            </a:xfrm>
            <a:custGeom>
              <a:rect b="b" l="l" r="r" t="t"/>
              <a:pathLst>
                <a:path extrusionOk="0" h="8117" w="8603">
                  <a:moveTo>
                    <a:pt x="0" y="0"/>
                  </a:moveTo>
                  <a:lnTo>
                    <a:pt x="0" y="0"/>
                  </a:lnTo>
                  <a:cubicBezTo>
                    <a:pt x="0" y="1"/>
                    <a:pt x="61" y="1490"/>
                    <a:pt x="304" y="1824"/>
                  </a:cubicBezTo>
                  <a:cubicBezTo>
                    <a:pt x="578" y="2159"/>
                    <a:pt x="730" y="2341"/>
                    <a:pt x="730" y="2341"/>
                  </a:cubicBezTo>
                  <a:cubicBezTo>
                    <a:pt x="730" y="2341"/>
                    <a:pt x="669" y="3222"/>
                    <a:pt x="1003" y="3587"/>
                  </a:cubicBezTo>
                  <a:cubicBezTo>
                    <a:pt x="1307" y="3982"/>
                    <a:pt x="1550" y="4165"/>
                    <a:pt x="1550" y="4165"/>
                  </a:cubicBezTo>
                  <a:cubicBezTo>
                    <a:pt x="1550" y="4165"/>
                    <a:pt x="1429" y="5046"/>
                    <a:pt x="1641" y="5441"/>
                  </a:cubicBezTo>
                  <a:cubicBezTo>
                    <a:pt x="1885" y="5806"/>
                    <a:pt x="2341" y="6019"/>
                    <a:pt x="2341" y="6019"/>
                  </a:cubicBezTo>
                  <a:cubicBezTo>
                    <a:pt x="2341" y="6019"/>
                    <a:pt x="2341" y="6535"/>
                    <a:pt x="2493" y="6839"/>
                  </a:cubicBezTo>
                  <a:cubicBezTo>
                    <a:pt x="2675" y="7113"/>
                    <a:pt x="3009" y="7417"/>
                    <a:pt x="3556" y="7539"/>
                  </a:cubicBezTo>
                  <a:cubicBezTo>
                    <a:pt x="4104" y="7691"/>
                    <a:pt x="8602" y="8116"/>
                    <a:pt x="8602" y="8116"/>
                  </a:cubicBezTo>
                  <a:lnTo>
                    <a:pt x="7721" y="4864"/>
                  </a:lnTo>
                  <a:lnTo>
                    <a:pt x="4833" y="1003"/>
                  </a:lnTo>
                  <a:cubicBezTo>
                    <a:pt x="4833" y="1003"/>
                    <a:pt x="2067" y="852"/>
                    <a:pt x="1672" y="791"/>
                  </a:cubicBezTo>
                  <a:cubicBezTo>
                    <a:pt x="1277" y="700"/>
                    <a:pt x="0" y="1"/>
                    <a:pt x="0" y="0"/>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4"/>
            <p:cNvSpPr/>
            <p:nvPr/>
          </p:nvSpPr>
          <p:spPr>
            <a:xfrm>
              <a:off x="4736675" y="3947925"/>
              <a:ext cx="54750" cy="123875"/>
            </a:xfrm>
            <a:custGeom>
              <a:rect b="b" l="l" r="r" t="t"/>
              <a:pathLst>
                <a:path extrusionOk="0" h="4955" w="2190">
                  <a:moveTo>
                    <a:pt x="973" y="0"/>
                  </a:moveTo>
                  <a:cubicBezTo>
                    <a:pt x="973" y="0"/>
                    <a:pt x="882" y="31"/>
                    <a:pt x="760" y="31"/>
                  </a:cubicBezTo>
                  <a:lnTo>
                    <a:pt x="1" y="4955"/>
                  </a:lnTo>
                  <a:lnTo>
                    <a:pt x="2189" y="4955"/>
                  </a:lnTo>
                  <a:lnTo>
                    <a:pt x="973" y="0"/>
                  </a:ln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4"/>
            <p:cNvSpPr/>
            <p:nvPr/>
          </p:nvSpPr>
          <p:spPr>
            <a:xfrm>
              <a:off x="4761000" y="3018875"/>
              <a:ext cx="1209000" cy="1152050"/>
            </a:xfrm>
            <a:custGeom>
              <a:rect b="b" l="l" r="r" t="t"/>
              <a:pathLst>
                <a:path extrusionOk="0" h="46082" w="48360">
                  <a:moveTo>
                    <a:pt x="24898" y="1"/>
                  </a:moveTo>
                  <a:cubicBezTo>
                    <a:pt x="19987" y="1"/>
                    <a:pt x="14742" y="779"/>
                    <a:pt x="14742" y="779"/>
                  </a:cubicBezTo>
                  <a:cubicBezTo>
                    <a:pt x="14742" y="779"/>
                    <a:pt x="21551" y="2055"/>
                    <a:pt x="22675" y="14487"/>
                  </a:cubicBezTo>
                  <a:cubicBezTo>
                    <a:pt x="23131" y="19502"/>
                    <a:pt x="24742" y="34457"/>
                    <a:pt x="24742" y="34457"/>
                  </a:cubicBezTo>
                  <a:lnTo>
                    <a:pt x="0" y="37162"/>
                  </a:lnTo>
                  <a:lnTo>
                    <a:pt x="426" y="45946"/>
                  </a:lnTo>
                  <a:cubicBezTo>
                    <a:pt x="426" y="45946"/>
                    <a:pt x="6544" y="46082"/>
                    <a:pt x="14292" y="46082"/>
                  </a:cubicBezTo>
                  <a:cubicBezTo>
                    <a:pt x="25627" y="46082"/>
                    <a:pt x="40451" y="45792"/>
                    <a:pt x="44712" y="44366"/>
                  </a:cubicBezTo>
                  <a:cubicBezTo>
                    <a:pt x="48360" y="38955"/>
                    <a:pt x="41855" y="5824"/>
                    <a:pt x="31825" y="991"/>
                  </a:cubicBezTo>
                  <a:cubicBezTo>
                    <a:pt x="30260" y="242"/>
                    <a:pt x="27630" y="1"/>
                    <a:pt x="24898"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4"/>
            <p:cNvSpPr/>
            <p:nvPr/>
          </p:nvSpPr>
          <p:spPr>
            <a:xfrm>
              <a:off x="4759000" y="3038325"/>
              <a:ext cx="370575" cy="828075"/>
            </a:xfrm>
            <a:custGeom>
              <a:rect b="b" l="l" r="r" t="t"/>
              <a:pathLst>
                <a:path extrusionOk="0" h="33123" w="14823">
                  <a:moveTo>
                    <a:pt x="14822" y="1"/>
                  </a:moveTo>
                  <a:lnTo>
                    <a:pt x="13059" y="213"/>
                  </a:lnTo>
                  <a:lnTo>
                    <a:pt x="2360" y="6262"/>
                  </a:lnTo>
                  <a:lnTo>
                    <a:pt x="719" y="7782"/>
                  </a:lnTo>
                  <a:cubicBezTo>
                    <a:pt x="0" y="15295"/>
                    <a:pt x="6059" y="33123"/>
                    <a:pt x="7491" y="33123"/>
                  </a:cubicBezTo>
                  <a:cubicBezTo>
                    <a:pt x="7634" y="33123"/>
                    <a:pt x="7731" y="32943"/>
                    <a:pt x="7770" y="32554"/>
                  </a:cubicBezTo>
                  <a:cubicBezTo>
                    <a:pt x="8257" y="27083"/>
                    <a:pt x="14822" y="1"/>
                    <a:pt x="14822"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4"/>
            <p:cNvSpPr/>
            <p:nvPr/>
          </p:nvSpPr>
          <p:spPr>
            <a:xfrm>
              <a:off x="4761000" y="2848425"/>
              <a:ext cx="324500" cy="484775"/>
            </a:xfrm>
            <a:custGeom>
              <a:rect b="b" l="l" r="r" t="t"/>
              <a:pathLst>
                <a:path extrusionOk="0" h="19391" w="12980">
                  <a:moveTo>
                    <a:pt x="3107" y="0"/>
                  </a:moveTo>
                  <a:cubicBezTo>
                    <a:pt x="992" y="0"/>
                    <a:pt x="263" y="7215"/>
                    <a:pt x="61" y="10302"/>
                  </a:cubicBezTo>
                  <a:cubicBezTo>
                    <a:pt x="31" y="11123"/>
                    <a:pt x="0" y="11670"/>
                    <a:pt x="0" y="11670"/>
                  </a:cubicBezTo>
                  <a:lnTo>
                    <a:pt x="2462" y="15013"/>
                  </a:lnTo>
                  <a:cubicBezTo>
                    <a:pt x="2462" y="15013"/>
                    <a:pt x="1338" y="19299"/>
                    <a:pt x="4864" y="19390"/>
                  </a:cubicBezTo>
                  <a:cubicBezTo>
                    <a:pt x="4877" y="19390"/>
                    <a:pt x="4891" y="19391"/>
                    <a:pt x="4904" y="19391"/>
                  </a:cubicBezTo>
                  <a:cubicBezTo>
                    <a:pt x="8395" y="19391"/>
                    <a:pt x="12979" y="7809"/>
                    <a:pt x="12979" y="7809"/>
                  </a:cubicBezTo>
                  <a:cubicBezTo>
                    <a:pt x="12979" y="7809"/>
                    <a:pt x="8572" y="5925"/>
                    <a:pt x="4560" y="970"/>
                  </a:cubicBezTo>
                  <a:cubicBezTo>
                    <a:pt x="4014" y="293"/>
                    <a:pt x="3533" y="0"/>
                    <a:pt x="3107" y="0"/>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4"/>
            <p:cNvSpPr/>
            <p:nvPr/>
          </p:nvSpPr>
          <p:spPr>
            <a:xfrm>
              <a:off x="4284550" y="2808850"/>
              <a:ext cx="212025" cy="186250"/>
            </a:xfrm>
            <a:custGeom>
              <a:rect b="b" l="l" r="r" t="t"/>
              <a:pathLst>
                <a:path extrusionOk="0" h="7450" w="8481">
                  <a:moveTo>
                    <a:pt x="1216" y="0"/>
                  </a:moveTo>
                  <a:lnTo>
                    <a:pt x="0" y="3648"/>
                  </a:lnTo>
                  <a:cubicBezTo>
                    <a:pt x="0" y="3648"/>
                    <a:pt x="925" y="7449"/>
                    <a:pt x="3955" y="7449"/>
                  </a:cubicBezTo>
                  <a:cubicBezTo>
                    <a:pt x="4221" y="7449"/>
                    <a:pt x="4503" y="7420"/>
                    <a:pt x="4803" y="7356"/>
                  </a:cubicBezTo>
                  <a:cubicBezTo>
                    <a:pt x="8481" y="6535"/>
                    <a:pt x="1216" y="0"/>
                    <a:pt x="121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4"/>
            <p:cNvSpPr/>
            <p:nvPr/>
          </p:nvSpPr>
          <p:spPr>
            <a:xfrm>
              <a:off x="4317225" y="2995025"/>
              <a:ext cx="110200" cy="118550"/>
            </a:xfrm>
            <a:custGeom>
              <a:rect b="b" l="l" r="r" t="t"/>
              <a:pathLst>
                <a:path extrusionOk="0" h="4742" w="4408">
                  <a:moveTo>
                    <a:pt x="3830" y="0"/>
                  </a:moveTo>
                  <a:lnTo>
                    <a:pt x="0" y="2736"/>
                  </a:lnTo>
                  <a:lnTo>
                    <a:pt x="1003" y="4742"/>
                  </a:lnTo>
                  <a:lnTo>
                    <a:pt x="4408" y="1398"/>
                  </a:lnTo>
                  <a:lnTo>
                    <a:pt x="383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4"/>
            <p:cNvSpPr/>
            <p:nvPr/>
          </p:nvSpPr>
          <p:spPr>
            <a:xfrm>
              <a:off x="4280750" y="2502725"/>
              <a:ext cx="609450" cy="806075"/>
            </a:xfrm>
            <a:custGeom>
              <a:rect b="b" l="l" r="r" t="t"/>
              <a:pathLst>
                <a:path extrusionOk="0" h="32243" w="24378">
                  <a:moveTo>
                    <a:pt x="12825" y="0"/>
                  </a:moveTo>
                  <a:cubicBezTo>
                    <a:pt x="12395" y="0"/>
                    <a:pt x="11950" y="28"/>
                    <a:pt x="11490" y="87"/>
                  </a:cubicBezTo>
                  <a:cubicBezTo>
                    <a:pt x="4347" y="999"/>
                    <a:pt x="0" y="11060"/>
                    <a:pt x="1125" y="15285"/>
                  </a:cubicBezTo>
                  <a:cubicBezTo>
                    <a:pt x="2955" y="21957"/>
                    <a:pt x="9374" y="32242"/>
                    <a:pt x="13389" y="32242"/>
                  </a:cubicBezTo>
                  <a:cubicBezTo>
                    <a:pt x="13508" y="32242"/>
                    <a:pt x="13625" y="32233"/>
                    <a:pt x="13739" y="32215"/>
                  </a:cubicBezTo>
                  <a:cubicBezTo>
                    <a:pt x="17721" y="31577"/>
                    <a:pt x="19545" y="28020"/>
                    <a:pt x="21733" y="23248"/>
                  </a:cubicBezTo>
                  <a:cubicBezTo>
                    <a:pt x="23891" y="18476"/>
                    <a:pt x="24377" y="12124"/>
                    <a:pt x="23192" y="8902"/>
                  </a:cubicBezTo>
                  <a:cubicBezTo>
                    <a:pt x="22083" y="5887"/>
                    <a:pt x="19059" y="0"/>
                    <a:pt x="12825" y="0"/>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4"/>
            <p:cNvSpPr/>
            <p:nvPr/>
          </p:nvSpPr>
          <p:spPr>
            <a:xfrm>
              <a:off x="4080125" y="2304275"/>
              <a:ext cx="903550" cy="630725"/>
            </a:xfrm>
            <a:custGeom>
              <a:rect b="b" l="l" r="r" t="t"/>
              <a:pathLst>
                <a:path extrusionOk="0" h="25229" w="36142">
                  <a:moveTo>
                    <a:pt x="20427" y="1"/>
                  </a:moveTo>
                  <a:lnTo>
                    <a:pt x="20427" y="1"/>
                  </a:lnTo>
                  <a:cubicBezTo>
                    <a:pt x="22098" y="1095"/>
                    <a:pt x="22858" y="2797"/>
                    <a:pt x="23193" y="4104"/>
                  </a:cubicBezTo>
                  <a:cubicBezTo>
                    <a:pt x="22102" y="2828"/>
                    <a:pt x="20286" y="1252"/>
                    <a:pt x="17893" y="1252"/>
                  </a:cubicBezTo>
                  <a:cubicBezTo>
                    <a:pt x="17151" y="1252"/>
                    <a:pt x="16352" y="1403"/>
                    <a:pt x="15502" y="1763"/>
                  </a:cubicBezTo>
                  <a:cubicBezTo>
                    <a:pt x="11490" y="3466"/>
                    <a:pt x="10974" y="8299"/>
                    <a:pt x="6809" y="11855"/>
                  </a:cubicBezTo>
                  <a:cubicBezTo>
                    <a:pt x="4872" y="13513"/>
                    <a:pt x="3298" y="13894"/>
                    <a:pt x="2261" y="13894"/>
                  </a:cubicBezTo>
                  <a:cubicBezTo>
                    <a:pt x="1377" y="13894"/>
                    <a:pt x="882" y="13618"/>
                    <a:pt x="882" y="13618"/>
                  </a:cubicBezTo>
                  <a:cubicBezTo>
                    <a:pt x="882" y="13618"/>
                    <a:pt x="1" y="15259"/>
                    <a:pt x="426" y="18116"/>
                  </a:cubicBezTo>
                  <a:cubicBezTo>
                    <a:pt x="966" y="21941"/>
                    <a:pt x="4233" y="24618"/>
                    <a:pt x="7838" y="24618"/>
                  </a:cubicBezTo>
                  <a:cubicBezTo>
                    <a:pt x="8702" y="24618"/>
                    <a:pt x="9586" y="24464"/>
                    <a:pt x="10457" y="24135"/>
                  </a:cubicBezTo>
                  <a:cubicBezTo>
                    <a:pt x="10518" y="24104"/>
                    <a:pt x="10578" y="24074"/>
                    <a:pt x="10639" y="24043"/>
                  </a:cubicBezTo>
                  <a:cubicBezTo>
                    <a:pt x="14773" y="22432"/>
                    <a:pt x="16931" y="20183"/>
                    <a:pt x="16931" y="20183"/>
                  </a:cubicBezTo>
                  <a:cubicBezTo>
                    <a:pt x="16931" y="20183"/>
                    <a:pt x="17934" y="22068"/>
                    <a:pt x="19697" y="22280"/>
                  </a:cubicBezTo>
                  <a:cubicBezTo>
                    <a:pt x="21353" y="22452"/>
                    <a:pt x="24833" y="23910"/>
                    <a:pt x="25627" y="23910"/>
                  </a:cubicBezTo>
                  <a:cubicBezTo>
                    <a:pt x="25678" y="23910"/>
                    <a:pt x="25718" y="23904"/>
                    <a:pt x="25746" y="23891"/>
                  </a:cubicBezTo>
                  <a:cubicBezTo>
                    <a:pt x="26232" y="23679"/>
                    <a:pt x="23679" y="20335"/>
                    <a:pt x="25351" y="18876"/>
                  </a:cubicBezTo>
                  <a:cubicBezTo>
                    <a:pt x="25538" y="18709"/>
                    <a:pt x="25762" y="18633"/>
                    <a:pt x="26016" y="18633"/>
                  </a:cubicBezTo>
                  <a:cubicBezTo>
                    <a:pt x="27374" y="18633"/>
                    <a:pt x="29572" y="20792"/>
                    <a:pt x="31339" y="22584"/>
                  </a:cubicBezTo>
                  <a:cubicBezTo>
                    <a:pt x="32889" y="24135"/>
                    <a:pt x="34105" y="25229"/>
                    <a:pt x="34105" y="25229"/>
                  </a:cubicBezTo>
                  <a:cubicBezTo>
                    <a:pt x="34105" y="25229"/>
                    <a:pt x="33436" y="23284"/>
                    <a:pt x="33710" y="20092"/>
                  </a:cubicBezTo>
                  <a:cubicBezTo>
                    <a:pt x="33983" y="16900"/>
                    <a:pt x="36141" y="9788"/>
                    <a:pt x="32099" y="6536"/>
                  </a:cubicBezTo>
                  <a:cubicBezTo>
                    <a:pt x="30708" y="5403"/>
                    <a:pt x="29114" y="5074"/>
                    <a:pt x="27733" y="5074"/>
                  </a:cubicBezTo>
                  <a:cubicBezTo>
                    <a:pt x="26668" y="5074"/>
                    <a:pt x="25729" y="5269"/>
                    <a:pt x="25108" y="5441"/>
                  </a:cubicBezTo>
                  <a:cubicBezTo>
                    <a:pt x="24287" y="1338"/>
                    <a:pt x="20427" y="1"/>
                    <a:pt x="2042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4"/>
            <p:cNvSpPr/>
            <p:nvPr/>
          </p:nvSpPr>
          <p:spPr>
            <a:xfrm>
              <a:off x="4310375" y="2862650"/>
              <a:ext cx="378450" cy="308925"/>
            </a:xfrm>
            <a:custGeom>
              <a:rect b="b" l="l" r="r" t="t"/>
              <a:pathLst>
                <a:path extrusionOk="0" h="12357" w="15138">
                  <a:moveTo>
                    <a:pt x="11285" y="0"/>
                  </a:moveTo>
                  <a:cubicBezTo>
                    <a:pt x="10845" y="0"/>
                    <a:pt x="10400" y="122"/>
                    <a:pt x="10001" y="371"/>
                  </a:cubicBezTo>
                  <a:lnTo>
                    <a:pt x="1399" y="5873"/>
                  </a:lnTo>
                  <a:cubicBezTo>
                    <a:pt x="365" y="6481"/>
                    <a:pt x="1" y="7788"/>
                    <a:pt x="487" y="8851"/>
                  </a:cubicBezTo>
                  <a:cubicBezTo>
                    <a:pt x="912" y="9794"/>
                    <a:pt x="2432" y="11435"/>
                    <a:pt x="3192" y="11921"/>
                  </a:cubicBezTo>
                  <a:cubicBezTo>
                    <a:pt x="3642" y="12229"/>
                    <a:pt x="4073" y="12356"/>
                    <a:pt x="4483" y="12356"/>
                  </a:cubicBezTo>
                  <a:cubicBezTo>
                    <a:pt x="6096" y="12356"/>
                    <a:pt x="7383" y="10393"/>
                    <a:pt x="8207" y="9763"/>
                  </a:cubicBezTo>
                  <a:cubicBezTo>
                    <a:pt x="9727" y="8608"/>
                    <a:pt x="15138" y="7484"/>
                    <a:pt x="15077" y="5295"/>
                  </a:cubicBezTo>
                  <a:cubicBezTo>
                    <a:pt x="15016" y="3897"/>
                    <a:pt x="13831" y="1648"/>
                    <a:pt x="13010" y="736"/>
                  </a:cubicBezTo>
                  <a:cubicBezTo>
                    <a:pt x="12544" y="252"/>
                    <a:pt x="11919" y="0"/>
                    <a:pt x="11285" y="0"/>
                  </a:cubicBezTo>
                  <a:close/>
                </a:path>
              </a:pathLst>
            </a:custGeom>
            <a:solidFill>
              <a:srgbClr val="9FC5E8">
                <a:alpha val="343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4"/>
            <p:cNvSpPr/>
            <p:nvPr/>
          </p:nvSpPr>
          <p:spPr>
            <a:xfrm>
              <a:off x="4310375" y="2856725"/>
              <a:ext cx="378450" cy="341975"/>
            </a:xfrm>
            <a:custGeom>
              <a:rect b="b" l="l" r="r" t="t"/>
              <a:pathLst>
                <a:path extrusionOk="0" fill="none" h="13679" w="15138">
                  <a:moveTo>
                    <a:pt x="1399" y="6110"/>
                  </a:moveTo>
                  <a:lnTo>
                    <a:pt x="10001" y="608"/>
                  </a:lnTo>
                  <a:cubicBezTo>
                    <a:pt x="10973" y="0"/>
                    <a:pt x="12220" y="152"/>
                    <a:pt x="13010" y="973"/>
                  </a:cubicBezTo>
                  <a:cubicBezTo>
                    <a:pt x="13831" y="1885"/>
                    <a:pt x="15016" y="4134"/>
                    <a:pt x="15077" y="5532"/>
                  </a:cubicBezTo>
                  <a:cubicBezTo>
                    <a:pt x="15138" y="7721"/>
                    <a:pt x="9727" y="8845"/>
                    <a:pt x="8207" y="10000"/>
                  </a:cubicBezTo>
                  <a:cubicBezTo>
                    <a:pt x="7174" y="10791"/>
                    <a:pt x="5411" y="13678"/>
                    <a:pt x="3192" y="12158"/>
                  </a:cubicBezTo>
                  <a:cubicBezTo>
                    <a:pt x="2432" y="11672"/>
                    <a:pt x="912" y="10031"/>
                    <a:pt x="487" y="9088"/>
                  </a:cubicBezTo>
                  <a:cubicBezTo>
                    <a:pt x="1" y="8025"/>
                    <a:pt x="365" y="6718"/>
                    <a:pt x="1399" y="6110"/>
                  </a:cubicBezTo>
                  <a:close/>
                </a:path>
              </a:pathLst>
            </a:custGeom>
            <a:solidFill>
              <a:schemeClr val="dk2"/>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4"/>
            <p:cNvSpPr/>
            <p:nvPr/>
          </p:nvSpPr>
          <p:spPr>
            <a:xfrm>
              <a:off x="4613575" y="2798200"/>
              <a:ext cx="110200" cy="107175"/>
            </a:xfrm>
            <a:custGeom>
              <a:rect b="b" l="l" r="r" t="t"/>
              <a:pathLst>
                <a:path extrusionOk="0" h="4287" w="4408">
                  <a:moveTo>
                    <a:pt x="3830" y="1"/>
                  </a:moveTo>
                  <a:lnTo>
                    <a:pt x="0" y="2736"/>
                  </a:lnTo>
                  <a:lnTo>
                    <a:pt x="1581" y="4286"/>
                  </a:lnTo>
                  <a:lnTo>
                    <a:pt x="4408" y="1399"/>
                  </a:lnTo>
                  <a:lnTo>
                    <a:pt x="3830"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4"/>
            <p:cNvSpPr/>
            <p:nvPr/>
          </p:nvSpPr>
          <p:spPr>
            <a:xfrm>
              <a:off x="4677400" y="2747725"/>
              <a:ext cx="189050" cy="187575"/>
            </a:xfrm>
            <a:custGeom>
              <a:rect b="b" l="l" r="r" t="t"/>
              <a:pathLst>
                <a:path extrusionOk="0" h="7503" w="7562">
                  <a:moveTo>
                    <a:pt x="2745" y="0"/>
                  </a:moveTo>
                  <a:cubicBezTo>
                    <a:pt x="2276" y="0"/>
                    <a:pt x="1798" y="196"/>
                    <a:pt x="1338" y="682"/>
                  </a:cubicBezTo>
                  <a:cubicBezTo>
                    <a:pt x="1" y="2050"/>
                    <a:pt x="1764" y="5485"/>
                    <a:pt x="1764" y="5485"/>
                  </a:cubicBezTo>
                  <a:lnTo>
                    <a:pt x="5837" y="7491"/>
                  </a:lnTo>
                  <a:cubicBezTo>
                    <a:pt x="5890" y="7499"/>
                    <a:pt x="5941" y="7503"/>
                    <a:pt x="5989" y="7503"/>
                  </a:cubicBezTo>
                  <a:cubicBezTo>
                    <a:pt x="7561" y="7503"/>
                    <a:pt x="6448" y="3288"/>
                    <a:pt x="5563" y="2020"/>
                  </a:cubicBezTo>
                  <a:cubicBezTo>
                    <a:pt x="4922" y="1100"/>
                    <a:pt x="3859" y="0"/>
                    <a:pt x="2745" y="0"/>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4"/>
            <p:cNvSpPr/>
            <p:nvPr/>
          </p:nvSpPr>
          <p:spPr>
            <a:xfrm>
              <a:off x="5156125" y="3607475"/>
              <a:ext cx="201400" cy="61575"/>
            </a:xfrm>
            <a:custGeom>
              <a:rect b="b" l="l" r="r" t="t"/>
              <a:pathLst>
                <a:path extrusionOk="0" h="2463" w="8056">
                  <a:moveTo>
                    <a:pt x="7691" y="1"/>
                  </a:moveTo>
                  <a:lnTo>
                    <a:pt x="275" y="275"/>
                  </a:lnTo>
                  <a:cubicBezTo>
                    <a:pt x="123" y="275"/>
                    <a:pt x="1" y="396"/>
                    <a:pt x="1" y="548"/>
                  </a:cubicBezTo>
                  <a:lnTo>
                    <a:pt x="62" y="2189"/>
                  </a:lnTo>
                  <a:cubicBezTo>
                    <a:pt x="62" y="2341"/>
                    <a:pt x="183" y="2463"/>
                    <a:pt x="335" y="2463"/>
                  </a:cubicBezTo>
                  <a:lnTo>
                    <a:pt x="7782" y="2189"/>
                  </a:lnTo>
                  <a:cubicBezTo>
                    <a:pt x="7934" y="2189"/>
                    <a:pt x="8056" y="2068"/>
                    <a:pt x="8056" y="1916"/>
                  </a:cubicBezTo>
                  <a:lnTo>
                    <a:pt x="7995" y="275"/>
                  </a:lnTo>
                  <a:cubicBezTo>
                    <a:pt x="7995" y="123"/>
                    <a:pt x="7873" y="1"/>
                    <a:pt x="7691"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4"/>
            <p:cNvSpPr/>
            <p:nvPr/>
          </p:nvSpPr>
          <p:spPr>
            <a:xfrm>
              <a:off x="5029225" y="3004025"/>
              <a:ext cx="217375" cy="131600"/>
            </a:xfrm>
            <a:custGeom>
              <a:rect b="b" l="l" r="r" t="t"/>
              <a:pathLst>
                <a:path extrusionOk="0" h="5264" w="8695">
                  <a:moveTo>
                    <a:pt x="2206" y="1"/>
                  </a:moveTo>
                  <a:cubicBezTo>
                    <a:pt x="945" y="1"/>
                    <a:pt x="1" y="339"/>
                    <a:pt x="1" y="339"/>
                  </a:cubicBezTo>
                  <a:cubicBezTo>
                    <a:pt x="4196" y="2953"/>
                    <a:pt x="3071" y="5263"/>
                    <a:pt x="3071" y="5263"/>
                  </a:cubicBezTo>
                  <a:cubicBezTo>
                    <a:pt x="3071" y="5263"/>
                    <a:pt x="8694" y="4078"/>
                    <a:pt x="6171" y="1555"/>
                  </a:cubicBezTo>
                  <a:cubicBezTo>
                    <a:pt x="4932" y="316"/>
                    <a:pt x="3422" y="1"/>
                    <a:pt x="2206"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4"/>
            <p:cNvSpPr/>
            <p:nvPr/>
          </p:nvSpPr>
          <p:spPr>
            <a:xfrm>
              <a:off x="3221450" y="4034550"/>
              <a:ext cx="778925" cy="93475"/>
            </a:xfrm>
            <a:custGeom>
              <a:rect b="b" l="l" r="r" t="t"/>
              <a:pathLst>
                <a:path extrusionOk="0" h="3739" w="31157">
                  <a:moveTo>
                    <a:pt x="1" y="0"/>
                  </a:moveTo>
                  <a:lnTo>
                    <a:pt x="1" y="3739"/>
                  </a:lnTo>
                  <a:lnTo>
                    <a:pt x="31156" y="3739"/>
                  </a:lnTo>
                  <a:lnTo>
                    <a:pt x="31156"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4"/>
            <p:cNvSpPr/>
            <p:nvPr/>
          </p:nvSpPr>
          <p:spPr>
            <a:xfrm>
              <a:off x="3221450" y="4064950"/>
              <a:ext cx="778925" cy="63075"/>
            </a:xfrm>
            <a:custGeom>
              <a:rect b="b" l="l" r="r" t="t"/>
              <a:pathLst>
                <a:path extrusionOk="0" h="2523" w="31157">
                  <a:moveTo>
                    <a:pt x="1" y="0"/>
                  </a:moveTo>
                  <a:lnTo>
                    <a:pt x="1" y="2523"/>
                  </a:lnTo>
                  <a:lnTo>
                    <a:pt x="31156" y="2523"/>
                  </a:lnTo>
                  <a:lnTo>
                    <a:pt x="3115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4"/>
            <p:cNvSpPr/>
            <p:nvPr/>
          </p:nvSpPr>
          <p:spPr>
            <a:xfrm>
              <a:off x="3413700" y="3819500"/>
              <a:ext cx="142900" cy="308525"/>
            </a:xfrm>
            <a:custGeom>
              <a:rect b="b" l="l" r="r" t="t"/>
              <a:pathLst>
                <a:path extrusionOk="0" h="12341" w="5716">
                  <a:moveTo>
                    <a:pt x="2858" y="0"/>
                  </a:moveTo>
                  <a:cubicBezTo>
                    <a:pt x="1277" y="0"/>
                    <a:pt x="1" y="1277"/>
                    <a:pt x="1" y="2857"/>
                  </a:cubicBezTo>
                  <a:lnTo>
                    <a:pt x="1" y="12341"/>
                  </a:lnTo>
                  <a:lnTo>
                    <a:pt x="5715" y="12341"/>
                  </a:lnTo>
                  <a:lnTo>
                    <a:pt x="5715" y="2857"/>
                  </a:lnTo>
                  <a:cubicBezTo>
                    <a:pt x="5715" y="1277"/>
                    <a:pt x="4438" y="0"/>
                    <a:pt x="2858"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4"/>
            <p:cNvSpPr/>
            <p:nvPr/>
          </p:nvSpPr>
          <p:spPr>
            <a:xfrm>
              <a:off x="3577075" y="3813425"/>
              <a:ext cx="122375" cy="122350"/>
            </a:xfrm>
            <a:custGeom>
              <a:rect b="b" l="l" r="r" t="t"/>
              <a:pathLst>
                <a:path extrusionOk="0" fill="none" h="4894" w="4895">
                  <a:moveTo>
                    <a:pt x="1" y="4894"/>
                  </a:moveTo>
                  <a:lnTo>
                    <a:pt x="4894" y="0"/>
                  </a:lnTo>
                </a:path>
              </a:pathLst>
            </a:custGeom>
            <a:noFill/>
            <a:ln cap="flat" cmpd="sng" w="1140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4"/>
            <p:cNvSpPr/>
            <p:nvPr/>
          </p:nvSpPr>
          <p:spPr>
            <a:xfrm>
              <a:off x="3004125" y="2953975"/>
              <a:ext cx="264475" cy="265225"/>
            </a:xfrm>
            <a:custGeom>
              <a:rect b="b" l="l" r="r" t="t"/>
              <a:pathLst>
                <a:path extrusionOk="0" h="10609" w="10579">
                  <a:moveTo>
                    <a:pt x="3709" y="1"/>
                  </a:moveTo>
                  <a:lnTo>
                    <a:pt x="0" y="3739"/>
                  </a:lnTo>
                  <a:lnTo>
                    <a:pt x="6870" y="10609"/>
                  </a:lnTo>
                  <a:lnTo>
                    <a:pt x="10578" y="6870"/>
                  </a:lnTo>
                  <a:lnTo>
                    <a:pt x="3709"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4"/>
            <p:cNvSpPr/>
            <p:nvPr/>
          </p:nvSpPr>
          <p:spPr>
            <a:xfrm>
              <a:off x="2985125" y="2939175"/>
              <a:ext cx="137575" cy="132425"/>
            </a:xfrm>
            <a:custGeom>
              <a:rect b="b" l="l" r="r" t="t"/>
              <a:pathLst>
                <a:path extrusionOk="0" h="5297" w="5503">
                  <a:moveTo>
                    <a:pt x="4317" y="0"/>
                  </a:moveTo>
                  <a:cubicBezTo>
                    <a:pt x="4043" y="0"/>
                    <a:pt x="3770" y="106"/>
                    <a:pt x="3557" y="319"/>
                  </a:cubicBezTo>
                  <a:lnTo>
                    <a:pt x="426" y="3450"/>
                  </a:lnTo>
                  <a:cubicBezTo>
                    <a:pt x="0" y="3875"/>
                    <a:pt x="0" y="4575"/>
                    <a:pt x="426" y="5000"/>
                  </a:cubicBezTo>
                  <a:cubicBezTo>
                    <a:pt x="639" y="5198"/>
                    <a:pt x="912" y="5296"/>
                    <a:pt x="1186" y="5296"/>
                  </a:cubicBezTo>
                  <a:cubicBezTo>
                    <a:pt x="1459" y="5296"/>
                    <a:pt x="1733" y="5198"/>
                    <a:pt x="1946" y="5000"/>
                  </a:cubicBezTo>
                  <a:lnTo>
                    <a:pt x="5077" y="1839"/>
                  </a:lnTo>
                  <a:cubicBezTo>
                    <a:pt x="5502" y="1413"/>
                    <a:pt x="5502" y="745"/>
                    <a:pt x="5077" y="319"/>
                  </a:cubicBezTo>
                  <a:cubicBezTo>
                    <a:pt x="4864" y="106"/>
                    <a:pt x="4590" y="0"/>
                    <a:pt x="4317"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4"/>
            <p:cNvSpPr/>
            <p:nvPr/>
          </p:nvSpPr>
          <p:spPr>
            <a:xfrm>
              <a:off x="3083900" y="3263250"/>
              <a:ext cx="516000" cy="718875"/>
            </a:xfrm>
            <a:custGeom>
              <a:rect b="b" l="l" r="r" t="t"/>
              <a:pathLst>
                <a:path extrusionOk="0" h="28755" w="20640">
                  <a:moveTo>
                    <a:pt x="7235" y="1"/>
                  </a:moveTo>
                  <a:cubicBezTo>
                    <a:pt x="2645" y="3101"/>
                    <a:pt x="1" y="8451"/>
                    <a:pt x="335" y="14013"/>
                  </a:cubicBezTo>
                  <a:cubicBezTo>
                    <a:pt x="852" y="22098"/>
                    <a:pt x="7569" y="28573"/>
                    <a:pt x="15685" y="28755"/>
                  </a:cubicBezTo>
                  <a:lnTo>
                    <a:pt x="16050" y="28755"/>
                  </a:lnTo>
                  <a:cubicBezTo>
                    <a:pt x="17174" y="28755"/>
                    <a:pt x="18299" y="28633"/>
                    <a:pt x="19363" y="28421"/>
                  </a:cubicBezTo>
                  <a:cubicBezTo>
                    <a:pt x="20123" y="28238"/>
                    <a:pt x="20640" y="27600"/>
                    <a:pt x="20640" y="26870"/>
                  </a:cubicBezTo>
                  <a:cubicBezTo>
                    <a:pt x="20640" y="25989"/>
                    <a:pt x="19940" y="25259"/>
                    <a:pt x="19089" y="25259"/>
                  </a:cubicBezTo>
                  <a:cubicBezTo>
                    <a:pt x="18968" y="25259"/>
                    <a:pt x="18877" y="25290"/>
                    <a:pt x="18755" y="25320"/>
                  </a:cubicBezTo>
                  <a:cubicBezTo>
                    <a:pt x="17874" y="25503"/>
                    <a:pt x="16962" y="25594"/>
                    <a:pt x="16050" y="25594"/>
                  </a:cubicBezTo>
                  <a:cubicBezTo>
                    <a:pt x="9120" y="25594"/>
                    <a:pt x="3466" y="19971"/>
                    <a:pt x="3466" y="13040"/>
                  </a:cubicBezTo>
                  <a:cubicBezTo>
                    <a:pt x="3466" y="8785"/>
                    <a:pt x="5655" y="4803"/>
                    <a:pt x="9180" y="2493"/>
                  </a:cubicBezTo>
                  <a:cubicBezTo>
                    <a:pt x="8360" y="1429"/>
                    <a:pt x="7661" y="517"/>
                    <a:pt x="723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4"/>
            <p:cNvSpPr/>
            <p:nvPr/>
          </p:nvSpPr>
          <p:spPr>
            <a:xfrm>
              <a:off x="3071750" y="3248050"/>
              <a:ext cx="539550" cy="745475"/>
            </a:xfrm>
            <a:custGeom>
              <a:rect b="b" l="l" r="r" t="t"/>
              <a:pathLst>
                <a:path extrusionOk="0" h="29819" w="21582">
                  <a:moveTo>
                    <a:pt x="7630" y="1217"/>
                  </a:moveTo>
                  <a:cubicBezTo>
                    <a:pt x="7995" y="1703"/>
                    <a:pt x="8451" y="2311"/>
                    <a:pt x="8998" y="3010"/>
                  </a:cubicBezTo>
                  <a:cubicBezTo>
                    <a:pt x="5593" y="5442"/>
                    <a:pt x="3496" y="9423"/>
                    <a:pt x="3496" y="13648"/>
                  </a:cubicBezTo>
                  <a:cubicBezTo>
                    <a:pt x="3496" y="20822"/>
                    <a:pt x="9332" y="26658"/>
                    <a:pt x="16536" y="26658"/>
                  </a:cubicBezTo>
                  <a:cubicBezTo>
                    <a:pt x="17478" y="26658"/>
                    <a:pt x="18420" y="26567"/>
                    <a:pt x="19363" y="26354"/>
                  </a:cubicBezTo>
                  <a:cubicBezTo>
                    <a:pt x="19423" y="26354"/>
                    <a:pt x="19515" y="26323"/>
                    <a:pt x="19575" y="26323"/>
                  </a:cubicBezTo>
                  <a:cubicBezTo>
                    <a:pt x="20153" y="26323"/>
                    <a:pt x="20670" y="26840"/>
                    <a:pt x="20670" y="27478"/>
                  </a:cubicBezTo>
                  <a:cubicBezTo>
                    <a:pt x="20670" y="27995"/>
                    <a:pt x="20275" y="28451"/>
                    <a:pt x="19758" y="28573"/>
                  </a:cubicBezTo>
                  <a:cubicBezTo>
                    <a:pt x="18694" y="28785"/>
                    <a:pt x="17630" y="28907"/>
                    <a:pt x="16536" y="28907"/>
                  </a:cubicBezTo>
                  <a:lnTo>
                    <a:pt x="16171" y="28907"/>
                  </a:lnTo>
                  <a:cubicBezTo>
                    <a:pt x="8299" y="28725"/>
                    <a:pt x="1764" y="22433"/>
                    <a:pt x="1277" y="14591"/>
                  </a:cubicBezTo>
                  <a:cubicBezTo>
                    <a:pt x="973" y="9332"/>
                    <a:pt x="3375" y="4287"/>
                    <a:pt x="7630" y="1217"/>
                  </a:cubicBezTo>
                  <a:close/>
                  <a:moveTo>
                    <a:pt x="7843" y="1"/>
                  </a:moveTo>
                  <a:cubicBezTo>
                    <a:pt x="3071" y="3040"/>
                    <a:pt x="1" y="8481"/>
                    <a:pt x="365" y="14652"/>
                  </a:cubicBezTo>
                  <a:cubicBezTo>
                    <a:pt x="882" y="22980"/>
                    <a:pt x="7812" y="29637"/>
                    <a:pt x="16171" y="29819"/>
                  </a:cubicBezTo>
                  <a:lnTo>
                    <a:pt x="16536" y="29819"/>
                  </a:lnTo>
                  <a:cubicBezTo>
                    <a:pt x="17691" y="29819"/>
                    <a:pt x="18846" y="29697"/>
                    <a:pt x="19940" y="29454"/>
                  </a:cubicBezTo>
                  <a:cubicBezTo>
                    <a:pt x="20882" y="29272"/>
                    <a:pt x="21582" y="28421"/>
                    <a:pt x="21582" y="27478"/>
                  </a:cubicBezTo>
                  <a:cubicBezTo>
                    <a:pt x="21582" y="26323"/>
                    <a:pt x="20639" y="25412"/>
                    <a:pt x="19575" y="25412"/>
                  </a:cubicBezTo>
                  <a:cubicBezTo>
                    <a:pt x="19423" y="25412"/>
                    <a:pt x="19302" y="25442"/>
                    <a:pt x="19150" y="25472"/>
                  </a:cubicBezTo>
                  <a:cubicBezTo>
                    <a:pt x="18299" y="25655"/>
                    <a:pt x="17448" y="25746"/>
                    <a:pt x="16536" y="25746"/>
                  </a:cubicBezTo>
                  <a:cubicBezTo>
                    <a:pt x="9849" y="25746"/>
                    <a:pt x="4408" y="20335"/>
                    <a:pt x="4408" y="13648"/>
                  </a:cubicBezTo>
                  <a:cubicBezTo>
                    <a:pt x="4408" y="9211"/>
                    <a:pt x="6779" y="5350"/>
                    <a:pt x="10335" y="3223"/>
                  </a:cubicBezTo>
                  <a:cubicBezTo>
                    <a:pt x="9150" y="1703"/>
                    <a:pt x="8147" y="396"/>
                    <a:pt x="784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4"/>
            <p:cNvSpPr/>
            <p:nvPr/>
          </p:nvSpPr>
          <p:spPr>
            <a:xfrm>
              <a:off x="3088475" y="3038325"/>
              <a:ext cx="468125" cy="468125"/>
            </a:xfrm>
            <a:custGeom>
              <a:rect b="b" l="l" r="r" t="t"/>
              <a:pathLst>
                <a:path extrusionOk="0" h="18725" w="18725">
                  <a:moveTo>
                    <a:pt x="4924" y="1"/>
                  </a:moveTo>
                  <a:lnTo>
                    <a:pt x="0" y="4925"/>
                  </a:lnTo>
                  <a:lnTo>
                    <a:pt x="13800" y="18724"/>
                  </a:lnTo>
                  <a:lnTo>
                    <a:pt x="18724" y="13800"/>
                  </a:lnTo>
                  <a:lnTo>
                    <a:pt x="4924"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4"/>
            <p:cNvSpPr/>
            <p:nvPr/>
          </p:nvSpPr>
          <p:spPr>
            <a:xfrm>
              <a:off x="3466125" y="3416000"/>
              <a:ext cx="164925" cy="164150"/>
            </a:xfrm>
            <a:custGeom>
              <a:rect b="b" l="l" r="r" t="t"/>
              <a:pathLst>
                <a:path extrusionOk="0" h="6566" w="6597">
                  <a:moveTo>
                    <a:pt x="2311" y="0"/>
                  </a:moveTo>
                  <a:lnTo>
                    <a:pt x="1" y="2310"/>
                  </a:lnTo>
                  <a:lnTo>
                    <a:pt x="4256" y="6566"/>
                  </a:lnTo>
                  <a:lnTo>
                    <a:pt x="6597" y="4256"/>
                  </a:lnTo>
                  <a:lnTo>
                    <a:pt x="2311"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4"/>
            <p:cNvSpPr/>
            <p:nvPr/>
          </p:nvSpPr>
          <p:spPr>
            <a:xfrm>
              <a:off x="3552775" y="3538150"/>
              <a:ext cx="283450" cy="280225"/>
            </a:xfrm>
            <a:custGeom>
              <a:rect b="b" l="l" r="r" t="t"/>
              <a:pathLst>
                <a:path extrusionOk="0" h="11209" w="11338">
                  <a:moveTo>
                    <a:pt x="8982" y="0"/>
                  </a:moveTo>
                  <a:cubicBezTo>
                    <a:pt x="8853" y="0"/>
                    <a:pt x="8724" y="54"/>
                    <a:pt x="8632" y="160"/>
                  </a:cubicBezTo>
                  <a:lnTo>
                    <a:pt x="213" y="8579"/>
                  </a:lnTo>
                  <a:cubicBezTo>
                    <a:pt x="0" y="8762"/>
                    <a:pt x="0" y="9096"/>
                    <a:pt x="213" y="9279"/>
                  </a:cubicBezTo>
                  <a:lnTo>
                    <a:pt x="2006" y="11072"/>
                  </a:lnTo>
                  <a:cubicBezTo>
                    <a:pt x="2097" y="11163"/>
                    <a:pt x="2227" y="11209"/>
                    <a:pt x="2356" y="11209"/>
                  </a:cubicBezTo>
                  <a:cubicBezTo>
                    <a:pt x="2485" y="11209"/>
                    <a:pt x="2614" y="11163"/>
                    <a:pt x="2705" y="11072"/>
                  </a:cubicBezTo>
                  <a:lnTo>
                    <a:pt x="11125" y="2652"/>
                  </a:lnTo>
                  <a:cubicBezTo>
                    <a:pt x="11338" y="2440"/>
                    <a:pt x="11338" y="2136"/>
                    <a:pt x="11125" y="1923"/>
                  </a:cubicBezTo>
                  <a:lnTo>
                    <a:pt x="9332" y="160"/>
                  </a:lnTo>
                  <a:cubicBezTo>
                    <a:pt x="9240" y="54"/>
                    <a:pt x="9111" y="0"/>
                    <a:pt x="898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4"/>
            <p:cNvSpPr/>
            <p:nvPr/>
          </p:nvSpPr>
          <p:spPr>
            <a:xfrm>
              <a:off x="3632550" y="3707800"/>
              <a:ext cx="178600" cy="176300"/>
            </a:xfrm>
            <a:custGeom>
              <a:rect b="b" l="l" r="r" t="t"/>
              <a:pathLst>
                <a:path extrusionOk="0" h="7052" w="7144">
                  <a:moveTo>
                    <a:pt x="5669" y="0"/>
                  </a:moveTo>
                  <a:cubicBezTo>
                    <a:pt x="5586" y="0"/>
                    <a:pt x="5502" y="31"/>
                    <a:pt x="5441" y="91"/>
                  </a:cubicBezTo>
                  <a:lnTo>
                    <a:pt x="122" y="5380"/>
                  </a:lnTo>
                  <a:cubicBezTo>
                    <a:pt x="1" y="5502"/>
                    <a:pt x="1" y="5715"/>
                    <a:pt x="122" y="5836"/>
                  </a:cubicBezTo>
                  <a:lnTo>
                    <a:pt x="1247" y="6961"/>
                  </a:lnTo>
                  <a:cubicBezTo>
                    <a:pt x="1323" y="7022"/>
                    <a:pt x="1406" y="7052"/>
                    <a:pt x="1486" y="7052"/>
                  </a:cubicBezTo>
                  <a:cubicBezTo>
                    <a:pt x="1566" y="7052"/>
                    <a:pt x="1642" y="7022"/>
                    <a:pt x="1703" y="6961"/>
                  </a:cubicBezTo>
                  <a:lnTo>
                    <a:pt x="7022" y="1672"/>
                  </a:lnTo>
                  <a:cubicBezTo>
                    <a:pt x="7144" y="1550"/>
                    <a:pt x="7144" y="1338"/>
                    <a:pt x="7022" y="1216"/>
                  </a:cubicBezTo>
                  <a:lnTo>
                    <a:pt x="5897" y="91"/>
                  </a:lnTo>
                  <a:cubicBezTo>
                    <a:pt x="5837" y="31"/>
                    <a:pt x="5753" y="0"/>
                    <a:pt x="5669"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4"/>
            <p:cNvSpPr/>
            <p:nvPr/>
          </p:nvSpPr>
          <p:spPr>
            <a:xfrm>
              <a:off x="3433450" y="3383325"/>
              <a:ext cx="131500" cy="130725"/>
            </a:xfrm>
            <a:custGeom>
              <a:rect b="b" l="l" r="r" t="t"/>
              <a:pathLst>
                <a:path extrusionOk="0" h="5229" w="5260">
                  <a:moveTo>
                    <a:pt x="4925" y="0"/>
                  </a:moveTo>
                  <a:lnTo>
                    <a:pt x="1" y="4924"/>
                  </a:lnTo>
                  <a:lnTo>
                    <a:pt x="2919" y="5228"/>
                  </a:lnTo>
                  <a:lnTo>
                    <a:pt x="5259" y="2918"/>
                  </a:lnTo>
                  <a:lnTo>
                    <a:pt x="4925" y="0"/>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4"/>
            <p:cNvSpPr/>
            <p:nvPr/>
          </p:nvSpPr>
          <p:spPr>
            <a:xfrm>
              <a:off x="3456250" y="3914475"/>
              <a:ext cx="59300" cy="59300"/>
            </a:xfrm>
            <a:custGeom>
              <a:rect b="b" l="l" r="r" t="t"/>
              <a:pathLst>
                <a:path extrusionOk="0" h="2372" w="2372">
                  <a:moveTo>
                    <a:pt x="1186" y="1"/>
                  </a:moveTo>
                  <a:cubicBezTo>
                    <a:pt x="518" y="1"/>
                    <a:pt x="1" y="517"/>
                    <a:pt x="1" y="1186"/>
                  </a:cubicBezTo>
                  <a:cubicBezTo>
                    <a:pt x="1" y="1855"/>
                    <a:pt x="518" y="2372"/>
                    <a:pt x="1186" y="2372"/>
                  </a:cubicBezTo>
                  <a:cubicBezTo>
                    <a:pt x="1825" y="2372"/>
                    <a:pt x="2372" y="1855"/>
                    <a:pt x="2372" y="1186"/>
                  </a:cubicBezTo>
                  <a:cubicBezTo>
                    <a:pt x="2372" y="517"/>
                    <a:pt x="1825" y="1"/>
                    <a:pt x="1186"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4"/>
            <p:cNvSpPr/>
            <p:nvPr/>
          </p:nvSpPr>
          <p:spPr>
            <a:xfrm>
              <a:off x="3148500" y="3210075"/>
              <a:ext cx="210525" cy="210500"/>
            </a:xfrm>
            <a:custGeom>
              <a:rect b="b" l="l" r="r" t="t"/>
              <a:pathLst>
                <a:path extrusionOk="0" h="8420" w="8421">
                  <a:moveTo>
                    <a:pt x="4195" y="0"/>
                  </a:moveTo>
                  <a:cubicBezTo>
                    <a:pt x="1885" y="0"/>
                    <a:pt x="1" y="1885"/>
                    <a:pt x="1" y="4225"/>
                  </a:cubicBezTo>
                  <a:cubicBezTo>
                    <a:pt x="1" y="6535"/>
                    <a:pt x="1885" y="8420"/>
                    <a:pt x="4195" y="8420"/>
                  </a:cubicBezTo>
                  <a:cubicBezTo>
                    <a:pt x="6536" y="8420"/>
                    <a:pt x="8420" y="6535"/>
                    <a:pt x="8420" y="4225"/>
                  </a:cubicBezTo>
                  <a:cubicBezTo>
                    <a:pt x="8420" y="1885"/>
                    <a:pt x="6536" y="0"/>
                    <a:pt x="419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4"/>
            <p:cNvSpPr/>
            <p:nvPr/>
          </p:nvSpPr>
          <p:spPr>
            <a:xfrm>
              <a:off x="3210050" y="3272375"/>
              <a:ext cx="86650" cy="86650"/>
            </a:xfrm>
            <a:custGeom>
              <a:rect b="b" l="l" r="r" t="t"/>
              <a:pathLst>
                <a:path extrusionOk="0" h="3466" w="3466">
                  <a:moveTo>
                    <a:pt x="1733" y="0"/>
                  </a:moveTo>
                  <a:cubicBezTo>
                    <a:pt x="791" y="0"/>
                    <a:pt x="1" y="760"/>
                    <a:pt x="1" y="1733"/>
                  </a:cubicBezTo>
                  <a:cubicBezTo>
                    <a:pt x="1" y="2675"/>
                    <a:pt x="791" y="3466"/>
                    <a:pt x="1733" y="3466"/>
                  </a:cubicBezTo>
                  <a:cubicBezTo>
                    <a:pt x="2706" y="3466"/>
                    <a:pt x="3466" y="2675"/>
                    <a:pt x="3466" y="1733"/>
                  </a:cubicBezTo>
                  <a:cubicBezTo>
                    <a:pt x="3466" y="760"/>
                    <a:pt x="2706" y="0"/>
                    <a:pt x="1733"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4"/>
            <p:cNvSpPr/>
            <p:nvPr/>
          </p:nvSpPr>
          <p:spPr>
            <a:xfrm>
              <a:off x="3510975" y="3734400"/>
              <a:ext cx="122350" cy="123125"/>
            </a:xfrm>
            <a:custGeom>
              <a:rect b="b" l="l" r="r" t="t"/>
              <a:pathLst>
                <a:path extrusionOk="0" fill="none" h="4925" w="4894">
                  <a:moveTo>
                    <a:pt x="0" y="4924"/>
                  </a:moveTo>
                  <a:lnTo>
                    <a:pt x="4894" y="0"/>
                  </a:lnTo>
                </a:path>
              </a:pathLst>
            </a:custGeom>
            <a:solidFill>
              <a:schemeClr val="accent1"/>
            </a:solidFill>
            <a:ln cap="flat" cmpd="sng" w="3420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4"/>
            <p:cNvSpPr/>
            <p:nvPr/>
          </p:nvSpPr>
          <p:spPr>
            <a:xfrm>
              <a:off x="3874200" y="4002525"/>
              <a:ext cx="392900" cy="83725"/>
            </a:xfrm>
            <a:custGeom>
              <a:rect b="b" l="l" r="r" t="t"/>
              <a:pathLst>
                <a:path extrusionOk="0" h="3349" w="15716">
                  <a:moveTo>
                    <a:pt x="5774" y="1"/>
                  </a:moveTo>
                  <a:cubicBezTo>
                    <a:pt x="980" y="1"/>
                    <a:pt x="0" y="1676"/>
                    <a:pt x="0" y="1676"/>
                  </a:cubicBezTo>
                  <a:lnTo>
                    <a:pt x="15715" y="3348"/>
                  </a:lnTo>
                  <a:cubicBezTo>
                    <a:pt x="14560" y="1676"/>
                    <a:pt x="10700" y="400"/>
                    <a:pt x="8785" y="187"/>
                  </a:cubicBezTo>
                  <a:cubicBezTo>
                    <a:pt x="7644" y="56"/>
                    <a:pt x="6646" y="1"/>
                    <a:pt x="577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4"/>
            <p:cNvSpPr/>
            <p:nvPr/>
          </p:nvSpPr>
          <p:spPr>
            <a:xfrm>
              <a:off x="3852925" y="4019275"/>
              <a:ext cx="452150" cy="108750"/>
            </a:xfrm>
            <a:custGeom>
              <a:rect b="b" l="l" r="r" t="t"/>
              <a:pathLst>
                <a:path extrusionOk="0" h="4350" w="18086">
                  <a:moveTo>
                    <a:pt x="465" y="0"/>
                  </a:moveTo>
                  <a:cubicBezTo>
                    <a:pt x="213" y="0"/>
                    <a:pt x="0" y="203"/>
                    <a:pt x="0" y="459"/>
                  </a:cubicBezTo>
                  <a:lnTo>
                    <a:pt x="0" y="3894"/>
                  </a:lnTo>
                  <a:cubicBezTo>
                    <a:pt x="0" y="4137"/>
                    <a:pt x="213" y="4350"/>
                    <a:pt x="456" y="4350"/>
                  </a:cubicBezTo>
                  <a:lnTo>
                    <a:pt x="17599" y="4350"/>
                  </a:lnTo>
                  <a:cubicBezTo>
                    <a:pt x="17873" y="4350"/>
                    <a:pt x="18086" y="4137"/>
                    <a:pt x="18086" y="3894"/>
                  </a:cubicBezTo>
                  <a:lnTo>
                    <a:pt x="18086" y="2891"/>
                  </a:lnTo>
                  <a:cubicBezTo>
                    <a:pt x="18086" y="2557"/>
                    <a:pt x="17843" y="2313"/>
                    <a:pt x="17508" y="2253"/>
                  </a:cubicBezTo>
                  <a:lnTo>
                    <a:pt x="517" y="3"/>
                  </a:lnTo>
                  <a:cubicBezTo>
                    <a:pt x="500" y="1"/>
                    <a:pt x="482" y="0"/>
                    <a:pt x="46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3" name="Google Shape;1883;p54"/>
          <p:cNvGrpSpPr/>
          <p:nvPr/>
        </p:nvGrpSpPr>
        <p:grpSpPr>
          <a:xfrm>
            <a:off x="5942317" y="3401363"/>
            <a:ext cx="253593" cy="322744"/>
            <a:chOff x="3828325" y="875775"/>
            <a:chExt cx="330501" cy="420623"/>
          </a:xfrm>
        </p:grpSpPr>
        <p:sp>
          <p:nvSpPr>
            <p:cNvPr id="1884" name="Google Shape;1884;p5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6" name="Google Shape;1896;p54"/>
          <p:cNvSpPr/>
          <p:nvPr/>
        </p:nvSpPr>
        <p:spPr>
          <a:xfrm>
            <a:off x="4518825" y="108481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0" name="Shape 1900"/>
        <p:cNvGrpSpPr/>
        <p:nvPr/>
      </p:nvGrpSpPr>
      <p:grpSpPr>
        <a:xfrm>
          <a:off x="0" y="0"/>
          <a:ext cx="0" cy="0"/>
          <a:chOff x="0" y="0"/>
          <a:chExt cx="0" cy="0"/>
        </a:xfrm>
      </p:grpSpPr>
      <p:sp>
        <p:nvSpPr>
          <p:cNvPr id="1901" name="Google Shape;1901;p55"/>
          <p:cNvSpPr txBox="1"/>
          <p:nvPr>
            <p:ph type="title"/>
          </p:nvPr>
        </p:nvSpPr>
        <p:spPr>
          <a:xfrm>
            <a:off x="713250" y="29225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Pre-Processing</a:t>
            </a:r>
            <a:endParaRPr sz="3800"/>
          </a:p>
        </p:txBody>
      </p:sp>
      <p:sp>
        <p:nvSpPr>
          <p:cNvPr id="1902" name="Google Shape;1902;p55"/>
          <p:cNvSpPr txBox="1"/>
          <p:nvPr>
            <p:ph idx="1" type="subTitle"/>
          </p:nvPr>
        </p:nvSpPr>
        <p:spPr>
          <a:xfrm>
            <a:off x="1109225" y="1368538"/>
            <a:ext cx="2228700" cy="45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Duplicates</a:t>
            </a:r>
            <a:endParaRPr/>
          </a:p>
        </p:txBody>
      </p:sp>
      <p:grpSp>
        <p:nvGrpSpPr>
          <p:cNvPr id="1903" name="Google Shape;1903;p55"/>
          <p:cNvGrpSpPr/>
          <p:nvPr/>
        </p:nvGrpSpPr>
        <p:grpSpPr>
          <a:xfrm>
            <a:off x="621540" y="1365835"/>
            <a:ext cx="457214" cy="457205"/>
            <a:chOff x="-28461325" y="3545475"/>
            <a:chExt cx="296950" cy="296175"/>
          </a:xfrm>
        </p:grpSpPr>
        <p:sp>
          <p:nvSpPr>
            <p:cNvPr id="1904" name="Google Shape;1904;p55"/>
            <p:cNvSpPr/>
            <p:nvPr/>
          </p:nvSpPr>
          <p:spPr>
            <a:xfrm>
              <a:off x="-28461325" y="3666775"/>
              <a:ext cx="34675" cy="52775"/>
            </a:xfrm>
            <a:custGeom>
              <a:rect b="b" l="l" r="r" t="t"/>
              <a:pathLst>
                <a:path extrusionOk="0" h="2111" w="1387">
                  <a:moveTo>
                    <a:pt x="0" y="0"/>
                  </a:moveTo>
                  <a:lnTo>
                    <a:pt x="0" y="2111"/>
                  </a:lnTo>
                  <a:lnTo>
                    <a:pt x="1386" y="2111"/>
                  </a:lnTo>
                  <a:lnTo>
                    <a:pt x="13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5"/>
            <p:cNvSpPr/>
            <p:nvPr/>
          </p:nvSpPr>
          <p:spPr>
            <a:xfrm>
              <a:off x="-28461325" y="3737650"/>
              <a:ext cx="52775" cy="17350"/>
            </a:xfrm>
            <a:custGeom>
              <a:rect b="b" l="l" r="r" t="t"/>
              <a:pathLst>
                <a:path extrusionOk="0" h="694" w="2111">
                  <a:moveTo>
                    <a:pt x="0" y="1"/>
                  </a:moveTo>
                  <a:lnTo>
                    <a:pt x="0" y="694"/>
                  </a:lnTo>
                  <a:lnTo>
                    <a:pt x="1733" y="694"/>
                  </a:lnTo>
                  <a:cubicBezTo>
                    <a:pt x="1954" y="694"/>
                    <a:pt x="2111" y="536"/>
                    <a:pt x="2111" y="347"/>
                  </a:cubicBezTo>
                  <a:cubicBezTo>
                    <a:pt x="2111" y="158"/>
                    <a:pt x="1954" y="1"/>
                    <a:pt x="17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5"/>
            <p:cNvSpPr/>
            <p:nvPr/>
          </p:nvSpPr>
          <p:spPr>
            <a:xfrm>
              <a:off x="-28461325" y="3632100"/>
              <a:ext cx="52775" cy="17375"/>
            </a:xfrm>
            <a:custGeom>
              <a:rect b="b" l="l" r="r" t="t"/>
              <a:pathLst>
                <a:path extrusionOk="0" h="695" w="2111">
                  <a:moveTo>
                    <a:pt x="0" y="1"/>
                  </a:moveTo>
                  <a:lnTo>
                    <a:pt x="0" y="694"/>
                  </a:lnTo>
                  <a:lnTo>
                    <a:pt x="1733" y="694"/>
                  </a:lnTo>
                  <a:cubicBezTo>
                    <a:pt x="1954" y="694"/>
                    <a:pt x="2111" y="537"/>
                    <a:pt x="2111" y="348"/>
                  </a:cubicBezTo>
                  <a:cubicBezTo>
                    <a:pt x="2111" y="159"/>
                    <a:pt x="1954" y="1"/>
                    <a:pt x="17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5"/>
            <p:cNvSpPr/>
            <p:nvPr/>
          </p:nvSpPr>
          <p:spPr>
            <a:xfrm>
              <a:off x="-28460550" y="3545475"/>
              <a:ext cx="296175" cy="296175"/>
            </a:xfrm>
            <a:custGeom>
              <a:rect b="b" l="l" r="r" t="t"/>
              <a:pathLst>
                <a:path extrusionOk="0" h="11847" w="11847">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5"/>
            <p:cNvSpPr/>
            <p:nvPr/>
          </p:nvSpPr>
          <p:spPr>
            <a:xfrm>
              <a:off x="-28347925" y="3649450"/>
              <a:ext cx="86675" cy="86650"/>
            </a:xfrm>
            <a:custGeom>
              <a:rect b="b" l="l" r="r" t="t"/>
              <a:pathLst>
                <a:path extrusionOk="0" h="3466" w="3467">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5"/>
            <p:cNvSpPr/>
            <p:nvPr/>
          </p:nvSpPr>
          <p:spPr>
            <a:xfrm>
              <a:off x="-28408550" y="3597450"/>
              <a:ext cx="191400" cy="192200"/>
            </a:xfrm>
            <a:custGeom>
              <a:rect b="b" l="l" r="r" t="t"/>
              <a:pathLst>
                <a:path extrusionOk="0" h="7688" w="7656">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0" name="Google Shape;1910;p55"/>
          <p:cNvGrpSpPr/>
          <p:nvPr/>
        </p:nvGrpSpPr>
        <p:grpSpPr>
          <a:xfrm>
            <a:off x="629155" y="3248385"/>
            <a:ext cx="441972" cy="457205"/>
            <a:chOff x="-24353875" y="3147725"/>
            <a:chExt cx="289875" cy="296175"/>
          </a:xfrm>
        </p:grpSpPr>
        <p:sp>
          <p:nvSpPr>
            <p:cNvPr id="1911" name="Google Shape;1911;p55"/>
            <p:cNvSpPr/>
            <p:nvPr/>
          </p:nvSpPr>
          <p:spPr>
            <a:xfrm>
              <a:off x="-24238100" y="3271375"/>
              <a:ext cx="52025" cy="51225"/>
            </a:xfrm>
            <a:custGeom>
              <a:rect b="b" l="l" r="r" t="t"/>
              <a:pathLst>
                <a:path extrusionOk="0" h="2049" w="2081">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5"/>
            <p:cNvSpPr/>
            <p:nvPr/>
          </p:nvSpPr>
          <p:spPr>
            <a:xfrm>
              <a:off x="-24353875" y="3147725"/>
              <a:ext cx="289875" cy="296175"/>
            </a:xfrm>
            <a:custGeom>
              <a:rect b="b" l="l" r="r" t="t"/>
              <a:pathLst>
                <a:path extrusionOk="0" h="11847" w="11595">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3" name="Google Shape;1913;p55"/>
          <p:cNvSpPr/>
          <p:nvPr/>
        </p:nvSpPr>
        <p:spPr>
          <a:xfrm>
            <a:off x="621556" y="4088242"/>
            <a:ext cx="487673" cy="457193"/>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4" name="Google Shape;1914;p55"/>
          <p:cNvGrpSpPr/>
          <p:nvPr/>
        </p:nvGrpSpPr>
        <p:grpSpPr>
          <a:xfrm>
            <a:off x="621556" y="2307108"/>
            <a:ext cx="457191" cy="457211"/>
            <a:chOff x="-25094250" y="3547050"/>
            <a:chExt cx="295400" cy="295375"/>
          </a:xfrm>
        </p:grpSpPr>
        <p:sp>
          <p:nvSpPr>
            <p:cNvPr id="1915" name="Google Shape;1915;p55"/>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5"/>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5"/>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5"/>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5"/>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0" name="Google Shape;1920;p55"/>
          <p:cNvSpPr txBox="1"/>
          <p:nvPr>
            <p:ph idx="1" type="subTitle"/>
          </p:nvPr>
        </p:nvSpPr>
        <p:spPr>
          <a:xfrm>
            <a:off x="1109225" y="2344488"/>
            <a:ext cx="2228700" cy="45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Split Dataset</a:t>
            </a:r>
            <a:endParaRPr/>
          </a:p>
        </p:txBody>
      </p:sp>
      <p:sp>
        <p:nvSpPr>
          <p:cNvPr id="1921" name="Google Shape;1921;p55"/>
          <p:cNvSpPr txBox="1"/>
          <p:nvPr>
            <p:ph idx="1" type="subTitle"/>
          </p:nvPr>
        </p:nvSpPr>
        <p:spPr>
          <a:xfrm>
            <a:off x="1109225" y="3216363"/>
            <a:ext cx="2228700" cy="45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Drop Columns</a:t>
            </a:r>
            <a:endParaRPr/>
          </a:p>
        </p:txBody>
      </p:sp>
      <p:sp>
        <p:nvSpPr>
          <p:cNvPr id="1922" name="Google Shape;1922;p55"/>
          <p:cNvSpPr txBox="1"/>
          <p:nvPr>
            <p:ph idx="1" type="subTitle"/>
          </p:nvPr>
        </p:nvSpPr>
        <p:spPr>
          <a:xfrm>
            <a:off x="1124475" y="4105063"/>
            <a:ext cx="2228700" cy="45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Smote</a:t>
            </a:r>
            <a:endParaRPr/>
          </a:p>
        </p:txBody>
      </p:sp>
      <p:sp>
        <p:nvSpPr>
          <p:cNvPr id="1923" name="Google Shape;1923;p55"/>
          <p:cNvSpPr txBox="1"/>
          <p:nvPr>
            <p:ph idx="1" type="subTitle"/>
          </p:nvPr>
        </p:nvSpPr>
        <p:spPr>
          <a:xfrm>
            <a:off x="3353175" y="2344500"/>
            <a:ext cx="5077500" cy="454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Catamaran"/>
              <a:buChar char="➢"/>
            </a:pPr>
            <a:r>
              <a:rPr b="1" lang="en" sz="1200"/>
              <a:t>Method:</a:t>
            </a:r>
            <a:r>
              <a:rPr lang="en" sz="1200"/>
              <a:t> sklearn.model_selection.train_test_split (80:20)</a:t>
            </a:r>
            <a:endParaRPr sz="1200"/>
          </a:p>
        </p:txBody>
      </p:sp>
      <p:sp>
        <p:nvSpPr>
          <p:cNvPr id="1924" name="Google Shape;1924;p55"/>
          <p:cNvSpPr txBox="1"/>
          <p:nvPr>
            <p:ph idx="1" type="subTitle"/>
          </p:nvPr>
        </p:nvSpPr>
        <p:spPr>
          <a:xfrm>
            <a:off x="3337925" y="3249725"/>
            <a:ext cx="5077500" cy="454500"/>
          </a:xfrm>
          <a:prstGeom prst="rect">
            <a:avLst/>
          </a:prstGeom>
          <a:noFill/>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050"/>
              <a:t>'AddressAccuracy'</a:t>
            </a:r>
            <a:endParaRPr sz="1050"/>
          </a:p>
          <a:p>
            <a:pPr indent="-317500" lvl="0" marL="457200" rtl="0" algn="l">
              <a:spcBef>
                <a:spcPts val="0"/>
              </a:spcBef>
              <a:spcAft>
                <a:spcPts val="0"/>
              </a:spcAft>
              <a:buClr>
                <a:schemeClr val="dk1"/>
              </a:buClr>
              <a:buSzPts val="1400"/>
              <a:buChar char="➢"/>
            </a:pPr>
            <a:r>
              <a:rPr lang="en" sz="1050"/>
              <a:t>'Address','Street'</a:t>
            </a:r>
            <a:endParaRPr sz="1050"/>
          </a:p>
          <a:p>
            <a:pPr indent="-317500" lvl="0" marL="457200" rtl="0" algn="l">
              <a:spcBef>
                <a:spcPts val="0"/>
              </a:spcBef>
              <a:spcAft>
                <a:spcPts val="0"/>
              </a:spcAft>
              <a:buClr>
                <a:schemeClr val="dk1"/>
              </a:buClr>
              <a:buSzPts val="1400"/>
              <a:buChar char="➢"/>
            </a:pPr>
            <a:r>
              <a:rPr lang="en" sz="1050"/>
              <a:t>'AddressNumberAndStreet'</a:t>
            </a:r>
            <a:endParaRPr sz="1050"/>
          </a:p>
          <a:p>
            <a:pPr indent="-317500" lvl="0" marL="457200" rtl="0" algn="l">
              <a:spcBef>
                <a:spcPts val="0"/>
              </a:spcBef>
              <a:spcAft>
                <a:spcPts val="0"/>
              </a:spcAft>
              <a:buClr>
                <a:schemeClr val="dk1"/>
              </a:buClr>
              <a:buSzPts val="1400"/>
              <a:buChar char="➢"/>
            </a:pPr>
            <a:r>
              <a:rPr lang="en" sz="1050"/>
              <a:t>'Water1'</a:t>
            </a:r>
            <a:endParaRPr sz="1400"/>
          </a:p>
        </p:txBody>
      </p:sp>
      <p:sp>
        <p:nvSpPr>
          <p:cNvPr id="1925" name="Google Shape;1925;p55"/>
          <p:cNvSpPr txBox="1"/>
          <p:nvPr>
            <p:ph idx="1" type="subTitle"/>
          </p:nvPr>
        </p:nvSpPr>
        <p:spPr>
          <a:xfrm>
            <a:off x="3337925" y="4105075"/>
            <a:ext cx="5077500" cy="8787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b="1" lang="en" sz="1200"/>
              <a:t>Before SMOTE :</a:t>
            </a:r>
            <a:r>
              <a:rPr lang="en" sz="1200"/>
              <a:t> [7963  441]</a:t>
            </a:r>
            <a:endParaRPr sz="1200"/>
          </a:p>
          <a:p>
            <a:pPr indent="-304800" lvl="0" marL="457200" rtl="0" algn="l">
              <a:spcBef>
                <a:spcPts val="0"/>
              </a:spcBef>
              <a:spcAft>
                <a:spcPts val="0"/>
              </a:spcAft>
              <a:buClr>
                <a:schemeClr val="dk1"/>
              </a:buClr>
              <a:buSzPts val="1200"/>
              <a:buFont typeface="Catamaran"/>
              <a:buChar char="➢"/>
            </a:pPr>
            <a:r>
              <a:rPr b="1" lang="en" sz="1200"/>
              <a:t>After SMOTE :</a:t>
            </a:r>
            <a:r>
              <a:rPr lang="en" sz="1200"/>
              <a:t> [6476 6533]</a:t>
            </a:r>
            <a:endParaRPr sz="1200"/>
          </a:p>
          <a:p>
            <a:pPr indent="-304800" lvl="0" marL="457200" rtl="0" algn="l">
              <a:spcBef>
                <a:spcPts val="0"/>
              </a:spcBef>
              <a:spcAft>
                <a:spcPts val="0"/>
              </a:spcAft>
              <a:buSzPts val="1200"/>
              <a:buChar char="➢"/>
            </a:pPr>
            <a:r>
              <a:rPr b="1" lang="en" sz="1200"/>
              <a:t>Method :</a:t>
            </a:r>
            <a:r>
              <a:rPr lang="en" sz="1200"/>
              <a:t> imblearn.combine.SMOTEENN</a:t>
            </a:r>
            <a:endParaRPr sz="1200"/>
          </a:p>
        </p:txBody>
      </p:sp>
      <p:sp>
        <p:nvSpPr>
          <p:cNvPr id="1926" name="Google Shape;1926;p55"/>
          <p:cNvSpPr txBox="1"/>
          <p:nvPr>
            <p:ph idx="1" type="subTitle"/>
          </p:nvPr>
        </p:nvSpPr>
        <p:spPr>
          <a:xfrm>
            <a:off x="3337925" y="1388088"/>
            <a:ext cx="5077500" cy="454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chemeClr val="dk1"/>
              </a:buClr>
              <a:buSzPts val="1200"/>
              <a:buFont typeface="Catamaran"/>
              <a:buChar char="➢"/>
            </a:pPr>
            <a:r>
              <a:rPr lang="en" sz="1200"/>
              <a:t>Trap #35 appeared </a:t>
            </a:r>
            <a:r>
              <a:rPr b="1" lang="en" sz="1200">
                <a:solidFill>
                  <a:srgbClr val="990000"/>
                </a:solidFill>
              </a:rPr>
              <a:t>2 </a:t>
            </a:r>
            <a:r>
              <a:rPr b="1" lang="en" sz="1200">
                <a:solidFill>
                  <a:srgbClr val="990000"/>
                </a:solidFill>
              </a:rPr>
              <a:t>times</a:t>
            </a:r>
            <a:endParaRPr sz="1200"/>
          </a:p>
          <a:p>
            <a:pPr indent="-304800" lvl="0" marL="457200" rtl="0" algn="l">
              <a:spcBef>
                <a:spcPts val="0"/>
              </a:spcBef>
              <a:spcAft>
                <a:spcPts val="0"/>
              </a:spcAft>
              <a:buSzPts val="1200"/>
              <a:buChar char="➢"/>
            </a:pPr>
            <a:r>
              <a:rPr lang="en" sz="1200"/>
              <a:t>Trap #9 appeared </a:t>
            </a:r>
            <a:r>
              <a:rPr b="1" lang="en" sz="1200">
                <a:solidFill>
                  <a:srgbClr val="990000"/>
                </a:solidFill>
              </a:rPr>
              <a:t>2 </a:t>
            </a:r>
            <a:r>
              <a:rPr b="1" lang="en" sz="1200">
                <a:solidFill>
                  <a:srgbClr val="990000"/>
                </a:solidFill>
              </a:rPr>
              <a:t>times</a:t>
            </a:r>
            <a:endParaRPr sz="1200"/>
          </a:p>
          <a:p>
            <a:pPr indent="-304800" lvl="0" marL="457200" rtl="0" algn="l">
              <a:spcBef>
                <a:spcPts val="0"/>
              </a:spcBef>
              <a:spcAft>
                <a:spcPts val="0"/>
              </a:spcAft>
              <a:buClr>
                <a:schemeClr val="dk1"/>
              </a:buClr>
              <a:buSzPts val="1200"/>
              <a:buFont typeface="Catamaran"/>
              <a:buChar char="➢"/>
            </a:pPr>
            <a:r>
              <a:rPr lang="en" sz="1200"/>
              <a:t>4100 N OAK PARK AVE, Chicago, IL appeared </a:t>
            </a:r>
            <a:r>
              <a:rPr b="1" lang="en" sz="1200">
                <a:solidFill>
                  <a:srgbClr val="990000"/>
                </a:solidFill>
              </a:rPr>
              <a:t>150 times</a:t>
            </a:r>
            <a:endParaRPr b="1" sz="1200">
              <a:solidFill>
                <a:srgbClr val="990000"/>
              </a:solidFill>
            </a:endParaRPr>
          </a:p>
        </p:txBody>
      </p:sp>
      <p:sp>
        <p:nvSpPr>
          <p:cNvPr id="1927" name="Google Shape;1927;p55"/>
          <p:cNvSpPr txBox="1"/>
          <p:nvPr/>
        </p:nvSpPr>
        <p:spPr>
          <a:xfrm>
            <a:off x="5430750" y="2982300"/>
            <a:ext cx="3000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tamaran"/>
              <a:buChar char="➢"/>
            </a:pPr>
            <a:r>
              <a:rPr lang="en" sz="1050">
                <a:solidFill>
                  <a:schemeClr val="dk1"/>
                </a:solidFill>
                <a:latin typeface="Catamaran"/>
                <a:ea typeface="Catamaran"/>
                <a:cs typeface="Catamaran"/>
                <a:sym typeface="Catamaran"/>
              </a:rPr>
              <a:t>'Depart'</a:t>
            </a:r>
            <a:endParaRPr sz="1050">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a:buChar char="➢"/>
            </a:pPr>
            <a:r>
              <a:rPr lang="en" sz="1050">
                <a:solidFill>
                  <a:schemeClr val="dk1"/>
                </a:solidFill>
                <a:latin typeface="Catamaran"/>
                <a:ea typeface="Catamaran"/>
                <a:cs typeface="Catamaran"/>
                <a:sym typeface="Catamaran"/>
              </a:rPr>
              <a:t>'Depth'</a:t>
            </a:r>
            <a:endParaRPr sz="1050">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a:buChar char="➢"/>
            </a:pPr>
            <a:r>
              <a:rPr lang="en" sz="1050">
                <a:solidFill>
                  <a:schemeClr val="dk1"/>
                </a:solidFill>
                <a:latin typeface="Catamaran"/>
                <a:ea typeface="Catamaran"/>
                <a:cs typeface="Catamaran"/>
                <a:sym typeface="Catamaran"/>
              </a:rPr>
              <a:t>'SnowFall'</a:t>
            </a:r>
            <a:endParaRPr sz="1050">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a:buChar char="➢"/>
            </a:pPr>
            <a:r>
              <a:rPr lang="en" sz="1050">
                <a:solidFill>
                  <a:schemeClr val="dk1"/>
                </a:solidFill>
                <a:latin typeface="Catamaran"/>
                <a:ea typeface="Catamaran"/>
                <a:cs typeface="Catamaran"/>
                <a:sym typeface="Catamaran"/>
              </a:rPr>
              <a:t>'AvgSpeed'</a:t>
            </a:r>
            <a:endParaRPr>
              <a:solidFill>
                <a:schemeClr val="dk1"/>
              </a:solidFill>
              <a:latin typeface="Catamaran"/>
              <a:ea typeface="Catamaran"/>
              <a:cs typeface="Catamaran"/>
              <a:sym typeface="Catamaran"/>
            </a:endParaRPr>
          </a:p>
        </p:txBody>
      </p:sp>
      <p:sp>
        <p:nvSpPr>
          <p:cNvPr id="1928" name="Google Shape;1928;p55"/>
          <p:cNvSpPr txBox="1"/>
          <p:nvPr/>
        </p:nvSpPr>
        <p:spPr>
          <a:xfrm>
            <a:off x="6590550" y="2982300"/>
            <a:ext cx="3000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tamaran"/>
              <a:buChar char="➢"/>
            </a:pPr>
            <a:r>
              <a:rPr lang="en" sz="1050">
                <a:solidFill>
                  <a:schemeClr val="dk1"/>
                </a:solidFill>
                <a:latin typeface="Catamaran"/>
                <a:ea typeface="Catamaran"/>
                <a:cs typeface="Catamaran"/>
                <a:sym typeface="Catamaran"/>
              </a:rPr>
              <a:t>'ResultSpeed'</a:t>
            </a:r>
            <a:endParaRPr sz="1050">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a:buChar char="➢"/>
            </a:pPr>
            <a:r>
              <a:rPr lang="en" sz="1050">
                <a:solidFill>
                  <a:schemeClr val="dk1"/>
                </a:solidFill>
                <a:latin typeface="Catamaran"/>
                <a:ea typeface="Catamaran"/>
                <a:cs typeface="Catamaran"/>
                <a:sym typeface="Catamaran"/>
              </a:rPr>
              <a:t>'ResultDir'</a:t>
            </a:r>
            <a:endParaRPr sz="1050">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a:buChar char="➢"/>
            </a:pPr>
            <a:r>
              <a:rPr lang="en" sz="1050">
                <a:solidFill>
                  <a:schemeClr val="dk1"/>
                </a:solidFill>
                <a:latin typeface="Catamaran"/>
                <a:ea typeface="Catamaran"/>
                <a:cs typeface="Catamaran"/>
                <a:sym typeface="Catamaran"/>
              </a:rPr>
              <a:t>'SeaLevel'</a:t>
            </a:r>
            <a:endParaRPr sz="1050">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a:buChar char="➢"/>
            </a:pPr>
            <a:r>
              <a:rPr lang="en" sz="1050">
                <a:solidFill>
                  <a:schemeClr val="dk1"/>
                </a:solidFill>
                <a:latin typeface="Catamaran"/>
                <a:ea typeface="Catamaran"/>
                <a:cs typeface="Catamaran"/>
                <a:sym typeface="Catamaran"/>
              </a:rPr>
              <a:t>'StnPressure'</a:t>
            </a:r>
            <a:endParaRPr>
              <a:solidFill>
                <a:schemeClr val="dk1"/>
              </a:solidFill>
              <a:latin typeface="Catamaran"/>
              <a:ea typeface="Catamaran"/>
              <a:cs typeface="Catamaran"/>
              <a:sym typeface="Catamaran"/>
            </a:endParaRPr>
          </a:p>
        </p:txBody>
      </p:sp>
      <p:sp>
        <p:nvSpPr>
          <p:cNvPr id="1929" name="Google Shape;1929;p55"/>
          <p:cNvSpPr txBox="1"/>
          <p:nvPr/>
        </p:nvSpPr>
        <p:spPr>
          <a:xfrm>
            <a:off x="7860925" y="2982300"/>
            <a:ext cx="3000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tamaran"/>
              <a:buChar char="➢"/>
            </a:pPr>
            <a:r>
              <a:rPr lang="en" sz="1050">
                <a:solidFill>
                  <a:schemeClr val="dk1"/>
                </a:solidFill>
                <a:latin typeface="Catamaran"/>
                <a:ea typeface="Catamaran"/>
                <a:cs typeface="Catamaran"/>
                <a:sym typeface="Catamaran"/>
              </a:rPr>
              <a:t>'CodeSum'</a:t>
            </a:r>
            <a:endParaRPr sz="1050">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a:buChar char="➢"/>
            </a:pPr>
            <a:r>
              <a:rPr lang="en" sz="1050">
                <a:solidFill>
                  <a:schemeClr val="dk1"/>
                </a:solidFill>
                <a:latin typeface="Catamaran"/>
                <a:ea typeface="Catamaran"/>
                <a:cs typeface="Catamaran"/>
                <a:sym typeface="Catamaran"/>
              </a:rPr>
              <a:t>'Heat'</a:t>
            </a:r>
            <a:endParaRPr sz="1050">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a:buChar char="➢"/>
            </a:pPr>
            <a:r>
              <a:rPr lang="en" sz="1050">
                <a:solidFill>
                  <a:schemeClr val="dk1"/>
                </a:solidFill>
                <a:latin typeface="Catamaran"/>
                <a:ea typeface="Catamaran"/>
                <a:cs typeface="Catamaran"/>
                <a:sym typeface="Catamaran"/>
              </a:rPr>
              <a:t>'Cool'</a:t>
            </a:r>
            <a:endParaRPr>
              <a:solidFill>
                <a:schemeClr val="dk1"/>
              </a:solidFill>
              <a:latin typeface="Catamaran"/>
              <a:ea typeface="Catamaran"/>
              <a:cs typeface="Catamaran"/>
              <a:sym typeface="Catamar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3" name="Shape 1933"/>
        <p:cNvGrpSpPr/>
        <p:nvPr/>
      </p:nvGrpSpPr>
      <p:grpSpPr>
        <a:xfrm>
          <a:off x="0" y="0"/>
          <a:ext cx="0" cy="0"/>
          <a:chOff x="0" y="0"/>
          <a:chExt cx="0" cy="0"/>
        </a:xfrm>
      </p:grpSpPr>
      <p:sp>
        <p:nvSpPr>
          <p:cNvPr id="1934" name="Google Shape;1934;p56"/>
          <p:cNvSpPr txBox="1"/>
          <p:nvPr>
            <p:ph type="title"/>
          </p:nvPr>
        </p:nvSpPr>
        <p:spPr>
          <a:xfrm flipH="1">
            <a:off x="0" y="0"/>
            <a:ext cx="3810000" cy="8418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300"/>
              <a:t>Data Imbalance</a:t>
            </a:r>
            <a:endParaRPr sz="3000"/>
          </a:p>
        </p:txBody>
      </p:sp>
      <p:pic>
        <p:nvPicPr>
          <p:cNvPr id="1935" name="Google Shape;1935;p56"/>
          <p:cNvPicPr preferRelativeResize="0"/>
          <p:nvPr/>
        </p:nvPicPr>
        <p:blipFill>
          <a:blip r:embed="rId3">
            <a:alphaModFix/>
          </a:blip>
          <a:stretch>
            <a:fillRect/>
          </a:stretch>
        </p:blipFill>
        <p:spPr>
          <a:xfrm>
            <a:off x="1001475" y="841800"/>
            <a:ext cx="7217478" cy="3996899"/>
          </a:xfrm>
          <a:prstGeom prst="rect">
            <a:avLst/>
          </a:prstGeom>
          <a:noFill/>
          <a:ln>
            <a:noFill/>
          </a:ln>
        </p:spPr>
      </p:pic>
      <p:sp>
        <p:nvSpPr>
          <p:cNvPr id="1936" name="Google Shape;1936;p56"/>
          <p:cNvSpPr/>
          <p:nvPr/>
        </p:nvSpPr>
        <p:spPr>
          <a:xfrm>
            <a:off x="5291675" y="4729875"/>
            <a:ext cx="2708400" cy="219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7" name="Google Shape;1937;p56"/>
          <p:cNvPicPr preferRelativeResize="0"/>
          <p:nvPr/>
        </p:nvPicPr>
        <p:blipFill rotWithShape="1">
          <a:blip r:embed="rId3">
            <a:alphaModFix/>
          </a:blip>
          <a:srcRect b="0" l="0" r="51162" t="97327"/>
          <a:stretch/>
        </p:blipFill>
        <p:spPr>
          <a:xfrm>
            <a:off x="4789925" y="4785974"/>
            <a:ext cx="3524799" cy="10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1" name="Shape 1941"/>
        <p:cNvGrpSpPr/>
        <p:nvPr/>
      </p:nvGrpSpPr>
      <p:grpSpPr>
        <a:xfrm>
          <a:off x="0" y="0"/>
          <a:ext cx="0" cy="0"/>
          <a:chOff x="0" y="0"/>
          <a:chExt cx="0" cy="0"/>
        </a:xfrm>
      </p:grpSpPr>
      <p:grpSp>
        <p:nvGrpSpPr>
          <p:cNvPr id="1942" name="Google Shape;1942;p57"/>
          <p:cNvGrpSpPr/>
          <p:nvPr/>
        </p:nvGrpSpPr>
        <p:grpSpPr>
          <a:xfrm flipH="1">
            <a:off x="2181260" y="1795983"/>
            <a:ext cx="2366227" cy="1394930"/>
            <a:chOff x="1719725" y="1914550"/>
            <a:chExt cx="4604450" cy="2714400"/>
          </a:xfrm>
        </p:grpSpPr>
        <p:sp>
          <p:nvSpPr>
            <p:cNvPr id="1943" name="Google Shape;1943;p57"/>
            <p:cNvSpPr/>
            <p:nvPr/>
          </p:nvSpPr>
          <p:spPr>
            <a:xfrm>
              <a:off x="3735350" y="2420250"/>
              <a:ext cx="2195475" cy="547525"/>
            </a:xfrm>
            <a:custGeom>
              <a:rect b="b" l="l" r="r" t="t"/>
              <a:pathLst>
                <a:path extrusionOk="0" h="21901" w="87819">
                  <a:moveTo>
                    <a:pt x="60584" y="0"/>
                  </a:moveTo>
                  <a:cubicBezTo>
                    <a:pt x="39707" y="0"/>
                    <a:pt x="9065" y="5360"/>
                    <a:pt x="0" y="12186"/>
                  </a:cubicBezTo>
                  <a:lnTo>
                    <a:pt x="4637" y="14521"/>
                  </a:lnTo>
                  <a:cubicBezTo>
                    <a:pt x="4637" y="14521"/>
                    <a:pt x="22756" y="21900"/>
                    <a:pt x="42889" y="21900"/>
                  </a:cubicBezTo>
                  <a:cubicBezTo>
                    <a:pt x="54154" y="21900"/>
                    <a:pt x="66049" y="19591"/>
                    <a:pt x="75754" y="12386"/>
                  </a:cubicBezTo>
                  <a:cubicBezTo>
                    <a:pt x="87818" y="3457"/>
                    <a:pt x="77350" y="0"/>
                    <a:pt x="60584"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7"/>
            <p:cNvSpPr/>
            <p:nvPr/>
          </p:nvSpPr>
          <p:spPr>
            <a:xfrm>
              <a:off x="2996475" y="1914550"/>
              <a:ext cx="399375" cy="1315850"/>
            </a:xfrm>
            <a:custGeom>
              <a:rect b="b" l="l" r="r" t="t"/>
              <a:pathLst>
                <a:path extrusionOk="0" h="52634" w="15975">
                  <a:moveTo>
                    <a:pt x="1685" y="1"/>
                  </a:moveTo>
                  <a:cubicBezTo>
                    <a:pt x="1108" y="1"/>
                    <a:pt x="544" y="305"/>
                    <a:pt x="368" y="1392"/>
                  </a:cubicBezTo>
                  <a:cubicBezTo>
                    <a:pt x="1" y="3860"/>
                    <a:pt x="10308" y="50527"/>
                    <a:pt x="12276" y="52195"/>
                  </a:cubicBezTo>
                  <a:cubicBezTo>
                    <a:pt x="12629" y="52495"/>
                    <a:pt x="12987" y="52634"/>
                    <a:pt x="13324" y="52634"/>
                  </a:cubicBezTo>
                  <a:cubicBezTo>
                    <a:pt x="14864" y="52634"/>
                    <a:pt x="15974" y="49728"/>
                    <a:pt x="14277" y="45924"/>
                  </a:cubicBezTo>
                  <a:cubicBezTo>
                    <a:pt x="14277" y="45924"/>
                    <a:pt x="6338" y="6162"/>
                    <a:pt x="3170" y="491"/>
                  </a:cubicBezTo>
                  <a:cubicBezTo>
                    <a:pt x="3170" y="491"/>
                    <a:pt x="2418" y="1"/>
                    <a:pt x="168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7"/>
            <p:cNvSpPr/>
            <p:nvPr/>
          </p:nvSpPr>
          <p:spPr>
            <a:xfrm>
              <a:off x="2588125" y="1925850"/>
              <a:ext cx="499275" cy="901650"/>
            </a:xfrm>
            <a:custGeom>
              <a:rect b="b" l="l" r="r" t="t"/>
              <a:pathLst>
                <a:path extrusionOk="0" h="36066" w="19971">
                  <a:moveTo>
                    <a:pt x="17586" y="1"/>
                  </a:moveTo>
                  <a:cubicBezTo>
                    <a:pt x="15092" y="1"/>
                    <a:pt x="1" y="35866"/>
                    <a:pt x="1591" y="36065"/>
                  </a:cubicBezTo>
                  <a:cubicBezTo>
                    <a:pt x="1595" y="36066"/>
                    <a:pt x="1599" y="36066"/>
                    <a:pt x="1604" y="36066"/>
                  </a:cubicBezTo>
                  <a:cubicBezTo>
                    <a:pt x="3295" y="36066"/>
                    <a:pt x="16902" y="3674"/>
                    <a:pt x="17102" y="2975"/>
                  </a:cubicBezTo>
                  <a:cubicBezTo>
                    <a:pt x="17102" y="2975"/>
                    <a:pt x="19971" y="540"/>
                    <a:pt x="17636" y="6"/>
                  </a:cubicBezTo>
                  <a:cubicBezTo>
                    <a:pt x="17620" y="3"/>
                    <a:pt x="17603" y="1"/>
                    <a:pt x="1758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7"/>
            <p:cNvSpPr/>
            <p:nvPr/>
          </p:nvSpPr>
          <p:spPr>
            <a:xfrm>
              <a:off x="1719725" y="2757500"/>
              <a:ext cx="954425" cy="599800"/>
            </a:xfrm>
            <a:custGeom>
              <a:rect b="b" l="l" r="r" t="t"/>
              <a:pathLst>
                <a:path extrusionOk="0" h="23992" w="38177">
                  <a:moveTo>
                    <a:pt x="37386" y="1"/>
                  </a:moveTo>
                  <a:cubicBezTo>
                    <a:pt x="37020" y="1"/>
                    <a:pt x="36527" y="231"/>
                    <a:pt x="36527" y="231"/>
                  </a:cubicBezTo>
                  <a:cubicBezTo>
                    <a:pt x="26553" y="14608"/>
                    <a:pt x="10508" y="21246"/>
                    <a:pt x="5271" y="22080"/>
                  </a:cubicBezTo>
                  <a:cubicBezTo>
                    <a:pt x="1" y="22947"/>
                    <a:pt x="2202" y="23914"/>
                    <a:pt x="2202" y="23914"/>
                  </a:cubicBezTo>
                  <a:cubicBezTo>
                    <a:pt x="2741" y="23967"/>
                    <a:pt x="3281" y="23992"/>
                    <a:pt x="3823" y="23992"/>
                  </a:cubicBezTo>
                  <a:cubicBezTo>
                    <a:pt x="19497" y="23992"/>
                    <a:pt x="36327" y="2799"/>
                    <a:pt x="36327" y="2799"/>
                  </a:cubicBezTo>
                  <a:cubicBezTo>
                    <a:pt x="38177" y="477"/>
                    <a:pt x="37913" y="1"/>
                    <a:pt x="3738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7"/>
            <p:cNvSpPr/>
            <p:nvPr/>
          </p:nvSpPr>
          <p:spPr>
            <a:xfrm>
              <a:off x="2507950" y="2348750"/>
              <a:ext cx="1046600" cy="1019925"/>
            </a:xfrm>
            <a:custGeom>
              <a:rect b="b" l="l" r="r" t="t"/>
              <a:pathLst>
                <a:path extrusionOk="0" h="40797" w="41864">
                  <a:moveTo>
                    <a:pt x="3300" y="1"/>
                  </a:moveTo>
                  <a:cubicBezTo>
                    <a:pt x="2745" y="1"/>
                    <a:pt x="1" y="109"/>
                    <a:pt x="661" y="2270"/>
                  </a:cubicBezTo>
                  <a:cubicBezTo>
                    <a:pt x="1429" y="4672"/>
                    <a:pt x="35253" y="40364"/>
                    <a:pt x="38288" y="40765"/>
                  </a:cubicBezTo>
                  <a:cubicBezTo>
                    <a:pt x="38439" y="40786"/>
                    <a:pt x="38583" y="40797"/>
                    <a:pt x="38722" y="40797"/>
                  </a:cubicBezTo>
                  <a:cubicBezTo>
                    <a:pt x="41357" y="40797"/>
                    <a:pt x="41864" y="37012"/>
                    <a:pt x="37554" y="34160"/>
                  </a:cubicBezTo>
                  <a:cubicBezTo>
                    <a:pt x="37554" y="34160"/>
                    <a:pt x="9701" y="3271"/>
                    <a:pt x="3397" y="2"/>
                  </a:cubicBezTo>
                  <a:cubicBezTo>
                    <a:pt x="3397" y="2"/>
                    <a:pt x="3362" y="1"/>
                    <a:pt x="330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7"/>
            <p:cNvSpPr/>
            <p:nvPr/>
          </p:nvSpPr>
          <p:spPr>
            <a:xfrm>
              <a:off x="2466125" y="2370125"/>
              <a:ext cx="136275" cy="1014650"/>
            </a:xfrm>
            <a:custGeom>
              <a:rect b="b" l="l" r="r" t="t"/>
              <a:pathLst>
                <a:path extrusionOk="0" h="40586" w="5451">
                  <a:moveTo>
                    <a:pt x="3654" y="0"/>
                  </a:moveTo>
                  <a:cubicBezTo>
                    <a:pt x="3458" y="0"/>
                    <a:pt x="3220" y="36"/>
                    <a:pt x="2935" y="114"/>
                  </a:cubicBezTo>
                  <a:cubicBezTo>
                    <a:pt x="91" y="908"/>
                    <a:pt x="1" y="40586"/>
                    <a:pt x="1852" y="40586"/>
                  </a:cubicBezTo>
                  <a:cubicBezTo>
                    <a:pt x="1868" y="40586"/>
                    <a:pt x="1884" y="40583"/>
                    <a:pt x="1901" y="40577"/>
                  </a:cubicBezTo>
                  <a:cubicBezTo>
                    <a:pt x="3802" y="39876"/>
                    <a:pt x="3836" y="3717"/>
                    <a:pt x="3769" y="2983"/>
                  </a:cubicBezTo>
                  <a:cubicBezTo>
                    <a:pt x="3769" y="2983"/>
                    <a:pt x="5450" y="0"/>
                    <a:pt x="365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7"/>
            <p:cNvSpPr/>
            <p:nvPr/>
          </p:nvSpPr>
          <p:spPr>
            <a:xfrm>
              <a:off x="1743125" y="3307025"/>
              <a:ext cx="790650" cy="1004175"/>
            </a:xfrm>
            <a:custGeom>
              <a:rect b="b" l="l" r="r" t="t"/>
              <a:pathLst>
                <a:path extrusionOk="0" h="40167" w="31626">
                  <a:moveTo>
                    <a:pt x="30993" y="0"/>
                  </a:moveTo>
                  <a:cubicBezTo>
                    <a:pt x="30534" y="0"/>
                    <a:pt x="29820" y="732"/>
                    <a:pt x="29820" y="732"/>
                  </a:cubicBezTo>
                  <a:cubicBezTo>
                    <a:pt x="25350" y="18812"/>
                    <a:pt x="10306" y="33322"/>
                    <a:pt x="4769" y="36892"/>
                  </a:cubicBezTo>
                  <a:cubicBezTo>
                    <a:pt x="0" y="39947"/>
                    <a:pt x="1465" y="40167"/>
                    <a:pt x="1985" y="40167"/>
                  </a:cubicBezTo>
                  <a:cubicBezTo>
                    <a:pt x="2073" y="40167"/>
                    <a:pt x="2134" y="40161"/>
                    <a:pt x="2134" y="40161"/>
                  </a:cubicBezTo>
                  <a:cubicBezTo>
                    <a:pt x="21181" y="32889"/>
                    <a:pt x="30821" y="3101"/>
                    <a:pt x="30821" y="3101"/>
                  </a:cubicBezTo>
                  <a:cubicBezTo>
                    <a:pt x="31626" y="637"/>
                    <a:pt x="31421" y="0"/>
                    <a:pt x="3099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7"/>
            <p:cNvSpPr/>
            <p:nvPr/>
          </p:nvSpPr>
          <p:spPr>
            <a:xfrm>
              <a:off x="2857200" y="2481375"/>
              <a:ext cx="2486800" cy="1405950"/>
            </a:xfrm>
            <a:custGeom>
              <a:rect b="b" l="l" r="r" t="t"/>
              <a:pathLst>
                <a:path extrusionOk="0" h="56238" w="99472">
                  <a:moveTo>
                    <a:pt x="14144" y="1"/>
                  </a:moveTo>
                  <a:lnTo>
                    <a:pt x="14144" y="1"/>
                  </a:lnTo>
                  <a:cubicBezTo>
                    <a:pt x="8073" y="902"/>
                    <a:pt x="701" y="7640"/>
                    <a:pt x="368" y="14011"/>
                  </a:cubicBezTo>
                  <a:cubicBezTo>
                    <a:pt x="1" y="20916"/>
                    <a:pt x="4371" y="29455"/>
                    <a:pt x="9875" y="33425"/>
                  </a:cubicBezTo>
                  <a:cubicBezTo>
                    <a:pt x="13280" y="35871"/>
                    <a:pt x="17478" y="37135"/>
                    <a:pt x="21673" y="37135"/>
                  </a:cubicBezTo>
                  <a:cubicBezTo>
                    <a:pt x="24628" y="37135"/>
                    <a:pt x="27582" y="36508"/>
                    <a:pt x="30256" y="35226"/>
                  </a:cubicBezTo>
                  <a:cubicBezTo>
                    <a:pt x="32797" y="33987"/>
                    <a:pt x="35460" y="32143"/>
                    <a:pt x="38157" y="32143"/>
                  </a:cubicBezTo>
                  <a:cubicBezTo>
                    <a:pt x="38292" y="32143"/>
                    <a:pt x="38427" y="32148"/>
                    <a:pt x="38562" y="32157"/>
                  </a:cubicBezTo>
                  <a:cubicBezTo>
                    <a:pt x="44166" y="36093"/>
                    <a:pt x="48502" y="41364"/>
                    <a:pt x="52972" y="46468"/>
                  </a:cubicBezTo>
                  <a:cubicBezTo>
                    <a:pt x="55874" y="49770"/>
                    <a:pt x="59110" y="52839"/>
                    <a:pt x="63179" y="54540"/>
                  </a:cubicBezTo>
                  <a:cubicBezTo>
                    <a:pt x="65985" y="55739"/>
                    <a:pt x="69037" y="56237"/>
                    <a:pt x="72099" y="56237"/>
                  </a:cubicBezTo>
                  <a:cubicBezTo>
                    <a:pt x="73807" y="56237"/>
                    <a:pt x="75517" y="56082"/>
                    <a:pt x="77189" y="55808"/>
                  </a:cubicBezTo>
                  <a:cubicBezTo>
                    <a:pt x="81893" y="55040"/>
                    <a:pt x="86429" y="53406"/>
                    <a:pt x="90899" y="51805"/>
                  </a:cubicBezTo>
                  <a:cubicBezTo>
                    <a:pt x="92967" y="51037"/>
                    <a:pt x="95102" y="50237"/>
                    <a:pt x="96737" y="48769"/>
                  </a:cubicBezTo>
                  <a:cubicBezTo>
                    <a:pt x="98405" y="47301"/>
                    <a:pt x="99472" y="44966"/>
                    <a:pt x="98805" y="42865"/>
                  </a:cubicBezTo>
                  <a:lnTo>
                    <a:pt x="98805" y="42865"/>
                  </a:lnTo>
                  <a:cubicBezTo>
                    <a:pt x="97138" y="43568"/>
                    <a:pt x="95334" y="43870"/>
                    <a:pt x="93508" y="43870"/>
                  </a:cubicBezTo>
                  <a:cubicBezTo>
                    <a:pt x="91608" y="43870"/>
                    <a:pt x="89684" y="43543"/>
                    <a:pt x="87864" y="42998"/>
                  </a:cubicBezTo>
                  <a:cubicBezTo>
                    <a:pt x="84294" y="41898"/>
                    <a:pt x="81059" y="39996"/>
                    <a:pt x="77823" y="38095"/>
                  </a:cubicBezTo>
                  <a:cubicBezTo>
                    <a:pt x="66348" y="31357"/>
                    <a:pt x="54873" y="24619"/>
                    <a:pt x="43432" y="17880"/>
                  </a:cubicBezTo>
                  <a:cubicBezTo>
                    <a:pt x="43132" y="17714"/>
                    <a:pt x="42832" y="17547"/>
                    <a:pt x="42498" y="17347"/>
                  </a:cubicBezTo>
                  <a:cubicBezTo>
                    <a:pt x="42498" y="17013"/>
                    <a:pt x="42465" y="16646"/>
                    <a:pt x="42398" y="16279"/>
                  </a:cubicBezTo>
                  <a:cubicBezTo>
                    <a:pt x="41731" y="10842"/>
                    <a:pt x="38061" y="5405"/>
                    <a:pt x="32691" y="4437"/>
                  </a:cubicBezTo>
                  <a:cubicBezTo>
                    <a:pt x="33125" y="4037"/>
                    <a:pt x="33558" y="3603"/>
                    <a:pt x="33992" y="3203"/>
                  </a:cubicBezTo>
                  <a:cubicBezTo>
                    <a:pt x="30392" y="1916"/>
                    <a:pt x="26910" y="1445"/>
                    <a:pt x="23400" y="1445"/>
                  </a:cubicBezTo>
                  <a:cubicBezTo>
                    <a:pt x="20176" y="1445"/>
                    <a:pt x="16929" y="1842"/>
                    <a:pt x="13544" y="2369"/>
                  </a:cubicBezTo>
                  <a:cubicBezTo>
                    <a:pt x="13744" y="1602"/>
                    <a:pt x="13944" y="768"/>
                    <a:pt x="1414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7"/>
            <p:cNvSpPr/>
            <p:nvPr/>
          </p:nvSpPr>
          <p:spPr>
            <a:xfrm>
              <a:off x="2857200" y="2726550"/>
              <a:ext cx="2475125" cy="1160775"/>
            </a:xfrm>
            <a:custGeom>
              <a:rect b="b" l="l" r="r" t="t"/>
              <a:pathLst>
                <a:path extrusionOk="0" h="46431" w="99005">
                  <a:moveTo>
                    <a:pt x="71852" y="32558"/>
                  </a:moveTo>
                  <a:cubicBezTo>
                    <a:pt x="71766" y="32691"/>
                    <a:pt x="71689" y="32828"/>
                    <a:pt x="71620" y="32968"/>
                  </a:cubicBezTo>
                  <a:lnTo>
                    <a:pt x="71620" y="32968"/>
                  </a:lnTo>
                  <a:cubicBezTo>
                    <a:pt x="71701" y="32834"/>
                    <a:pt x="71779" y="32698"/>
                    <a:pt x="71852" y="32558"/>
                  </a:cubicBezTo>
                  <a:close/>
                  <a:moveTo>
                    <a:pt x="1535" y="1"/>
                  </a:moveTo>
                  <a:cubicBezTo>
                    <a:pt x="868" y="1369"/>
                    <a:pt x="435" y="2803"/>
                    <a:pt x="368" y="4204"/>
                  </a:cubicBezTo>
                  <a:cubicBezTo>
                    <a:pt x="1" y="11109"/>
                    <a:pt x="4371" y="19648"/>
                    <a:pt x="9875" y="23618"/>
                  </a:cubicBezTo>
                  <a:cubicBezTo>
                    <a:pt x="13280" y="26064"/>
                    <a:pt x="17478" y="27328"/>
                    <a:pt x="21673" y="27328"/>
                  </a:cubicBezTo>
                  <a:cubicBezTo>
                    <a:pt x="24628" y="27328"/>
                    <a:pt x="27582" y="26701"/>
                    <a:pt x="30256" y="25419"/>
                  </a:cubicBezTo>
                  <a:cubicBezTo>
                    <a:pt x="32797" y="24180"/>
                    <a:pt x="35460" y="22336"/>
                    <a:pt x="38157" y="22336"/>
                  </a:cubicBezTo>
                  <a:cubicBezTo>
                    <a:pt x="38292" y="22336"/>
                    <a:pt x="38427" y="22341"/>
                    <a:pt x="38562" y="22350"/>
                  </a:cubicBezTo>
                  <a:cubicBezTo>
                    <a:pt x="44166" y="26286"/>
                    <a:pt x="48502" y="31557"/>
                    <a:pt x="52972" y="36661"/>
                  </a:cubicBezTo>
                  <a:cubicBezTo>
                    <a:pt x="55874" y="39963"/>
                    <a:pt x="59110" y="42998"/>
                    <a:pt x="63179" y="44733"/>
                  </a:cubicBezTo>
                  <a:cubicBezTo>
                    <a:pt x="65985" y="45932"/>
                    <a:pt x="69037" y="46430"/>
                    <a:pt x="72099" y="46430"/>
                  </a:cubicBezTo>
                  <a:cubicBezTo>
                    <a:pt x="73807" y="46430"/>
                    <a:pt x="75517" y="46275"/>
                    <a:pt x="77189" y="46001"/>
                  </a:cubicBezTo>
                  <a:cubicBezTo>
                    <a:pt x="81893" y="45233"/>
                    <a:pt x="86429" y="43599"/>
                    <a:pt x="90899" y="41998"/>
                  </a:cubicBezTo>
                  <a:cubicBezTo>
                    <a:pt x="92967" y="41230"/>
                    <a:pt x="95102" y="40430"/>
                    <a:pt x="96737" y="38962"/>
                  </a:cubicBezTo>
                  <a:cubicBezTo>
                    <a:pt x="97971" y="37895"/>
                    <a:pt x="98838" y="36360"/>
                    <a:pt x="99005" y="34792"/>
                  </a:cubicBezTo>
                  <a:lnTo>
                    <a:pt x="99005" y="34792"/>
                  </a:lnTo>
                  <a:cubicBezTo>
                    <a:pt x="94735" y="38562"/>
                    <a:pt x="88898" y="40597"/>
                    <a:pt x="83194" y="41364"/>
                  </a:cubicBezTo>
                  <a:cubicBezTo>
                    <a:pt x="82121" y="41507"/>
                    <a:pt x="81018" y="41607"/>
                    <a:pt x="79925" y="41607"/>
                  </a:cubicBezTo>
                  <a:cubicBezTo>
                    <a:pt x="77960" y="41607"/>
                    <a:pt x="76026" y="41283"/>
                    <a:pt x="74354" y="40296"/>
                  </a:cubicBezTo>
                  <a:cubicBezTo>
                    <a:pt x="71890" y="38843"/>
                    <a:pt x="70383" y="35474"/>
                    <a:pt x="71620" y="32968"/>
                  </a:cubicBezTo>
                  <a:lnTo>
                    <a:pt x="71620" y="32968"/>
                  </a:lnTo>
                  <a:cubicBezTo>
                    <a:pt x="69954" y="35708"/>
                    <a:pt x="66743" y="37136"/>
                    <a:pt x="63522" y="37136"/>
                  </a:cubicBezTo>
                  <a:cubicBezTo>
                    <a:pt x="61355" y="37136"/>
                    <a:pt x="59183" y="36489"/>
                    <a:pt x="57475" y="35159"/>
                  </a:cubicBezTo>
                  <a:cubicBezTo>
                    <a:pt x="53072" y="31757"/>
                    <a:pt x="52038" y="25052"/>
                    <a:pt x="54507" y="20082"/>
                  </a:cubicBezTo>
                  <a:lnTo>
                    <a:pt x="54507" y="20082"/>
                  </a:lnTo>
                  <a:cubicBezTo>
                    <a:pt x="53456" y="22023"/>
                    <a:pt x="51233" y="23042"/>
                    <a:pt x="49004" y="23042"/>
                  </a:cubicBezTo>
                  <a:cubicBezTo>
                    <a:pt x="47977" y="23042"/>
                    <a:pt x="46949" y="22826"/>
                    <a:pt x="46034" y="22384"/>
                  </a:cubicBezTo>
                  <a:cubicBezTo>
                    <a:pt x="43098" y="21016"/>
                    <a:pt x="41264" y="17947"/>
                    <a:pt x="40563" y="14778"/>
                  </a:cubicBezTo>
                  <a:cubicBezTo>
                    <a:pt x="39896" y="11609"/>
                    <a:pt x="40163" y="8340"/>
                    <a:pt x="40463" y="5105"/>
                  </a:cubicBezTo>
                  <a:lnTo>
                    <a:pt x="40463" y="5105"/>
                  </a:lnTo>
                  <a:cubicBezTo>
                    <a:pt x="38562" y="5638"/>
                    <a:pt x="37594" y="8173"/>
                    <a:pt x="38629" y="9808"/>
                  </a:cubicBezTo>
                  <a:cubicBezTo>
                    <a:pt x="37795" y="9875"/>
                    <a:pt x="36927" y="9908"/>
                    <a:pt x="36060" y="9975"/>
                  </a:cubicBezTo>
                  <a:cubicBezTo>
                    <a:pt x="37328" y="12843"/>
                    <a:pt x="35827" y="16379"/>
                    <a:pt x="33291" y="18181"/>
                  </a:cubicBezTo>
                  <a:cubicBezTo>
                    <a:pt x="30959" y="19846"/>
                    <a:pt x="28023" y="20330"/>
                    <a:pt x="25180" y="20330"/>
                  </a:cubicBezTo>
                  <a:cubicBezTo>
                    <a:pt x="24891" y="20330"/>
                    <a:pt x="24604" y="20325"/>
                    <a:pt x="24318" y="20315"/>
                  </a:cubicBezTo>
                  <a:cubicBezTo>
                    <a:pt x="16680" y="20015"/>
                    <a:pt x="8941" y="16513"/>
                    <a:pt x="4671" y="10175"/>
                  </a:cubicBezTo>
                  <a:cubicBezTo>
                    <a:pt x="2670" y="7206"/>
                    <a:pt x="1569" y="3604"/>
                    <a:pt x="15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7"/>
            <p:cNvSpPr/>
            <p:nvPr/>
          </p:nvSpPr>
          <p:spPr>
            <a:xfrm>
              <a:off x="2529475" y="2652500"/>
              <a:ext cx="418650" cy="422425"/>
            </a:xfrm>
            <a:custGeom>
              <a:rect b="b" l="l" r="r" t="t"/>
              <a:pathLst>
                <a:path extrusionOk="0" h="16897" w="16746">
                  <a:moveTo>
                    <a:pt x="8169" y="0"/>
                  </a:moveTo>
                  <a:cubicBezTo>
                    <a:pt x="6553" y="0"/>
                    <a:pt x="4987" y="391"/>
                    <a:pt x="3837" y="1228"/>
                  </a:cubicBezTo>
                  <a:cubicBezTo>
                    <a:pt x="968" y="3263"/>
                    <a:pt x="1" y="7399"/>
                    <a:pt x="1235" y="10668"/>
                  </a:cubicBezTo>
                  <a:cubicBezTo>
                    <a:pt x="2502" y="13937"/>
                    <a:pt x="5738" y="16272"/>
                    <a:pt x="9207" y="16806"/>
                  </a:cubicBezTo>
                  <a:cubicBezTo>
                    <a:pt x="9604" y="16863"/>
                    <a:pt x="10008" y="16896"/>
                    <a:pt x="10411" y="16896"/>
                  </a:cubicBezTo>
                  <a:cubicBezTo>
                    <a:pt x="11194" y="16896"/>
                    <a:pt x="11972" y="16770"/>
                    <a:pt x="12676" y="16439"/>
                  </a:cubicBezTo>
                  <a:cubicBezTo>
                    <a:pt x="14211" y="15739"/>
                    <a:pt x="15145" y="14171"/>
                    <a:pt x="15645" y="12570"/>
                  </a:cubicBezTo>
                  <a:cubicBezTo>
                    <a:pt x="16679" y="9468"/>
                    <a:pt x="16746" y="4364"/>
                    <a:pt x="14077" y="1996"/>
                  </a:cubicBezTo>
                  <a:cubicBezTo>
                    <a:pt x="12621" y="712"/>
                    <a:pt x="10350" y="0"/>
                    <a:pt x="8169"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7"/>
            <p:cNvSpPr/>
            <p:nvPr/>
          </p:nvSpPr>
          <p:spPr>
            <a:xfrm>
              <a:off x="2671250" y="2738650"/>
              <a:ext cx="406150" cy="423375"/>
            </a:xfrm>
            <a:custGeom>
              <a:rect b="b" l="l" r="r" t="t"/>
              <a:pathLst>
                <a:path extrusionOk="0" h="16935" w="16246">
                  <a:moveTo>
                    <a:pt x="9115" y="1"/>
                  </a:moveTo>
                  <a:cubicBezTo>
                    <a:pt x="8840" y="1"/>
                    <a:pt x="8521" y="220"/>
                    <a:pt x="8406" y="518"/>
                  </a:cubicBezTo>
                  <a:cubicBezTo>
                    <a:pt x="8273" y="918"/>
                    <a:pt x="8440" y="1385"/>
                    <a:pt x="8573" y="1785"/>
                  </a:cubicBezTo>
                  <a:cubicBezTo>
                    <a:pt x="8673" y="2219"/>
                    <a:pt x="8740" y="2719"/>
                    <a:pt x="8473" y="3053"/>
                  </a:cubicBezTo>
                  <a:cubicBezTo>
                    <a:pt x="6839" y="3053"/>
                    <a:pt x="5171" y="3220"/>
                    <a:pt x="3703" y="3887"/>
                  </a:cubicBezTo>
                  <a:cubicBezTo>
                    <a:pt x="2235" y="4554"/>
                    <a:pt x="934" y="5788"/>
                    <a:pt x="501" y="7356"/>
                  </a:cubicBezTo>
                  <a:cubicBezTo>
                    <a:pt x="0" y="9191"/>
                    <a:pt x="734" y="11192"/>
                    <a:pt x="1868" y="12726"/>
                  </a:cubicBezTo>
                  <a:cubicBezTo>
                    <a:pt x="3303" y="14661"/>
                    <a:pt x="5404" y="16095"/>
                    <a:pt x="7773" y="16663"/>
                  </a:cubicBezTo>
                  <a:cubicBezTo>
                    <a:pt x="8509" y="16832"/>
                    <a:pt x="9381" y="16935"/>
                    <a:pt x="10277" y="16935"/>
                  </a:cubicBezTo>
                  <a:cubicBezTo>
                    <a:pt x="11858" y="16935"/>
                    <a:pt x="13516" y="16613"/>
                    <a:pt x="14644" y="15762"/>
                  </a:cubicBezTo>
                  <a:cubicBezTo>
                    <a:pt x="16245" y="14528"/>
                    <a:pt x="16245" y="11325"/>
                    <a:pt x="16045" y="9557"/>
                  </a:cubicBezTo>
                  <a:cubicBezTo>
                    <a:pt x="15878" y="7623"/>
                    <a:pt x="14911" y="5655"/>
                    <a:pt x="13210" y="4754"/>
                  </a:cubicBezTo>
                  <a:cubicBezTo>
                    <a:pt x="12376" y="4287"/>
                    <a:pt x="11442" y="4120"/>
                    <a:pt x="10608" y="3653"/>
                  </a:cubicBezTo>
                  <a:cubicBezTo>
                    <a:pt x="9774" y="3186"/>
                    <a:pt x="9073" y="2252"/>
                    <a:pt x="9340" y="1352"/>
                  </a:cubicBezTo>
                  <a:cubicBezTo>
                    <a:pt x="9440" y="951"/>
                    <a:pt x="9707" y="484"/>
                    <a:pt x="9440" y="151"/>
                  </a:cubicBezTo>
                  <a:cubicBezTo>
                    <a:pt x="9357" y="46"/>
                    <a:pt x="9241" y="1"/>
                    <a:pt x="911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7"/>
            <p:cNvSpPr/>
            <p:nvPr/>
          </p:nvSpPr>
          <p:spPr>
            <a:xfrm>
              <a:off x="2541975" y="2673900"/>
              <a:ext cx="217825" cy="322575"/>
            </a:xfrm>
            <a:custGeom>
              <a:rect b="b" l="l" r="r" t="t"/>
              <a:pathLst>
                <a:path extrusionOk="0" h="12903" w="8713">
                  <a:moveTo>
                    <a:pt x="5256" y="0"/>
                  </a:moveTo>
                  <a:cubicBezTo>
                    <a:pt x="4187" y="0"/>
                    <a:pt x="3159" y="547"/>
                    <a:pt x="2369" y="1273"/>
                  </a:cubicBezTo>
                  <a:cubicBezTo>
                    <a:pt x="1535" y="2040"/>
                    <a:pt x="935" y="3008"/>
                    <a:pt x="335" y="3975"/>
                  </a:cubicBezTo>
                  <a:cubicBezTo>
                    <a:pt x="168" y="4242"/>
                    <a:pt x="1" y="4575"/>
                    <a:pt x="101" y="4876"/>
                  </a:cubicBezTo>
                  <a:cubicBezTo>
                    <a:pt x="201" y="5209"/>
                    <a:pt x="568" y="5343"/>
                    <a:pt x="868" y="5476"/>
                  </a:cubicBezTo>
                  <a:cubicBezTo>
                    <a:pt x="3237" y="6410"/>
                    <a:pt x="5005" y="8645"/>
                    <a:pt x="5438" y="11180"/>
                  </a:cubicBezTo>
                  <a:cubicBezTo>
                    <a:pt x="5642" y="12412"/>
                    <a:pt x="6171" y="12902"/>
                    <a:pt x="6716" y="12902"/>
                  </a:cubicBezTo>
                  <a:cubicBezTo>
                    <a:pt x="7690" y="12902"/>
                    <a:pt x="8713" y="11336"/>
                    <a:pt x="8007" y="9646"/>
                  </a:cubicBezTo>
                  <a:cubicBezTo>
                    <a:pt x="7766" y="9104"/>
                    <a:pt x="4261" y="3639"/>
                    <a:pt x="2994" y="3639"/>
                  </a:cubicBezTo>
                  <a:cubicBezTo>
                    <a:pt x="2858" y="3639"/>
                    <a:pt x="2748" y="3702"/>
                    <a:pt x="2671" y="3839"/>
                  </a:cubicBezTo>
                  <a:lnTo>
                    <a:pt x="2671" y="3839"/>
                  </a:lnTo>
                  <a:cubicBezTo>
                    <a:pt x="3438" y="2472"/>
                    <a:pt x="4371" y="1172"/>
                    <a:pt x="5438" y="5"/>
                  </a:cubicBezTo>
                  <a:cubicBezTo>
                    <a:pt x="5377" y="2"/>
                    <a:pt x="5317" y="0"/>
                    <a:pt x="525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7"/>
            <p:cNvSpPr/>
            <p:nvPr/>
          </p:nvSpPr>
          <p:spPr>
            <a:xfrm>
              <a:off x="2396050" y="2799150"/>
              <a:ext cx="315250" cy="283275"/>
            </a:xfrm>
            <a:custGeom>
              <a:rect b="b" l="l" r="r" t="t"/>
              <a:pathLst>
                <a:path extrusionOk="0" h="11331" w="12610">
                  <a:moveTo>
                    <a:pt x="5886" y="0"/>
                  </a:moveTo>
                  <a:cubicBezTo>
                    <a:pt x="4877" y="0"/>
                    <a:pt x="3892" y="286"/>
                    <a:pt x="3069" y="933"/>
                  </a:cubicBezTo>
                  <a:cubicBezTo>
                    <a:pt x="768" y="2768"/>
                    <a:pt x="0" y="6737"/>
                    <a:pt x="1802" y="9005"/>
                  </a:cubicBezTo>
                  <a:cubicBezTo>
                    <a:pt x="2922" y="10442"/>
                    <a:pt x="5059" y="11331"/>
                    <a:pt x="7069" y="11331"/>
                  </a:cubicBezTo>
                  <a:cubicBezTo>
                    <a:pt x="8232" y="11331"/>
                    <a:pt x="9352" y="11033"/>
                    <a:pt x="10208" y="10373"/>
                  </a:cubicBezTo>
                  <a:cubicBezTo>
                    <a:pt x="12509" y="8538"/>
                    <a:pt x="12609" y="4702"/>
                    <a:pt x="10842" y="2434"/>
                  </a:cubicBezTo>
                  <a:cubicBezTo>
                    <a:pt x="9675" y="965"/>
                    <a:pt x="7740" y="0"/>
                    <a:pt x="588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7"/>
            <p:cNvSpPr/>
            <p:nvPr/>
          </p:nvSpPr>
          <p:spPr>
            <a:xfrm>
              <a:off x="2416075" y="2820725"/>
              <a:ext cx="236025" cy="211675"/>
            </a:xfrm>
            <a:custGeom>
              <a:rect b="b" l="l" r="r" t="t"/>
              <a:pathLst>
                <a:path extrusionOk="0" h="8467" w="9441">
                  <a:moveTo>
                    <a:pt x="4450" y="1"/>
                  </a:moveTo>
                  <a:cubicBezTo>
                    <a:pt x="3692" y="1"/>
                    <a:pt x="2952" y="217"/>
                    <a:pt x="2335" y="704"/>
                  </a:cubicBezTo>
                  <a:cubicBezTo>
                    <a:pt x="600" y="2071"/>
                    <a:pt x="0" y="5040"/>
                    <a:pt x="1334" y="6741"/>
                  </a:cubicBezTo>
                  <a:cubicBezTo>
                    <a:pt x="2201" y="7798"/>
                    <a:pt x="3804" y="8467"/>
                    <a:pt x="5304" y="8467"/>
                  </a:cubicBezTo>
                  <a:cubicBezTo>
                    <a:pt x="6171" y="8467"/>
                    <a:pt x="7003" y="8243"/>
                    <a:pt x="7639" y="7742"/>
                  </a:cubicBezTo>
                  <a:cubicBezTo>
                    <a:pt x="9373" y="6375"/>
                    <a:pt x="9440" y="3506"/>
                    <a:pt x="8106" y="1805"/>
                  </a:cubicBezTo>
                  <a:cubicBezTo>
                    <a:pt x="7246" y="709"/>
                    <a:pt x="5820" y="1"/>
                    <a:pt x="445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7"/>
            <p:cNvSpPr/>
            <p:nvPr/>
          </p:nvSpPr>
          <p:spPr>
            <a:xfrm>
              <a:off x="2652900" y="2840525"/>
              <a:ext cx="391125" cy="360700"/>
            </a:xfrm>
            <a:custGeom>
              <a:rect b="b" l="l" r="r" t="t"/>
              <a:pathLst>
                <a:path extrusionOk="0" h="14428" w="15645">
                  <a:moveTo>
                    <a:pt x="7655" y="1"/>
                  </a:moveTo>
                  <a:cubicBezTo>
                    <a:pt x="7022" y="1"/>
                    <a:pt x="6388" y="110"/>
                    <a:pt x="5771" y="345"/>
                  </a:cubicBezTo>
                  <a:cubicBezTo>
                    <a:pt x="2335" y="1646"/>
                    <a:pt x="0" y="6050"/>
                    <a:pt x="1268" y="9385"/>
                  </a:cubicBezTo>
                  <a:cubicBezTo>
                    <a:pt x="2310" y="12154"/>
                    <a:pt x="5695" y="14427"/>
                    <a:pt x="8775" y="14427"/>
                  </a:cubicBezTo>
                  <a:cubicBezTo>
                    <a:pt x="9443" y="14427"/>
                    <a:pt x="10096" y="14320"/>
                    <a:pt x="10708" y="14089"/>
                  </a:cubicBezTo>
                  <a:cubicBezTo>
                    <a:pt x="14111" y="12788"/>
                    <a:pt x="15645" y="8284"/>
                    <a:pt x="14377" y="4949"/>
                  </a:cubicBezTo>
                  <a:cubicBezTo>
                    <a:pt x="13340" y="2218"/>
                    <a:pt x="10513" y="1"/>
                    <a:pt x="765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7"/>
            <p:cNvSpPr/>
            <p:nvPr/>
          </p:nvSpPr>
          <p:spPr>
            <a:xfrm>
              <a:off x="2682925" y="2862200"/>
              <a:ext cx="287725" cy="264350"/>
            </a:xfrm>
            <a:custGeom>
              <a:rect b="b" l="l" r="r" t="t"/>
              <a:pathLst>
                <a:path extrusionOk="0" h="10574" w="11509">
                  <a:moveTo>
                    <a:pt x="5640" y="1"/>
                  </a:moveTo>
                  <a:cubicBezTo>
                    <a:pt x="5180" y="1"/>
                    <a:pt x="4719" y="78"/>
                    <a:pt x="4270" y="246"/>
                  </a:cubicBezTo>
                  <a:cubicBezTo>
                    <a:pt x="1735" y="1213"/>
                    <a:pt x="0" y="4449"/>
                    <a:pt x="934" y="6884"/>
                  </a:cubicBezTo>
                  <a:cubicBezTo>
                    <a:pt x="1700" y="8908"/>
                    <a:pt x="4194" y="10574"/>
                    <a:pt x="6446" y="10574"/>
                  </a:cubicBezTo>
                  <a:cubicBezTo>
                    <a:pt x="6940" y="10574"/>
                    <a:pt x="7423" y="10494"/>
                    <a:pt x="7873" y="10320"/>
                  </a:cubicBezTo>
                  <a:cubicBezTo>
                    <a:pt x="10374" y="9352"/>
                    <a:pt x="11509" y="6083"/>
                    <a:pt x="10575" y="3615"/>
                  </a:cubicBezTo>
                  <a:cubicBezTo>
                    <a:pt x="9808" y="1617"/>
                    <a:pt x="7739" y="1"/>
                    <a:pt x="564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7"/>
            <p:cNvSpPr/>
            <p:nvPr/>
          </p:nvSpPr>
          <p:spPr>
            <a:xfrm>
              <a:off x="2979900" y="2599800"/>
              <a:ext cx="198400" cy="128725"/>
            </a:xfrm>
            <a:custGeom>
              <a:rect b="b" l="l" r="r" t="t"/>
              <a:pathLst>
                <a:path extrusionOk="0" h="5149" w="7936">
                  <a:moveTo>
                    <a:pt x="7935" y="1"/>
                  </a:moveTo>
                  <a:cubicBezTo>
                    <a:pt x="6001" y="1"/>
                    <a:pt x="4099" y="701"/>
                    <a:pt x="2565" y="1869"/>
                  </a:cubicBezTo>
                  <a:cubicBezTo>
                    <a:pt x="2098" y="2236"/>
                    <a:pt x="1097" y="2969"/>
                    <a:pt x="764" y="3470"/>
                  </a:cubicBezTo>
                  <a:cubicBezTo>
                    <a:pt x="732" y="3533"/>
                    <a:pt x="0" y="5149"/>
                    <a:pt x="254" y="5149"/>
                  </a:cubicBezTo>
                  <a:cubicBezTo>
                    <a:pt x="266" y="5149"/>
                    <a:pt x="280" y="5145"/>
                    <a:pt x="297" y="5138"/>
                  </a:cubicBezTo>
                  <a:cubicBezTo>
                    <a:pt x="3065" y="3837"/>
                    <a:pt x="5667" y="2102"/>
                    <a:pt x="7935"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7"/>
            <p:cNvSpPr/>
            <p:nvPr/>
          </p:nvSpPr>
          <p:spPr>
            <a:xfrm>
              <a:off x="3200325" y="2611900"/>
              <a:ext cx="254000" cy="71275"/>
            </a:xfrm>
            <a:custGeom>
              <a:rect b="b" l="l" r="r" t="t"/>
              <a:pathLst>
                <a:path extrusionOk="0" h="2851" w="10160">
                  <a:moveTo>
                    <a:pt x="5579" y="1"/>
                  </a:moveTo>
                  <a:cubicBezTo>
                    <a:pt x="3293" y="1"/>
                    <a:pt x="965" y="367"/>
                    <a:pt x="419" y="1585"/>
                  </a:cubicBezTo>
                  <a:cubicBezTo>
                    <a:pt x="0" y="2514"/>
                    <a:pt x="526" y="2851"/>
                    <a:pt x="1515" y="2851"/>
                  </a:cubicBezTo>
                  <a:cubicBezTo>
                    <a:pt x="4134" y="2851"/>
                    <a:pt x="10003" y="484"/>
                    <a:pt x="10158" y="484"/>
                  </a:cubicBezTo>
                  <a:cubicBezTo>
                    <a:pt x="10159" y="484"/>
                    <a:pt x="10159" y="484"/>
                    <a:pt x="10160" y="484"/>
                  </a:cubicBezTo>
                  <a:cubicBezTo>
                    <a:pt x="9370" y="256"/>
                    <a:pt x="7489" y="1"/>
                    <a:pt x="5579"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7"/>
            <p:cNvSpPr/>
            <p:nvPr/>
          </p:nvSpPr>
          <p:spPr>
            <a:xfrm>
              <a:off x="3150750" y="2755350"/>
              <a:ext cx="164325" cy="58000"/>
            </a:xfrm>
            <a:custGeom>
              <a:rect b="b" l="l" r="r" t="t"/>
              <a:pathLst>
                <a:path extrusionOk="0" h="2320" w="6573">
                  <a:moveTo>
                    <a:pt x="1528" y="1"/>
                  </a:moveTo>
                  <a:cubicBezTo>
                    <a:pt x="1263" y="1"/>
                    <a:pt x="998" y="17"/>
                    <a:pt x="735" y="50"/>
                  </a:cubicBezTo>
                  <a:lnTo>
                    <a:pt x="634" y="417"/>
                  </a:lnTo>
                  <a:cubicBezTo>
                    <a:pt x="665" y="266"/>
                    <a:pt x="546" y="197"/>
                    <a:pt x="406" y="197"/>
                  </a:cubicBezTo>
                  <a:cubicBezTo>
                    <a:pt x="235" y="197"/>
                    <a:pt x="34" y="300"/>
                    <a:pt x="34" y="483"/>
                  </a:cubicBezTo>
                  <a:cubicBezTo>
                    <a:pt x="1" y="817"/>
                    <a:pt x="334" y="1050"/>
                    <a:pt x="634" y="1184"/>
                  </a:cubicBezTo>
                  <a:cubicBezTo>
                    <a:pt x="2110" y="1935"/>
                    <a:pt x="3738" y="2320"/>
                    <a:pt x="5377" y="2320"/>
                  </a:cubicBezTo>
                  <a:cubicBezTo>
                    <a:pt x="5775" y="2320"/>
                    <a:pt x="6174" y="2297"/>
                    <a:pt x="6572" y="2251"/>
                  </a:cubicBezTo>
                  <a:cubicBezTo>
                    <a:pt x="5315" y="818"/>
                    <a:pt x="3416" y="1"/>
                    <a:pt x="1528"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7"/>
            <p:cNvSpPr/>
            <p:nvPr/>
          </p:nvSpPr>
          <p:spPr>
            <a:xfrm>
              <a:off x="3522250" y="2655050"/>
              <a:ext cx="233950" cy="65125"/>
            </a:xfrm>
            <a:custGeom>
              <a:rect b="b" l="l" r="r" t="t"/>
              <a:pathLst>
                <a:path extrusionOk="0" h="2605" w="9358">
                  <a:moveTo>
                    <a:pt x="2543" y="1"/>
                  </a:moveTo>
                  <a:cubicBezTo>
                    <a:pt x="1545" y="1"/>
                    <a:pt x="762" y="271"/>
                    <a:pt x="485" y="993"/>
                  </a:cubicBezTo>
                  <a:cubicBezTo>
                    <a:pt x="1" y="2257"/>
                    <a:pt x="1230" y="2605"/>
                    <a:pt x="2917" y="2605"/>
                  </a:cubicBezTo>
                  <a:cubicBezTo>
                    <a:pt x="4984" y="2605"/>
                    <a:pt x="7739" y="2083"/>
                    <a:pt x="8878" y="2083"/>
                  </a:cubicBezTo>
                  <a:cubicBezTo>
                    <a:pt x="9115" y="2083"/>
                    <a:pt x="9282" y="2105"/>
                    <a:pt x="9358" y="2160"/>
                  </a:cubicBezTo>
                  <a:cubicBezTo>
                    <a:pt x="8489" y="1527"/>
                    <a:pt x="4912" y="1"/>
                    <a:pt x="2543"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7"/>
            <p:cNvSpPr/>
            <p:nvPr/>
          </p:nvSpPr>
          <p:spPr>
            <a:xfrm>
              <a:off x="3551050" y="2803275"/>
              <a:ext cx="190150" cy="130950"/>
            </a:xfrm>
            <a:custGeom>
              <a:rect b="b" l="l" r="r" t="t"/>
              <a:pathLst>
                <a:path extrusionOk="0" h="5238" w="7606">
                  <a:moveTo>
                    <a:pt x="167" y="1"/>
                  </a:moveTo>
                  <a:lnTo>
                    <a:pt x="167" y="1"/>
                  </a:lnTo>
                  <a:cubicBezTo>
                    <a:pt x="0" y="635"/>
                    <a:pt x="267" y="968"/>
                    <a:pt x="834" y="1268"/>
                  </a:cubicBezTo>
                  <a:cubicBezTo>
                    <a:pt x="3102" y="2603"/>
                    <a:pt x="5337" y="3937"/>
                    <a:pt x="7606" y="5238"/>
                  </a:cubicBezTo>
                  <a:cubicBezTo>
                    <a:pt x="6405" y="2069"/>
                    <a:pt x="3302" y="434"/>
                    <a:pt x="167"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7"/>
            <p:cNvSpPr/>
            <p:nvPr/>
          </p:nvSpPr>
          <p:spPr>
            <a:xfrm>
              <a:off x="3381750" y="2735725"/>
              <a:ext cx="119275" cy="49725"/>
            </a:xfrm>
            <a:custGeom>
              <a:rect b="b" l="l" r="r" t="t"/>
              <a:pathLst>
                <a:path extrusionOk="0" h="1989" w="4771">
                  <a:moveTo>
                    <a:pt x="1635" y="34"/>
                  </a:moveTo>
                  <a:lnTo>
                    <a:pt x="1695" y="41"/>
                  </a:lnTo>
                  <a:lnTo>
                    <a:pt x="1695" y="41"/>
                  </a:lnTo>
                  <a:cubicBezTo>
                    <a:pt x="1675" y="39"/>
                    <a:pt x="1655" y="36"/>
                    <a:pt x="1635" y="34"/>
                  </a:cubicBezTo>
                  <a:close/>
                  <a:moveTo>
                    <a:pt x="1" y="1"/>
                  </a:moveTo>
                  <a:lnTo>
                    <a:pt x="1" y="1"/>
                  </a:lnTo>
                  <a:cubicBezTo>
                    <a:pt x="555" y="1230"/>
                    <a:pt x="1927" y="1988"/>
                    <a:pt x="3274" y="1988"/>
                  </a:cubicBezTo>
                  <a:cubicBezTo>
                    <a:pt x="3793" y="1988"/>
                    <a:pt x="4307" y="1876"/>
                    <a:pt x="4771" y="1635"/>
                  </a:cubicBezTo>
                  <a:cubicBezTo>
                    <a:pt x="4055" y="860"/>
                    <a:pt x="3074" y="299"/>
                    <a:pt x="2016" y="92"/>
                  </a:cubicBezTo>
                  <a:lnTo>
                    <a:pt x="2016" y="92"/>
                  </a:lnTo>
                  <a:cubicBezTo>
                    <a:pt x="2078" y="95"/>
                    <a:pt x="2140" y="98"/>
                    <a:pt x="2202" y="101"/>
                  </a:cubicBezTo>
                  <a:lnTo>
                    <a:pt x="1695" y="41"/>
                  </a:lnTo>
                  <a:lnTo>
                    <a:pt x="1695" y="41"/>
                  </a:lnTo>
                  <a:cubicBezTo>
                    <a:pt x="1802" y="55"/>
                    <a:pt x="1910" y="72"/>
                    <a:pt x="2016" y="92"/>
                  </a:cubicBezTo>
                  <a:lnTo>
                    <a:pt x="2016" y="92"/>
                  </a:lnTo>
                  <a:cubicBezTo>
                    <a:pt x="1344" y="62"/>
                    <a:pt x="672" y="31"/>
                    <a:pt x="1"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7"/>
            <p:cNvSpPr/>
            <p:nvPr/>
          </p:nvSpPr>
          <p:spPr>
            <a:xfrm>
              <a:off x="3267500" y="2813300"/>
              <a:ext cx="612125" cy="483125"/>
            </a:xfrm>
            <a:custGeom>
              <a:rect b="b" l="l" r="r" t="t"/>
              <a:pathLst>
                <a:path extrusionOk="0" h="19325" w="24485">
                  <a:moveTo>
                    <a:pt x="24485" y="0"/>
                  </a:moveTo>
                  <a:lnTo>
                    <a:pt x="24485" y="0"/>
                  </a:lnTo>
                  <a:cubicBezTo>
                    <a:pt x="20048" y="3236"/>
                    <a:pt x="15612" y="6505"/>
                    <a:pt x="11609" y="10274"/>
                  </a:cubicBezTo>
                  <a:cubicBezTo>
                    <a:pt x="9241" y="12476"/>
                    <a:pt x="6839" y="14944"/>
                    <a:pt x="3670" y="15511"/>
                  </a:cubicBezTo>
                  <a:cubicBezTo>
                    <a:pt x="2469" y="15745"/>
                    <a:pt x="1168" y="15678"/>
                    <a:pt x="167" y="16345"/>
                  </a:cubicBezTo>
                  <a:cubicBezTo>
                    <a:pt x="1" y="16445"/>
                    <a:pt x="2202" y="18180"/>
                    <a:pt x="2402" y="18313"/>
                  </a:cubicBezTo>
                  <a:cubicBezTo>
                    <a:pt x="3270" y="18814"/>
                    <a:pt x="4337" y="19247"/>
                    <a:pt x="5338" y="19314"/>
                  </a:cubicBezTo>
                  <a:cubicBezTo>
                    <a:pt x="5411" y="19321"/>
                    <a:pt x="5484" y="19324"/>
                    <a:pt x="5557" y="19324"/>
                  </a:cubicBezTo>
                  <a:cubicBezTo>
                    <a:pt x="7259" y="19324"/>
                    <a:pt x="8660" y="17502"/>
                    <a:pt x="9908" y="16479"/>
                  </a:cubicBezTo>
                  <a:cubicBezTo>
                    <a:pt x="13544" y="13510"/>
                    <a:pt x="16879" y="10141"/>
                    <a:pt x="19848" y="6471"/>
                  </a:cubicBezTo>
                  <a:cubicBezTo>
                    <a:pt x="21516" y="4403"/>
                    <a:pt x="23050" y="2235"/>
                    <a:pt x="2448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7"/>
            <p:cNvSpPr/>
            <p:nvPr/>
          </p:nvSpPr>
          <p:spPr>
            <a:xfrm>
              <a:off x="4155650" y="3100925"/>
              <a:ext cx="180975" cy="572175"/>
            </a:xfrm>
            <a:custGeom>
              <a:rect b="b" l="l" r="r" t="t"/>
              <a:pathLst>
                <a:path extrusionOk="0" h="22887" w="7239">
                  <a:moveTo>
                    <a:pt x="2553" y="1"/>
                  </a:moveTo>
                  <a:cubicBezTo>
                    <a:pt x="2514" y="1"/>
                    <a:pt x="2475" y="2"/>
                    <a:pt x="2435" y="3"/>
                  </a:cubicBezTo>
                  <a:cubicBezTo>
                    <a:pt x="534" y="5441"/>
                    <a:pt x="0" y="11745"/>
                    <a:pt x="1835" y="17082"/>
                  </a:cubicBezTo>
                  <a:cubicBezTo>
                    <a:pt x="2569" y="19250"/>
                    <a:pt x="5070" y="22153"/>
                    <a:pt x="7239" y="22886"/>
                  </a:cubicBezTo>
                  <a:cubicBezTo>
                    <a:pt x="5571" y="18416"/>
                    <a:pt x="4570" y="13680"/>
                    <a:pt x="4270" y="8910"/>
                  </a:cubicBezTo>
                  <a:cubicBezTo>
                    <a:pt x="4136" y="6808"/>
                    <a:pt x="4270" y="4773"/>
                    <a:pt x="4403" y="2672"/>
                  </a:cubicBezTo>
                  <a:cubicBezTo>
                    <a:pt x="4468" y="1336"/>
                    <a:pt x="4152" y="1"/>
                    <a:pt x="255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7"/>
            <p:cNvSpPr/>
            <p:nvPr/>
          </p:nvSpPr>
          <p:spPr>
            <a:xfrm>
              <a:off x="4295750" y="3203500"/>
              <a:ext cx="126775" cy="484600"/>
            </a:xfrm>
            <a:custGeom>
              <a:rect b="b" l="l" r="r" t="t"/>
              <a:pathLst>
                <a:path extrusionOk="0" h="19384" w="5071">
                  <a:moveTo>
                    <a:pt x="1520" y="1"/>
                  </a:moveTo>
                  <a:cubicBezTo>
                    <a:pt x="1321" y="1"/>
                    <a:pt x="1074" y="149"/>
                    <a:pt x="767" y="504"/>
                  </a:cubicBezTo>
                  <a:cubicBezTo>
                    <a:pt x="0" y="1404"/>
                    <a:pt x="801" y="4273"/>
                    <a:pt x="867" y="5307"/>
                  </a:cubicBezTo>
                  <a:cubicBezTo>
                    <a:pt x="1034" y="8376"/>
                    <a:pt x="1168" y="11378"/>
                    <a:pt x="1735" y="14380"/>
                  </a:cubicBezTo>
                  <a:cubicBezTo>
                    <a:pt x="1935" y="15448"/>
                    <a:pt x="2168" y="16515"/>
                    <a:pt x="2669" y="17449"/>
                  </a:cubicBezTo>
                  <a:cubicBezTo>
                    <a:pt x="3202" y="18383"/>
                    <a:pt x="4036" y="19184"/>
                    <a:pt x="5070" y="19384"/>
                  </a:cubicBezTo>
                  <a:cubicBezTo>
                    <a:pt x="2735" y="14514"/>
                    <a:pt x="1768" y="8976"/>
                    <a:pt x="2268" y="3572"/>
                  </a:cubicBezTo>
                  <a:cubicBezTo>
                    <a:pt x="2323" y="3053"/>
                    <a:pt x="2423" y="1"/>
                    <a:pt x="1520"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7"/>
            <p:cNvSpPr/>
            <p:nvPr/>
          </p:nvSpPr>
          <p:spPr>
            <a:xfrm>
              <a:off x="4487550" y="3394250"/>
              <a:ext cx="231025" cy="371675"/>
            </a:xfrm>
            <a:custGeom>
              <a:rect b="b" l="l" r="r" t="t"/>
              <a:pathLst>
                <a:path extrusionOk="0" h="14867" w="9241">
                  <a:moveTo>
                    <a:pt x="8389" y="0"/>
                  </a:moveTo>
                  <a:cubicBezTo>
                    <a:pt x="8351" y="0"/>
                    <a:pt x="8312" y="4"/>
                    <a:pt x="8273" y="12"/>
                  </a:cubicBezTo>
                  <a:cubicBezTo>
                    <a:pt x="7739" y="112"/>
                    <a:pt x="7539" y="746"/>
                    <a:pt x="7439" y="1280"/>
                  </a:cubicBezTo>
                  <a:cubicBezTo>
                    <a:pt x="6538" y="5316"/>
                    <a:pt x="3736" y="8885"/>
                    <a:pt x="0" y="10720"/>
                  </a:cubicBezTo>
                  <a:lnTo>
                    <a:pt x="701" y="11720"/>
                  </a:lnTo>
                  <a:cubicBezTo>
                    <a:pt x="1511" y="13621"/>
                    <a:pt x="3564" y="14866"/>
                    <a:pt x="5601" y="14866"/>
                  </a:cubicBezTo>
                  <a:cubicBezTo>
                    <a:pt x="5995" y="14866"/>
                    <a:pt x="6388" y="14820"/>
                    <a:pt x="6772" y="14723"/>
                  </a:cubicBezTo>
                  <a:cubicBezTo>
                    <a:pt x="7172" y="14623"/>
                    <a:pt x="7606" y="14422"/>
                    <a:pt x="7806" y="14055"/>
                  </a:cubicBezTo>
                  <a:cubicBezTo>
                    <a:pt x="8039" y="13622"/>
                    <a:pt x="7839" y="13088"/>
                    <a:pt x="7672" y="12621"/>
                  </a:cubicBezTo>
                  <a:cubicBezTo>
                    <a:pt x="6605" y="9285"/>
                    <a:pt x="6972" y="5549"/>
                    <a:pt x="8673" y="2514"/>
                  </a:cubicBezTo>
                  <a:cubicBezTo>
                    <a:pt x="8940" y="2047"/>
                    <a:pt x="9240" y="1546"/>
                    <a:pt x="9240" y="1013"/>
                  </a:cubicBezTo>
                  <a:cubicBezTo>
                    <a:pt x="9240" y="521"/>
                    <a:pt x="8843" y="0"/>
                    <a:pt x="8389"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7"/>
            <p:cNvSpPr/>
            <p:nvPr/>
          </p:nvSpPr>
          <p:spPr>
            <a:xfrm>
              <a:off x="3902125" y="2980975"/>
              <a:ext cx="251875" cy="267700"/>
            </a:xfrm>
            <a:custGeom>
              <a:rect b="b" l="l" r="r" t="t"/>
              <a:pathLst>
                <a:path extrusionOk="0" h="10708" w="10075">
                  <a:moveTo>
                    <a:pt x="2655" y="1"/>
                  </a:moveTo>
                  <a:cubicBezTo>
                    <a:pt x="2430" y="1"/>
                    <a:pt x="2222" y="42"/>
                    <a:pt x="2035" y="131"/>
                  </a:cubicBezTo>
                  <a:cubicBezTo>
                    <a:pt x="0" y="1132"/>
                    <a:pt x="1335" y="5535"/>
                    <a:pt x="2169" y="6903"/>
                  </a:cubicBezTo>
                  <a:cubicBezTo>
                    <a:pt x="3203" y="8737"/>
                    <a:pt x="5004" y="10105"/>
                    <a:pt x="7039" y="10605"/>
                  </a:cubicBezTo>
                  <a:cubicBezTo>
                    <a:pt x="7244" y="10661"/>
                    <a:pt x="7471" y="10707"/>
                    <a:pt x="7689" y="10707"/>
                  </a:cubicBezTo>
                  <a:cubicBezTo>
                    <a:pt x="7860" y="10707"/>
                    <a:pt x="8026" y="10679"/>
                    <a:pt x="8173" y="10605"/>
                  </a:cubicBezTo>
                  <a:cubicBezTo>
                    <a:pt x="8607" y="10372"/>
                    <a:pt x="8773" y="9872"/>
                    <a:pt x="8907" y="9438"/>
                  </a:cubicBezTo>
                  <a:cubicBezTo>
                    <a:pt x="9207" y="8371"/>
                    <a:pt x="9541" y="7303"/>
                    <a:pt x="9841" y="6236"/>
                  </a:cubicBezTo>
                  <a:cubicBezTo>
                    <a:pt x="9941" y="5835"/>
                    <a:pt x="10074" y="5435"/>
                    <a:pt x="9974" y="5035"/>
                  </a:cubicBezTo>
                  <a:cubicBezTo>
                    <a:pt x="9841" y="4568"/>
                    <a:pt x="9441" y="4268"/>
                    <a:pt x="9040" y="3967"/>
                  </a:cubicBezTo>
                  <a:cubicBezTo>
                    <a:pt x="7844" y="3070"/>
                    <a:pt x="4610" y="1"/>
                    <a:pt x="2655"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7"/>
            <p:cNvSpPr/>
            <p:nvPr/>
          </p:nvSpPr>
          <p:spPr>
            <a:xfrm>
              <a:off x="4394150" y="3289950"/>
              <a:ext cx="240200" cy="295100"/>
            </a:xfrm>
            <a:custGeom>
              <a:rect b="b" l="l" r="r" t="t"/>
              <a:pathLst>
                <a:path extrusionOk="0" h="11804" w="9608">
                  <a:moveTo>
                    <a:pt x="2374" y="0"/>
                  </a:moveTo>
                  <a:cubicBezTo>
                    <a:pt x="1873" y="0"/>
                    <a:pt x="1421" y="186"/>
                    <a:pt x="1068" y="682"/>
                  </a:cubicBezTo>
                  <a:cubicBezTo>
                    <a:pt x="0" y="2216"/>
                    <a:pt x="567" y="6286"/>
                    <a:pt x="601" y="8087"/>
                  </a:cubicBezTo>
                  <a:cubicBezTo>
                    <a:pt x="634" y="9421"/>
                    <a:pt x="834" y="10989"/>
                    <a:pt x="2035" y="11589"/>
                  </a:cubicBezTo>
                  <a:cubicBezTo>
                    <a:pt x="2333" y="11738"/>
                    <a:pt x="2643" y="11803"/>
                    <a:pt x="2956" y="11803"/>
                  </a:cubicBezTo>
                  <a:cubicBezTo>
                    <a:pt x="3906" y="11803"/>
                    <a:pt x="4885" y="11207"/>
                    <a:pt x="5638" y="10555"/>
                  </a:cubicBezTo>
                  <a:cubicBezTo>
                    <a:pt x="6738" y="9621"/>
                    <a:pt x="7739" y="8554"/>
                    <a:pt x="8573" y="7386"/>
                  </a:cubicBezTo>
                  <a:cubicBezTo>
                    <a:pt x="9107" y="6652"/>
                    <a:pt x="9607" y="5819"/>
                    <a:pt x="9574" y="4885"/>
                  </a:cubicBezTo>
                  <a:cubicBezTo>
                    <a:pt x="9540" y="4017"/>
                    <a:pt x="9007" y="3217"/>
                    <a:pt x="8306" y="2683"/>
                  </a:cubicBezTo>
                  <a:cubicBezTo>
                    <a:pt x="7639" y="2116"/>
                    <a:pt x="6805" y="1782"/>
                    <a:pt x="6004" y="1449"/>
                  </a:cubicBezTo>
                  <a:cubicBezTo>
                    <a:pt x="4935" y="984"/>
                    <a:pt x="3525" y="0"/>
                    <a:pt x="2374"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7"/>
            <p:cNvSpPr/>
            <p:nvPr/>
          </p:nvSpPr>
          <p:spPr>
            <a:xfrm>
              <a:off x="4736050" y="3478275"/>
              <a:ext cx="417000" cy="216925"/>
            </a:xfrm>
            <a:custGeom>
              <a:rect b="b" l="l" r="r" t="t"/>
              <a:pathLst>
                <a:path extrusionOk="0" h="8677" w="16680">
                  <a:moveTo>
                    <a:pt x="1708" y="0"/>
                  </a:moveTo>
                  <a:cubicBezTo>
                    <a:pt x="344" y="0"/>
                    <a:pt x="129" y="2294"/>
                    <a:pt x="34" y="3656"/>
                  </a:cubicBezTo>
                  <a:cubicBezTo>
                    <a:pt x="1" y="4757"/>
                    <a:pt x="234" y="5891"/>
                    <a:pt x="935" y="6692"/>
                  </a:cubicBezTo>
                  <a:cubicBezTo>
                    <a:pt x="1802" y="7692"/>
                    <a:pt x="3203" y="8059"/>
                    <a:pt x="4504" y="8293"/>
                  </a:cubicBezTo>
                  <a:cubicBezTo>
                    <a:pt x="6090" y="8549"/>
                    <a:pt x="7696" y="8676"/>
                    <a:pt x="9301" y="8676"/>
                  </a:cubicBezTo>
                  <a:cubicBezTo>
                    <a:pt x="11241" y="8676"/>
                    <a:pt x="13180" y="8491"/>
                    <a:pt x="15078" y="8126"/>
                  </a:cubicBezTo>
                  <a:cubicBezTo>
                    <a:pt x="15779" y="7959"/>
                    <a:pt x="16679" y="7592"/>
                    <a:pt x="16612" y="6858"/>
                  </a:cubicBezTo>
                  <a:cubicBezTo>
                    <a:pt x="16546" y="6024"/>
                    <a:pt x="15445" y="5858"/>
                    <a:pt x="14644" y="5858"/>
                  </a:cubicBezTo>
                  <a:cubicBezTo>
                    <a:pt x="12276" y="5791"/>
                    <a:pt x="10008" y="4990"/>
                    <a:pt x="7873" y="3956"/>
                  </a:cubicBezTo>
                  <a:cubicBezTo>
                    <a:pt x="6805" y="3423"/>
                    <a:pt x="5771" y="2822"/>
                    <a:pt x="4771" y="2155"/>
                  </a:cubicBezTo>
                  <a:cubicBezTo>
                    <a:pt x="4104" y="1721"/>
                    <a:pt x="2669" y="120"/>
                    <a:pt x="1935" y="20"/>
                  </a:cubicBezTo>
                  <a:cubicBezTo>
                    <a:pt x="1856" y="7"/>
                    <a:pt x="1780" y="0"/>
                    <a:pt x="1708"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7"/>
            <p:cNvSpPr/>
            <p:nvPr/>
          </p:nvSpPr>
          <p:spPr>
            <a:xfrm>
              <a:off x="3044850" y="1946050"/>
              <a:ext cx="161800" cy="469475"/>
            </a:xfrm>
            <a:custGeom>
              <a:rect b="b" l="l" r="r" t="t"/>
              <a:pathLst>
                <a:path extrusionOk="0" h="18779" w="6472">
                  <a:moveTo>
                    <a:pt x="724" y="0"/>
                  </a:moveTo>
                  <a:cubicBezTo>
                    <a:pt x="291" y="0"/>
                    <a:pt x="0" y="465"/>
                    <a:pt x="234" y="1633"/>
                  </a:cubicBezTo>
                  <a:cubicBezTo>
                    <a:pt x="1268" y="6970"/>
                    <a:pt x="3203" y="12274"/>
                    <a:pt x="4670" y="17511"/>
                  </a:cubicBezTo>
                  <a:cubicBezTo>
                    <a:pt x="4770" y="17845"/>
                    <a:pt x="4870" y="18178"/>
                    <a:pt x="5104" y="18445"/>
                  </a:cubicBezTo>
                  <a:cubicBezTo>
                    <a:pt x="5273" y="18638"/>
                    <a:pt x="5529" y="18779"/>
                    <a:pt x="5784" y="18779"/>
                  </a:cubicBezTo>
                  <a:cubicBezTo>
                    <a:pt x="5882" y="18779"/>
                    <a:pt x="5979" y="18758"/>
                    <a:pt x="6071" y="18712"/>
                  </a:cubicBezTo>
                  <a:cubicBezTo>
                    <a:pt x="6472" y="18478"/>
                    <a:pt x="6472" y="17845"/>
                    <a:pt x="6372" y="17378"/>
                  </a:cubicBezTo>
                  <a:cubicBezTo>
                    <a:pt x="5838" y="14409"/>
                    <a:pt x="5137" y="11440"/>
                    <a:pt x="4303" y="8538"/>
                  </a:cubicBezTo>
                  <a:cubicBezTo>
                    <a:pt x="3636" y="6270"/>
                    <a:pt x="2836" y="4102"/>
                    <a:pt x="2302" y="1800"/>
                  </a:cubicBezTo>
                  <a:cubicBezTo>
                    <a:pt x="2077" y="768"/>
                    <a:pt x="1282" y="0"/>
                    <a:pt x="72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7"/>
            <p:cNvSpPr/>
            <p:nvPr/>
          </p:nvSpPr>
          <p:spPr>
            <a:xfrm>
              <a:off x="3839575" y="2803200"/>
              <a:ext cx="2484600" cy="839550"/>
            </a:xfrm>
            <a:custGeom>
              <a:rect b="b" l="l" r="r" t="t"/>
              <a:pathLst>
                <a:path extrusionOk="0" h="33582" w="99384">
                  <a:moveTo>
                    <a:pt x="4658" y="0"/>
                  </a:moveTo>
                  <a:cubicBezTo>
                    <a:pt x="2876" y="0"/>
                    <a:pt x="1307" y="130"/>
                    <a:pt x="1" y="404"/>
                  </a:cubicBezTo>
                  <a:lnTo>
                    <a:pt x="3203" y="4474"/>
                  </a:lnTo>
                  <a:cubicBezTo>
                    <a:pt x="3203" y="4474"/>
                    <a:pt x="30089" y="33582"/>
                    <a:pt x="59885" y="33582"/>
                  </a:cubicBezTo>
                  <a:cubicBezTo>
                    <a:pt x="62742" y="33582"/>
                    <a:pt x="65627" y="33314"/>
                    <a:pt x="68516" y="32727"/>
                  </a:cubicBezTo>
                  <a:cubicBezTo>
                    <a:pt x="99384" y="26491"/>
                    <a:pt x="30172" y="0"/>
                    <a:pt x="4658"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7"/>
            <p:cNvSpPr/>
            <p:nvPr/>
          </p:nvSpPr>
          <p:spPr>
            <a:xfrm>
              <a:off x="3454400" y="2360475"/>
              <a:ext cx="929750" cy="976950"/>
            </a:xfrm>
            <a:custGeom>
              <a:rect b="b" l="l" r="r" t="t"/>
              <a:pathLst>
                <a:path extrusionOk="0" h="39078" w="37190">
                  <a:moveTo>
                    <a:pt x="34421" y="0"/>
                  </a:moveTo>
                  <a:cubicBezTo>
                    <a:pt x="29051" y="3002"/>
                    <a:pt x="3766" y="32523"/>
                    <a:pt x="3766" y="32523"/>
                  </a:cubicBezTo>
                  <a:cubicBezTo>
                    <a:pt x="0" y="35195"/>
                    <a:pt x="85" y="39077"/>
                    <a:pt x="2283" y="39077"/>
                  </a:cubicBezTo>
                  <a:cubicBezTo>
                    <a:pt x="2363" y="39077"/>
                    <a:pt x="2446" y="39072"/>
                    <a:pt x="2532" y="39061"/>
                  </a:cubicBezTo>
                  <a:cubicBezTo>
                    <a:pt x="4967" y="38795"/>
                    <a:pt x="35522" y="4703"/>
                    <a:pt x="36356" y="2368"/>
                  </a:cubicBezTo>
                  <a:cubicBezTo>
                    <a:pt x="37190" y="0"/>
                    <a:pt x="34421" y="0"/>
                    <a:pt x="3442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7"/>
            <p:cNvSpPr/>
            <p:nvPr/>
          </p:nvSpPr>
          <p:spPr>
            <a:xfrm>
              <a:off x="4238200" y="2382825"/>
              <a:ext cx="171300" cy="1009500"/>
            </a:xfrm>
            <a:custGeom>
              <a:rect b="b" l="l" r="r" t="t"/>
              <a:pathLst>
                <a:path extrusionOk="0" h="40380" w="6852">
                  <a:moveTo>
                    <a:pt x="4066" y="0"/>
                  </a:moveTo>
                  <a:cubicBezTo>
                    <a:pt x="2700" y="0"/>
                    <a:pt x="3736" y="2976"/>
                    <a:pt x="3736" y="2976"/>
                  </a:cubicBezTo>
                  <a:cubicBezTo>
                    <a:pt x="3603" y="3709"/>
                    <a:pt x="0" y="39602"/>
                    <a:pt x="1468" y="40369"/>
                  </a:cubicBezTo>
                  <a:cubicBezTo>
                    <a:pt x="1482" y="40376"/>
                    <a:pt x="1496" y="40380"/>
                    <a:pt x="1510" y="40380"/>
                  </a:cubicBezTo>
                  <a:cubicBezTo>
                    <a:pt x="2977" y="40380"/>
                    <a:pt x="6851" y="1065"/>
                    <a:pt x="4670" y="140"/>
                  </a:cubicBezTo>
                  <a:cubicBezTo>
                    <a:pt x="4430" y="43"/>
                    <a:pt x="4231" y="0"/>
                    <a:pt x="406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7"/>
            <p:cNvSpPr/>
            <p:nvPr/>
          </p:nvSpPr>
          <p:spPr>
            <a:xfrm>
              <a:off x="4265000" y="3314650"/>
              <a:ext cx="527100" cy="1025975"/>
            </a:xfrm>
            <a:custGeom>
              <a:rect b="b" l="l" r="r" t="t"/>
              <a:pathLst>
                <a:path extrusionOk="0" h="41039" w="21084">
                  <a:moveTo>
                    <a:pt x="545" y="1"/>
                  </a:moveTo>
                  <a:cubicBezTo>
                    <a:pt x="213" y="1"/>
                    <a:pt x="1" y="645"/>
                    <a:pt x="396" y="3096"/>
                  </a:cubicBezTo>
                  <a:cubicBezTo>
                    <a:pt x="396" y="3096"/>
                    <a:pt x="5099" y="33051"/>
                    <a:pt x="19543" y="41023"/>
                  </a:cubicBezTo>
                  <a:cubicBezTo>
                    <a:pt x="19543" y="41023"/>
                    <a:pt x="19624" y="41038"/>
                    <a:pt x="19728" y="41038"/>
                  </a:cubicBezTo>
                  <a:cubicBezTo>
                    <a:pt x="20181" y="41038"/>
                    <a:pt x="21084" y="40752"/>
                    <a:pt x="17775" y="37687"/>
                  </a:cubicBezTo>
                  <a:cubicBezTo>
                    <a:pt x="13706" y="33918"/>
                    <a:pt x="3198" y="18907"/>
                    <a:pt x="1430" y="794"/>
                  </a:cubicBezTo>
                  <a:cubicBezTo>
                    <a:pt x="1430" y="794"/>
                    <a:pt x="913" y="1"/>
                    <a:pt x="54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7"/>
            <p:cNvSpPr/>
            <p:nvPr/>
          </p:nvSpPr>
          <p:spPr>
            <a:xfrm>
              <a:off x="3519725" y="2377150"/>
              <a:ext cx="788550" cy="887125"/>
            </a:xfrm>
            <a:custGeom>
              <a:rect b="b" l="l" r="r" t="t"/>
              <a:pathLst>
                <a:path extrusionOk="0" h="35485" w="31542">
                  <a:moveTo>
                    <a:pt x="31541" y="0"/>
                  </a:moveTo>
                  <a:cubicBezTo>
                    <a:pt x="31526" y="10"/>
                    <a:pt x="31510" y="19"/>
                    <a:pt x="31494" y="29"/>
                  </a:cubicBezTo>
                  <a:lnTo>
                    <a:pt x="31494" y="29"/>
                  </a:lnTo>
                  <a:cubicBezTo>
                    <a:pt x="31510" y="19"/>
                    <a:pt x="31526" y="10"/>
                    <a:pt x="31541" y="0"/>
                  </a:cubicBezTo>
                  <a:close/>
                  <a:moveTo>
                    <a:pt x="31494" y="29"/>
                  </a:moveTo>
                  <a:cubicBezTo>
                    <a:pt x="25747" y="3565"/>
                    <a:pt x="21322" y="8854"/>
                    <a:pt x="16998" y="14044"/>
                  </a:cubicBezTo>
                  <a:cubicBezTo>
                    <a:pt x="13262" y="18580"/>
                    <a:pt x="9492" y="23117"/>
                    <a:pt x="5723" y="27653"/>
                  </a:cubicBezTo>
                  <a:cubicBezTo>
                    <a:pt x="4155" y="29555"/>
                    <a:pt x="2354" y="31389"/>
                    <a:pt x="920" y="33424"/>
                  </a:cubicBezTo>
                  <a:cubicBezTo>
                    <a:pt x="186" y="34492"/>
                    <a:pt x="0" y="35485"/>
                    <a:pt x="522" y="35485"/>
                  </a:cubicBezTo>
                  <a:cubicBezTo>
                    <a:pt x="782" y="35485"/>
                    <a:pt x="1220" y="35237"/>
                    <a:pt x="1854" y="34625"/>
                  </a:cubicBezTo>
                  <a:cubicBezTo>
                    <a:pt x="5523" y="31089"/>
                    <a:pt x="8725" y="26920"/>
                    <a:pt x="12094" y="23083"/>
                  </a:cubicBezTo>
                  <a:cubicBezTo>
                    <a:pt x="15397" y="19281"/>
                    <a:pt x="18666" y="15478"/>
                    <a:pt x="21901" y="11609"/>
                  </a:cubicBezTo>
                  <a:cubicBezTo>
                    <a:pt x="23569" y="9640"/>
                    <a:pt x="25204" y="7672"/>
                    <a:pt x="26838" y="5704"/>
                  </a:cubicBezTo>
                  <a:cubicBezTo>
                    <a:pt x="28161" y="4084"/>
                    <a:pt x="29745" y="1121"/>
                    <a:pt x="31494" y="2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7"/>
            <p:cNvSpPr/>
            <p:nvPr/>
          </p:nvSpPr>
          <p:spPr>
            <a:xfrm>
              <a:off x="2429400" y="3018175"/>
              <a:ext cx="296900" cy="1291200"/>
            </a:xfrm>
            <a:custGeom>
              <a:rect b="b" l="l" r="r" t="t"/>
              <a:pathLst>
                <a:path extrusionOk="0" h="51648" w="11876">
                  <a:moveTo>
                    <a:pt x="9756" y="0"/>
                  </a:moveTo>
                  <a:cubicBezTo>
                    <a:pt x="9188" y="0"/>
                    <a:pt x="8489" y="495"/>
                    <a:pt x="7640" y="1846"/>
                  </a:cubicBezTo>
                  <a:lnTo>
                    <a:pt x="1" y="51648"/>
                  </a:lnTo>
                  <a:lnTo>
                    <a:pt x="11876" y="3680"/>
                  </a:lnTo>
                  <a:cubicBezTo>
                    <a:pt x="11876" y="3680"/>
                    <a:pt x="11304" y="0"/>
                    <a:pt x="975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7"/>
            <p:cNvSpPr/>
            <p:nvPr/>
          </p:nvSpPr>
          <p:spPr>
            <a:xfrm>
              <a:off x="3066525" y="2747400"/>
              <a:ext cx="1206725" cy="501100"/>
            </a:xfrm>
            <a:custGeom>
              <a:rect b="b" l="l" r="r" t="t"/>
              <a:pathLst>
                <a:path extrusionOk="0" h="20044" w="48269">
                  <a:moveTo>
                    <a:pt x="45900" y="1"/>
                  </a:moveTo>
                  <a:cubicBezTo>
                    <a:pt x="40063" y="334"/>
                    <a:pt x="6005" y="14945"/>
                    <a:pt x="6005" y="14945"/>
                  </a:cubicBezTo>
                  <a:cubicBezTo>
                    <a:pt x="1502" y="15679"/>
                    <a:pt x="1" y="19248"/>
                    <a:pt x="2202" y="20015"/>
                  </a:cubicBezTo>
                  <a:cubicBezTo>
                    <a:pt x="2256" y="20034"/>
                    <a:pt x="2331" y="20044"/>
                    <a:pt x="2427" y="20044"/>
                  </a:cubicBezTo>
                  <a:cubicBezTo>
                    <a:pt x="6348" y="20044"/>
                    <a:pt x="44874" y="4464"/>
                    <a:pt x="46567" y="2836"/>
                  </a:cubicBezTo>
                  <a:cubicBezTo>
                    <a:pt x="48268" y="1202"/>
                    <a:pt x="45900" y="1"/>
                    <a:pt x="4590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7"/>
            <p:cNvSpPr/>
            <p:nvPr/>
          </p:nvSpPr>
          <p:spPr>
            <a:xfrm>
              <a:off x="3722825" y="2775500"/>
              <a:ext cx="550550" cy="838450"/>
            </a:xfrm>
            <a:custGeom>
              <a:rect b="b" l="l" r="r" t="t"/>
              <a:pathLst>
                <a:path extrusionOk="0" h="33538" w="22022">
                  <a:moveTo>
                    <a:pt x="19817" y="1"/>
                  </a:moveTo>
                  <a:cubicBezTo>
                    <a:pt x="18890" y="1"/>
                    <a:pt x="18581" y="2479"/>
                    <a:pt x="18581" y="2479"/>
                  </a:cubicBezTo>
                  <a:cubicBezTo>
                    <a:pt x="18147" y="3047"/>
                    <a:pt x="1" y="32234"/>
                    <a:pt x="935" y="33502"/>
                  </a:cubicBezTo>
                  <a:cubicBezTo>
                    <a:pt x="952" y="33526"/>
                    <a:pt x="976" y="33538"/>
                    <a:pt x="1007" y="33538"/>
                  </a:cubicBezTo>
                  <a:cubicBezTo>
                    <a:pt x="2598" y="33538"/>
                    <a:pt x="22021" y="2146"/>
                    <a:pt x="20549" y="445"/>
                  </a:cubicBezTo>
                  <a:cubicBezTo>
                    <a:pt x="20270" y="129"/>
                    <a:pt x="20027" y="1"/>
                    <a:pt x="198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7"/>
            <p:cNvSpPr/>
            <p:nvPr/>
          </p:nvSpPr>
          <p:spPr>
            <a:xfrm>
              <a:off x="3531850" y="3547850"/>
              <a:ext cx="260225" cy="1081100"/>
            </a:xfrm>
            <a:custGeom>
              <a:rect b="b" l="l" r="r" t="t"/>
              <a:pathLst>
                <a:path extrusionOk="0" h="43244" w="10409">
                  <a:moveTo>
                    <a:pt x="9904" y="1"/>
                  </a:moveTo>
                  <a:cubicBezTo>
                    <a:pt x="9621" y="1"/>
                    <a:pt x="9196" y="584"/>
                    <a:pt x="8574" y="2608"/>
                  </a:cubicBezTo>
                  <a:cubicBezTo>
                    <a:pt x="8574" y="2608"/>
                    <a:pt x="1" y="30194"/>
                    <a:pt x="9007" y="43070"/>
                  </a:cubicBezTo>
                  <a:cubicBezTo>
                    <a:pt x="9007" y="43070"/>
                    <a:pt x="9232" y="43244"/>
                    <a:pt x="9437" y="43244"/>
                  </a:cubicBezTo>
                  <a:cubicBezTo>
                    <a:pt x="9806" y="43244"/>
                    <a:pt x="10109" y="42677"/>
                    <a:pt x="8907" y="39501"/>
                  </a:cubicBezTo>
                  <a:cubicBezTo>
                    <a:pt x="7006" y="34564"/>
                    <a:pt x="4304" y="17285"/>
                    <a:pt x="10408" y="1073"/>
                  </a:cubicBezTo>
                  <a:cubicBezTo>
                    <a:pt x="10408" y="1073"/>
                    <a:pt x="10287" y="1"/>
                    <a:pt x="990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7"/>
            <p:cNvSpPr/>
            <p:nvPr/>
          </p:nvSpPr>
          <p:spPr>
            <a:xfrm>
              <a:off x="3149525" y="2759075"/>
              <a:ext cx="1051175" cy="434500"/>
            </a:xfrm>
            <a:custGeom>
              <a:rect b="b" l="l" r="r" t="t"/>
              <a:pathLst>
                <a:path extrusionOk="0" h="17380" w="42047">
                  <a:moveTo>
                    <a:pt x="42046" y="1"/>
                  </a:moveTo>
                  <a:lnTo>
                    <a:pt x="42046" y="1"/>
                  </a:lnTo>
                  <a:cubicBezTo>
                    <a:pt x="42028" y="2"/>
                    <a:pt x="42009" y="4"/>
                    <a:pt x="41990" y="6"/>
                  </a:cubicBezTo>
                  <a:lnTo>
                    <a:pt x="41990" y="6"/>
                  </a:lnTo>
                  <a:cubicBezTo>
                    <a:pt x="42009" y="4"/>
                    <a:pt x="42027" y="3"/>
                    <a:pt x="42046" y="1"/>
                  </a:cubicBezTo>
                  <a:close/>
                  <a:moveTo>
                    <a:pt x="41990" y="6"/>
                  </a:moveTo>
                  <a:lnTo>
                    <a:pt x="41990" y="6"/>
                  </a:lnTo>
                  <a:cubicBezTo>
                    <a:pt x="35606" y="617"/>
                    <a:pt x="29587" y="3278"/>
                    <a:pt x="23733" y="5905"/>
                  </a:cubicBezTo>
                  <a:cubicBezTo>
                    <a:pt x="18630" y="8207"/>
                    <a:pt x="13493" y="10508"/>
                    <a:pt x="8389" y="12810"/>
                  </a:cubicBezTo>
                  <a:cubicBezTo>
                    <a:pt x="6221" y="13744"/>
                    <a:pt x="3919" y="14578"/>
                    <a:pt x="1851" y="15712"/>
                  </a:cubicBezTo>
                  <a:cubicBezTo>
                    <a:pt x="564" y="16421"/>
                    <a:pt x="1" y="17379"/>
                    <a:pt x="976" y="17379"/>
                  </a:cubicBezTo>
                  <a:cubicBezTo>
                    <a:pt x="1240" y="17379"/>
                    <a:pt x="1615" y="17309"/>
                    <a:pt x="2118" y="17146"/>
                  </a:cubicBezTo>
                  <a:cubicBezTo>
                    <a:pt x="6754" y="15645"/>
                    <a:pt x="11258" y="13444"/>
                    <a:pt x="15728" y="11576"/>
                  </a:cubicBezTo>
                  <a:cubicBezTo>
                    <a:pt x="20131" y="9708"/>
                    <a:pt x="24534" y="7806"/>
                    <a:pt x="28937" y="5905"/>
                  </a:cubicBezTo>
                  <a:cubicBezTo>
                    <a:pt x="31172" y="4904"/>
                    <a:pt x="33407" y="3904"/>
                    <a:pt x="35642" y="2903"/>
                  </a:cubicBezTo>
                  <a:cubicBezTo>
                    <a:pt x="37459" y="2110"/>
                    <a:pt x="40060" y="205"/>
                    <a:pt x="41990" y="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3" name="Google Shape;1983;p57"/>
          <p:cNvGrpSpPr/>
          <p:nvPr/>
        </p:nvGrpSpPr>
        <p:grpSpPr>
          <a:xfrm>
            <a:off x="622569" y="1566483"/>
            <a:ext cx="1480005" cy="1090574"/>
            <a:chOff x="2428575" y="2567075"/>
            <a:chExt cx="3032175" cy="2234325"/>
          </a:xfrm>
        </p:grpSpPr>
        <p:sp>
          <p:nvSpPr>
            <p:cNvPr id="1984" name="Google Shape;1984;p57"/>
            <p:cNvSpPr/>
            <p:nvPr/>
          </p:nvSpPr>
          <p:spPr>
            <a:xfrm>
              <a:off x="3797875" y="3441150"/>
              <a:ext cx="1662875" cy="671025"/>
            </a:xfrm>
            <a:custGeom>
              <a:rect b="b" l="l" r="r" t="t"/>
              <a:pathLst>
                <a:path extrusionOk="0" h="26841" w="66515">
                  <a:moveTo>
                    <a:pt x="20805" y="0"/>
                  </a:moveTo>
                  <a:cubicBezTo>
                    <a:pt x="8570" y="0"/>
                    <a:pt x="1" y="3640"/>
                    <a:pt x="1" y="3640"/>
                  </a:cubicBezTo>
                  <a:lnTo>
                    <a:pt x="2469" y="12847"/>
                  </a:lnTo>
                  <a:cubicBezTo>
                    <a:pt x="16842" y="23726"/>
                    <a:pt x="30629" y="26840"/>
                    <a:pt x="41706" y="26840"/>
                  </a:cubicBezTo>
                  <a:cubicBezTo>
                    <a:pt x="56542" y="26840"/>
                    <a:pt x="66515" y="21253"/>
                    <a:pt x="66515" y="21253"/>
                  </a:cubicBezTo>
                  <a:cubicBezTo>
                    <a:pt x="51073" y="4140"/>
                    <a:pt x="33853" y="0"/>
                    <a:pt x="2080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7"/>
            <p:cNvSpPr/>
            <p:nvPr/>
          </p:nvSpPr>
          <p:spPr>
            <a:xfrm>
              <a:off x="3477650" y="2747400"/>
              <a:ext cx="1583650" cy="1004925"/>
            </a:xfrm>
            <a:custGeom>
              <a:rect b="b" l="l" r="r" t="t"/>
              <a:pathLst>
                <a:path extrusionOk="0" h="40197" w="63346">
                  <a:moveTo>
                    <a:pt x="63346" y="1"/>
                  </a:moveTo>
                  <a:lnTo>
                    <a:pt x="63346" y="1"/>
                  </a:lnTo>
                  <a:cubicBezTo>
                    <a:pt x="44266" y="26820"/>
                    <a:pt x="5471" y="22083"/>
                    <a:pt x="2736" y="23418"/>
                  </a:cubicBezTo>
                  <a:cubicBezTo>
                    <a:pt x="1" y="24719"/>
                    <a:pt x="6839" y="40196"/>
                    <a:pt x="6839" y="40196"/>
                  </a:cubicBezTo>
                  <a:lnTo>
                    <a:pt x="8073" y="36460"/>
                  </a:lnTo>
                  <a:cubicBezTo>
                    <a:pt x="8073" y="36460"/>
                    <a:pt x="4170" y="27387"/>
                    <a:pt x="4270" y="26987"/>
                  </a:cubicBezTo>
                  <a:cubicBezTo>
                    <a:pt x="4671" y="25552"/>
                    <a:pt x="13677" y="25085"/>
                    <a:pt x="29689" y="22384"/>
                  </a:cubicBezTo>
                  <a:cubicBezTo>
                    <a:pt x="57207" y="17714"/>
                    <a:pt x="63346" y="2"/>
                    <a:pt x="6334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7"/>
            <p:cNvSpPr/>
            <p:nvPr/>
          </p:nvSpPr>
          <p:spPr>
            <a:xfrm>
              <a:off x="3578550" y="2567075"/>
              <a:ext cx="1646200" cy="984275"/>
            </a:xfrm>
            <a:custGeom>
              <a:rect b="b" l="l" r="r" t="t"/>
              <a:pathLst>
                <a:path extrusionOk="0" h="39371" w="65848">
                  <a:moveTo>
                    <a:pt x="57000" y="0"/>
                  </a:moveTo>
                  <a:cubicBezTo>
                    <a:pt x="43818" y="0"/>
                    <a:pt x="1" y="36568"/>
                    <a:pt x="1" y="36568"/>
                  </a:cubicBezTo>
                  <a:lnTo>
                    <a:pt x="4237" y="39370"/>
                  </a:lnTo>
                  <a:cubicBezTo>
                    <a:pt x="41764" y="34200"/>
                    <a:pt x="65848" y="12217"/>
                    <a:pt x="60244" y="1610"/>
                  </a:cubicBezTo>
                  <a:cubicBezTo>
                    <a:pt x="59658" y="498"/>
                    <a:pt x="58537" y="0"/>
                    <a:pt x="57000"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7"/>
            <p:cNvSpPr/>
            <p:nvPr/>
          </p:nvSpPr>
          <p:spPr>
            <a:xfrm>
              <a:off x="3701150" y="2720775"/>
              <a:ext cx="1710400" cy="811375"/>
            </a:xfrm>
            <a:custGeom>
              <a:rect b="b" l="l" r="r" t="t"/>
              <a:pathLst>
                <a:path extrusionOk="0" h="32455" w="68416">
                  <a:moveTo>
                    <a:pt x="60099" y="0"/>
                  </a:moveTo>
                  <a:cubicBezTo>
                    <a:pt x="45632" y="0"/>
                    <a:pt x="0" y="29119"/>
                    <a:pt x="0" y="29119"/>
                  </a:cubicBezTo>
                  <a:lnTo>
                    <a:pt x="3870" y="32455"/>
                  </a:lnTo>
                  <a:cubicBezTo>
                    <a:pt x="41764" y="32055"/>
                    <a:pt x="68416" y="13308"/>
                    <a:pt x="64213" y="2067"/>
                  </a:cubicBezTo>
                  <a:cubicBezTo>
                    <a:pt x="63675" y="628"/>
                    <a:pt x="62223" y="0"/>
                    <a:pt x="60099"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7"/>
            <p:cNvSpPr/>
            <p:nvPr/>
          </p:nvSpPr>
          <p:spPr>
            <a:xfrm>
              <a:off x="3242475" y="3501600"/>
              <a:ext cx="524575" cy="734150"/>
            </a:xfrm>
            <a:custGeom>
              <a:rect b="b" l="l" r="r" t="t"/>
              <a:pathLst>
                <a:path extrusionOk="0" h="29366" w="20983">
                  <a:moveTo>
                    <a:pt x="2207" y="1"/>
                  </a:moveTo>
                  <a:cubicBezTo>
                    <a:pt x="2184" y="1"/>
                    <a:pt x="2160" y="8"/>
                    <a:pt x="2136" y="21"/>
                  </a:cubicBezTo>
                  <a:cubicBezTo>
                    <a:pt x="468" y="922"/>
                    <a:pt x="1" y="17801"/>
                    <a:pt x="1" y="17801"/>
                  </a:cubicBezTo>
                  <a:lnTo>
                    <a:pt x="2469" y="17801"/>
                  </a:lnTo>
                  <a:cubicBezTo>
                    <a:pt x="2469" y="17801"/>
                    <a:pt x="1402" y="9828"/>
                    <a:pt x="2436" y="7126"/>
                  </a:cubicBezTo>
                  <a:cubicBezTo>
                    <a:pt x="2489" y="6980"/>
                    <a:pt x="2529" y="6910"/>
                    <a:pt x="2562" y="6910"/>
                  </a:cubicBezTo>
                  <a:cubicBezTo>
                    <a:pt x="3008" y="6910"/>
                    <a:pt x="2010" y="19686"/>
                    <a:pt x="9808" y="25806"/>
                  </a:cubicBezTo>
                  <a:cubicBezTo>
                    <a:pt x="13383" y="28611"/>
                    <a:pt x="16039" y="29365"/>
                    <a:pt x="17863" y="29365"/>
                  </a:cubicBezTo>
                  <a:cubicBezTo>
                    <a:pt x="19988" y="29365"/>
                    <a:pt x="20983" y="28341"/>
                    <a:pt x="20983" y="28341"/>
                  </a:cubicBezTo>
                  <a:lnTo>
                    <a:pt x="20983" y="28341"/>
                  </a:lnTo>
                  <a:cubicBezTo>
                    <a:pt x="20303" y="28444"/>
                    <a:pt x="19650" y="28493"/>
                    <a:pt x="19023" y="28493"/>
                  </a:cubicBezTo>
                  <a:cubicBezTo>
                    <a:pt x="3909" y="28493"/>
                    <a:pt x="3740" y="1"/>
                    <a:pt x="220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7"/>
            <p:cNvSpPr/>
            <p:nvPr/>
          </p:nvSpPr>
          <p:spPr>
            <a:xfrm>
              <a:off x="2428575" y="3679600"/>
              <a:ext cx="769750" cy="897475"/>
            </a:xfrm>
            <a:custGeom>
              <a:rect b="b" l="l" r="r" t="t"/>
              <a:pathLst>
                <a:path extrusionOk="0" h="35899" w="30790">
                  <a:moveTo>
                    <a:pt x="19754" y="1"/>
                  </a:moveTo>
                  <a:cubicBezTo>
                    <a:pt x="19495" y="1"/>
                    <a:pt x="19247" y="34"/>
                    <a:pt x="19014" y="106"/>
                  </a:cubicBezTo>
                  <a:cubicBezTo>
                    <a:pt x="15111" y="1307"/>
                    <a:pt x="15378" y="26292"/>
                    <a:pt x="0" y="35899"/>
                  </a:cubicBezTo>
                  <a:cubicBezTo>
                    <a:pt x="0" y="35899"/>
                    <a:pt x="6939" y="34865"/>
                    <a:pt x="11042" y="26025"/>
                  </a:cubicBezTo>
                  <a:cubicBezTo>
                    <a:pt x="14775" y="17997"/>
                    <a:pt x="18671" y="2804"/>
                    <a:pt x="20204" y="2804"/>
                  </a:cubicBezTo>
                  <a:cubicBezTo>
                    <a:pt x="20219" y="2804"/>
                    <a:pt x="20234" y="2805"/>
                    <a:pt x="20248" y="2808"/>
                  </a:cubicBezTo>
                  <a:cubicBezTo>
                    <a:pt x="21749" y="3108"/>
                    <a:pt x="28221" y="9780"/>
                    <a:pt x="28221" y="9780"/>
                  </a:cubicBezTo>
                  <a:lnTo>
                    <a:pt x="30789" y="8346"/>
                  </a:lnTo>
                  <a:cubicBezTo>
                    <a:pt x="30789" y="8346"/>
                    <a:pt x="23830" y="1"/>
                    <a:pt x="1975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7"/>
            <p:cNvSpPr/>
            <p:nvPr/>
          </p:nvSpPr>
          <p:spPr>
            <a:xfrm>
              <a:off x="2712950" y="3832575"/>
              <a:ext cx="578650" cy="406900"/>
            </a:xfrm>
            <a:custGeom>
              <a:rect b="b" l="l" r="r" t="t"/>
              <a:pathLst>
                <a:path extrusionOk="0" h="16276" w="23146">
                  <a:moveTo>
                    <a:pt x="17759" y="0"/>
                  </a:moveTo>
                  <a:cubicBezTo>
                    <a:pt x="17234" y="0"/>
                    <a:pt x="16912" y="292"/>
                    <a:pt x="16912" y="292"/>
                  </a:cubicBezTo>
                  <a:cubicBezTo>
                    <a:pt x="16912" y="292"/>
                    <a:pt x="0" y="13868"/>
                    <a:pt x="10775" y="15970"/>
                  </a:cubicBezTo>
                  <a:cubicBezTo>
                    <a:pt x="11844" y="16178"/>
                    <a:pt x="12827" y="16276"/>
                    <a:pt x="13725" y="16276"/>
                  </a:cubicBezTo>
                  <a:cubicBezTo>
                    <a:pt x="21874" y="16276"/>
                    <a:pt x="23145" y="8282"/>
                    <a:pt x="20682" y="2994"/>
                  </a:cubicBezTo>
                  <a:cubicBezTo>
                    <a:pt x="19534" y="527"/>
                    <a:pt x="18463" y="0"/>
                    <a:pt x="17759"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7"/>
            <p:cNvSpPr/>
            <p:nvPr/>
          </p:nvSpPr>
          <p:spPr>
            <a:xfrm>
              <a:off x="3069975" y="3443300"/>
              <a:ext cx="940575" cy="613575"/>
            </a:xfrm>
            <a:custGeom>
              <a:rect b="b" l="l" r="r" t="t"/>
              <a:pathLst>
                <a:path extrusionOk="0" h="24543" w="37623">
                  <a:moveTo>
                    <a:pt x="24133" y="0"/>
                  </a:moveTo>
                  <a:cubicBezTo>
                    <a:pt x="18089" y="0"/>
                    <a:pt x="2998" y="14595"/>
                    <a:pt x="2998" y="14595"/>
                  </a:cubicBezTo>
                  <a:cubicBezTo>
                    <a:pt x="0" y="16652"/>
                    <a:pt x="1750" y="24542"/>
                    <a:pt x="11146" y="24542"/>
                  </a:cubicBezTo>
                  <a:cubicBezTo>
                    <a:pt x="14400" y="24542"/>
                    <a:pt x="18571" y="23596"/>
                    <a:pt x="23780" y="21133"/>
                  </a:cubicBezTo>
                  <a:cubicBezTo>
                    <a:pt x="37623" y="14595"/>
                    <a:pt x="30284" y="2487"/>
                    <a:pt x="25247" y="218"/>
                  </a:cubicBezTo>
                  <a:cubicBezTo>
                    <a:pt x="24924" y="70"/>
                    <a:pt x="24550" y="0"/>
                    <a:pt x="24133"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7"/>
            <p:cNvSpPr/>
            <p:nvPr/>
          </p:nvSpPr>
          <p:spPr>
            <a:xfrm>
              <a:off x="2934775" y="3713100"/>
              <a:ext cx="576250" cy="1088300"/>
            </a:xfrm>
            <a:custGeom>
              <a:rect b="b" l="l" r="r" t="t"/>
              <a:pathLst>
                <a:path extrusionOk="0" h="43532" w="23050">
                  <a:moveTo>
                    <a:pt x="11542" y="1"/>
                  </a:moveTo>
                  <a:cubicBezTo>
                    <a:pt x="8039" y="1"/>
                    <a:pt x="22116" y="33992"/>
                    <a:pt x="0" y="43532"/>
                  </a:cubicBezTo>
                  <a:cubicBezTo>
                    <a:pt x="0" y="43532"/>
                    <a:pt x="20281" y="42431"/>
                    <a:pt x="14377" y="4003"/>
                  </a:cubicBezTo>
                  <a:lnTo>
                    <a:pt x="14377" y="4003"/>
                  </a:lnTo>
                  <a:lnTo>
                    <a:pt x="20281" y="13744"/>
                  </a:lnTo>
                  <a:lnTo>
                    <a:pt x="23050" y="12710"/>
                  </a:lnTo>
                  <a:cubicBezTo>
                    <a:pt x="23050" y="12710"/>
                    <a:pt x="15044" y="1"/>
                    <a:pt x="1154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7"/>
            <p:cNvSpPr/>
            <p:nvPr/>
          </p:nvSpPr>
          <p:spPr>
            <a:xfrm>
              <a:off x="2579525" y="3995750"/>
              <a:ext cx="632125" cy="805650"/>
            </a:xfrm>
            <a:custGeom>
              <a:rect b="b" l="l" r="r" t="t"/>
              <a:pathLst>
                <a:path extrusionOk="0" h="32226" w="25285">
                  <a:moveTo>
                    <a:pt x="15711" y="0"/>
                  </a:moveTo>
                  <a:cubicBezTo>
                    <a:pt x="12884" y="0"/>
                    <a:pt x="15378" y="8609"/>
                    <a:pt x="15378" y="8609"/>
                  </a:cubicBezTo>
                  <a:lnTo>
                    <a:pt x="0" y="32226"/>
                  </a:lnTo>
                  <a:lnTo>
                    <a:pt x="18513" y="9476"/>
                  </a:lnTo>
                  <a:cubicBezTo>
                    <a:pt x="25285" y="8809"/>
                    <a:pt x="21549" y="2805"/>
                    <a:pt x="16912" y="370"/>
                  </a:cubicBezTo>
                  <a:cubicBezTo>
                    <a:pt x="16433" y="114"/>
                    <a:pt x="16036" y="0"/>
                    <a:pt x="1571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7"/>
            <p:cNvSpPr/>
            <p:nvPr/>
          </p:nvSpPr>
          <p:spPr>
            <a:xfrm>
              <a:off x="2829700" y="4075850"/>
              <a:ext cx="181825" cy="202675"/>
            </a:xfrm>
            <a:custGeom>
              <a:rect b="b" l="l" r="r" t="t"/>
              <a:pathLst>
                <a:path extrusionOk="0" h="8107" w="7273">
                  <a:moveTo>
                    <a:pt x="2094" y="1"/>
                  </a:moveTo>
                  <a:cubicBezTo>
                    <a:pt x="1338" y="1"/>
                    <a:pt x="712" y="368"/>
                    <a:pt x="534" y="1469"/>
                  </a:cubicBezTo>
                  <a:cubicBezTo>
                    <a:pt x="0" y="4738"/>
                    <a:pt x="4203" y="8107"/>
                    <a:pt x="4203" y="8107"/>
                  </a:cubicBezTo>
                  <a:cubicBezTo>
                    <a:pt x="4203" y="8107"/>
                    <a:pt x="7272" y="7339"/>
                    <a:pt x="5638" y="1469"/>
                  </a:cubicBezTo>
                  <a:cubicBezTo>
                    <a:pt x="5638" y="1469"/>
                    <a:pt x="3606" y="1"/>
                    <a:pt x="209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7"/>
            <p:cNvSpPr/>
            <p:nvPr/>
          </p:nvSpPr>
          <p:spPr>
            <a:xfrm>
              <a:off x="3565225" y="3480650"/>
              <a:ext cx="730550" cy="1233200"/>
            </a:xfrm>
            <a:custGeom>
              <a:rect b="b" l="l" r="r" t="t"/>
              <a:pathLst>
                <a:path extrusionOk="0" h="49328" w="29222">
                  <a:moveTo>
                    <a:pt x="2470" y="0"/>
                  </a:moveTo>
                  <a:cubicBezTo>
                    <a:pt x="257" y="0"/>
                    <a:pt x="0" y="21307"/>
                    <a:pt x="0" y="21307"/>
                  </a:cubicBezTo>
                  <a:lnTo>
                    <a:pt x="2669" y="20206"/>
                  </a:lnTo>
                  <a:lnTo>
                    <a:pt x="2602" y="6997"/>
                  </a:lnTo>
                  <a:lnTo>
                    <a:pt x="2602" y="6997"/>
                  </a:lnTo>
                  <a:cubicBezTo>
                    <a:pt x="2602" y="6997"/>
                    <a:pt x="4737" y="13569"/>
                    <a:pt x="10308" y="28379"/>
                  </a:cubicBezTo>
                  <a:cubicBezTo>
                    <a:pt x="17679" y="47926"/>
                    <a:pt x="29221" y="49327"/>
                    <a:pt x="29221" y="49327"/>
                  </a:cubicBezTo>
                  <a:cubicBezTo>
                    <a:pt x="10241" y="40654"/>
                    <a:pt x="4937" y="859"/>
                    <a:pt x="2602" y="25"/>
                  </a:cubicBezTo>
                  <a:cubicBezTo>
                    <a:pt x="2557" y="9"/>
                    <a:pt x="2513" y="0"/>
                    <a:pt x="247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7"/>
            <p:cNvSpPr/>
            <p:nvPr/>
          </p:nvSpPr>
          <p:spPr>
            <a:xfrm>
              <a:off x="3757025" y="3480400"/>
              <a:ext cx="1699575" cy="427025"/>
            </a:xfrm>
            <a:custGeom>
              <a:rect b="b" l="l" r="r" t="t"/>
              <a:pathLst>
                <a:path extrusionOk="0" h="17081" w="67983">
                  <a:moveTo>
                    <a:pt x="3077" y="1"/>
                  </a:moveTo>
                  <a:cubicBezTo>
                    <a:pt x="3063" y="1"/>
                    <a:pt x="3049" y="1"/>
                    <a:pt x="3036" y="2"/>
                  </a:cubicBezTo>
                  <a:cubicBezTo>
                    <a:pt x="0" y="169"/>
                    <a:pt x="434" y="17081"/>
                    <a:pt x="434" y="17081"/>
                  </a:cubicBezTo>
                  <a:lnTo>
                    <a:pt x="3002" y="14079"/>
                  </a:lnTo>
                  <a:cubicBezTo>
                    <a:pt x="3002" y="14079"/>
                    <a:pt x="2836" y="4205"/>
                    <a:pt x="3069" y="3905"/>
                  </a:cubicBezTo>
                  <a:cubicBezTo>
                    <a:pt x="3212" y="3721"/>
                    <a:pt x="3531" y="3636"/>
                    <a:pt x="4025" y="3636"/>
                  </a:cubicBezTo>
                  <a:cubicBezTo>
                    <a:pt x="6766" y="3636"/>
                    <a:pt x="14898" y="6257"/>
                    <a:pt x="28321" y="9309"/>
                  </a:cubicBezTo>
                  <a:cubicBezTo>
                    <a:pt x="33212" y="10411"/>
                    <a:pt x="37625" y="10864"/>
                    <a:pt x="41576" y="10864"/>
                  </a:cubicBezTo>
                  <a:cubicBezTo>
                    <a:pt x="59609" y="10864"/>
                    <a:pt x="67982" y="1437"/>
                    <a:pt x="67982" y="1436"/>
                  </a:cubicBezTo>
                  <a:lnTo>
                    <a:pt x="67982" y="1436"/>
                  </a:lnTo>
                  <a:cubicBezTo>
                    <a:pt x="59218" y="6957"/>
                    <a:pt x="49837" y="8845"/>
                    <a:pt x="41000" y="8845"/>
                  </a:cubicBezTo>
                  <a:cubicBezTo>
                    <a:pt x="21876" y="8845"/>
                    <a:pt x="5305" y="1"/>
                    <a:pt x="30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7"/>
            <p:cNvSpPr/>
            <p:nvPr/>
          </p:nvSpPr>
          <p:spPr>
            <a:xfrm>
              <a:off x="3248325" y="3679750"/>
              <a:ext cx="698025" cy="375950"/>
            </a:xfrm>
            <a:custGeom>
              <a:rect b="b" l="l" r="r" t="t"/>
              <a:pathLst>
                <a:path extrusionOk="0" h="15038" w="27921">
                  <a:moveTo>
                    <a:pt x="22917" y="0"/>
                  </a:moveTo>
                  <a:cubicBezTo>
                    <a:pt x="22917" y="1"/>
                    <a:pt x="17379" y="8306"/>
                    <a:pt x="11876" y="9874"/>
                  </a:cubicBezTo>
                  <a:cubicBezTo>
                    <a:pt x="7510" y="11091"/>
                    <a:pt x="2600" y="11217"/>
                    <a:pt x="755" y="11217"/>
                  </a:cubicBezTo>
                  <a:cubicBezTo>
                    <a:pt x="273" y="11217"/>
                    <a:pt x="1" y="11208"/>
                    <a:pt x="0" y="11208"/>
                  </a:cubicBezTo>
                  <a:lnTo>
                    <a:pt x="0" y="11208"/>
                  </a:lnTo>
                  <a:lnTo>
                    <a:pt x="401" y="14611"/>
                  </a:lnTo>
                  <a:cubicBezTo>
                    <a:pt x="401" y="14611"/>
                    <a:pt x="2163" y="15037"/>
                    <a:pt x="4595" y="15037"/>
                  </a:cubicBezTo>
                  <a:cubicBezTo>
                    <a:pt x="6354" y="15037"/>
                    <a:pt x="8463" y="14814"/>
                    <a:pt x="10508" y="14044"/>
                  </a:cubicBezTo>
                  <a:cubicBezTo>
                    <a:pt x="15345" y="12242"/>
                    <a:pt x="27920" y="7672"/>
                    <a:pt x="2291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8" name="Google Shape;1998;p57"/>
          <p:cNvSpPr txBox="1"/>
          <p:nvPr>
            <p:ph type="title"/>
          </p:nvPr>
        </p:nvSpPr>
        <p:spPr>
          <a:xfrm>
            <a:off x="5015875" y="2413488"/>
            <a:ext cx="3414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Feature Engineering</a:t>
            </a:r>
            <a:endParaRPr sz="3800"/>
          </a:p>
        </p:txBody>
      </p:sp>
      <p:sp>
        <p:nvSpPr>
          <p:cNvPr id="1999" name="Google Shape;1999;p57"/>
          <p:cNvSpPr txBox="1"/>
          <p:nvPr>
            <p:ph idx="2" type="title"/>
          </p:nvPr>
        </p:nvSpPr>
        <p:spPr>
          <a:xfrm>
            <a:off x="5015875" y="1084813"/>
            <a:ext cx="1905600" cy="12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2000" name="Google Shape;2000;p57"/>
          <p:cNvGrpSpPr/>
          <p:nvPr/>
        </p:nvGrpSpPr>
        <p:grpSpPr>
          <a:xfrm flipH="1">
            <a:off x="940145" y="1529953"/>
            <a:ext cx="2757819" cy="2755229"/>
            <a:chOff x="1903150" y="1904625"/>
            <a:chExt cx="2448130" cy="2445832"/>
          </a:xfrm>
        </p:grpSpPr>
        <p:sp>
          <p:nvSpPr>
            <p:cNvPr id="2001" name="Google Shape;2001;p57"/>
            <p:cNvSpPr/>
            <p:nvPr/>
          </p:nvSpPr>
          <p:spPr>
            <a:xfrm>
              <a:off x="2038200" y="2039675"/>
              <a:ext cx="1618649" cy="1618649"/>
            </a:xfrm>
            <a:custGeom>
              <a:rect b="b" l="l" r="r" t="t"/>
              <a:pathLst>
                <a:path extrusionOk="0" h="52772" w="52772">
                  <a:moveTo>
                    <a:pt x="26386" y="1"/>
                  </a:moveTo>
                  <a:cubicBezTo>
                    <a:pt x="11809" y="1"/>
                    <a:pt x="0" y="11809"/>
                    <a:pt x="0" y="26386"/>
                  </a:cubicBezTo>
                  <a:cubicBezTo>
                    <a:pt x="0" y="40963"/>
                    <a:pt x="11809" y="52772"/>
                    <a:pt x="26386" y="52772"/>
                  </a:cubicBezTo>
                  <a:cubicBezTo>
                    <a:pt x="40963" y="52772"/>
                    <a:pt x="52771" y="40963"/>
                    <a:pt x="52771" y="26386"/>
                  </a:cubicBezTo>
                  <a:cubicBezTo>
                    <a:pt x="52771" y="11809"/>
                    <a:pt x="40963" y="1"/>
                    <a:pt x="26386" y="1"/>
                  </a:cubicBezTo>
                  <a:close/>
                </a:path>
              </a:pathLst>
            </a:custGeom>
            <a:solidFill>
              <a:srgbClr val="9FC5E8">
                <a:alpha val="343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7"/>
            <p:cNvSpPr/>
            <p:nvPr/>
          </p:nvSpPr>
          <p:spPr>
            <a:xfrm>
              <a:off x="2161994" y="2115405"/>
              <a:ext cx="791933" cy="791933"/>
            </a:xfrm>
            <a:custGeom>
              <a:rect b="b" l="l" r="r" t="t"/>
              <a:pathLst>
                <a:path extrusionOk="0" h="25819" w="25819">
                  <a:moveTo>
                    <a:pt x="24151" y="0"/>
                  </a:moveTo>
                  <a:cubicBezTo>
                    <a:pt x="10842" y="0"/>
                    <a:pt x="0" y="10841"/>
                    <a:pt x="0" y="24151"/>
                  </a:cubicBezTo>
                  <a:cubicBezTo>
                    <a:pt x="0" y="25051"/>
                    <a:pt x="768" y="25819"/>
                    <a:pt x="1668" y="25819"/>
                  </a:cubicBezTo>
                  <a:cubicBezTo>
                    <a:pt x="2602" y="25819"/>
                    <a:pt x="3336" y="25051"/>
                    <a:pt x="3336" y="24151"/>
                  </a:cubicBezTo>
                  <a:cubicBezTo>
                    <a:pt x="3336" y="12676"/>
                    <a:pt x="12676" y="3336"/>
                    <a:pt x="24151" y="3336"/>
                  </a:cubicBezTo>
                  <a:cubicBezTo>
                    <a:pt x="25085" y="3336"/>
                    <a:pt x="25819" y="2602"/>
                    <a:pt x="25819" y="1668"/>
                  </a:cubicBezTo>
                  <a:cubicBezTo>
                    <a:pt x="25819" y="734"/>
                    <a:pt x="25085" y="0"/>
                    <a:pt x="2415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7"/>
            <p:cNvSpPr/>
            <p:nvPr/>
          </p:nvSpPr>
          <p:spPr>
            <a:xfrm>
              <a:off x="2012620" y="2014094"/>
              <a:ext cx="1669811" cy="1669811"/>
            </a:xfrm>
            <a:custGeom>
              <a:rect b="b" l="l" r="r" t="t"/>
              <a:pathLst>
                <a:path extrusionOk="0" h="54440" w="54440">
                  <a:moveTo>
                    <a:pt x="27220" y="1669"/>
                  </a:moveTo>
                  <a:cubicBezTo>
                    <a:pt x="41330" y="1669"/>
                    <a:pt x="52771" y="13110"/>
                    <a:pt x="52771" y="27220"/>
                  </a:cubicBezTo>
                  <a:cubicBezTo>
                    <a:pt x="52771" y="41297"/>
                    <a:pt x="41330" y="52772"/>
                    <a:pt x="27220" y="52772"/>
                  </a:cubicBezTo>
                  <a:cubicBezTo>
                    <a:pt x="13143" y="52772"/>
                    <a:pt x="1668" y="41297"/>
                    <a:pt x="1668" y="27220"/>
                  </a:cubicBezTo>
                  <a:cubicBezTo>
                    <a:pt x="1668" y="13110"/>
                    <a:pt x="13143" y="1669"/>
                    <a:pt x="27220" y="1669"/>
                  </a:cubicBezTo>
                  <a:close/>
                  <a:moveTo>
                    <a:pt x="27220" y="1"/>
                  </a:moveTo>
                  <a:cubicBezTo>
                    <a:pt x="12209" y="1"/>
                    <a:pt x="0" y="12209"/>
                    <a:pt x="0" y="27220"/>
                  </a:cubicBezTo>
                  <a:cubicBezTo>
                    <a:pt x="0" y="42231"/>
                    <a:pt x="12209" y="54440"/>
                    <a:pt x="27220" y="54440"/>
                  </a:cubicBezTo>
                  <a:cubicBezTo>
                    <a:pt x="42230" y="54440"/>
                    <a:pt x="54439" y="42231"/>
                    <a:pt x="54439" y="27220"/>
                  </a:cubicBezTo>
                  <a:cubicBezTo>
                    <a:pt x="54439" y="12209"/>
                    <a:pt x="42230" y="1"/>
                    <a:pt x="2722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7"/>
            <p:cNvSpPr/>
            <p:nvPr/>
          </p:nvSpPr>
          <p:spPr>
            <a:xfrm>
              <a:off x="3371049" y="3378016"/>
              <a:ext cx="980232" cy="972441"/>
            </a:xfrm>
            <a:custGeom>
              <a:rect b="b" l="l" r="r" t="t"/>
              <a:pathLst>
                <a:path extrusionOk="0" h="31704" w="31958">
                  <a:moveTo>
                    <a:pt x="7968" y="0"/>
                  </a:moveTo>
                  <a:cubicBezTo>
                    <a:pt x="7844" y="0"/>
                    <a:pt x="7653" y="100"/>
                    <a:pt x="7406" y="272"/>
                  </a:cubicBezTo>
                  <a:cubicBezTo>
                    <a:pt x="6539" y="873"/>
                    <a:pt x="5038" y="2240"/>
                    <a:pt x="3604" y="3708"/>
                  </a:cubicBezTo>
                  <a:cubicBezTo>
                    <a:pt x="2102" y="5209"/>
                    <a:pt x="701" y="6777"/>
                    <a:pt x="234" y="7578"/>
                  </a:cubicBezTo>
                  <a:cubicBezTo>
                    <a:pt x="68" y="7844"/>
                    <a:pt x="1" y="8045"/>
                    <a:pt x="68" y="8111"/>
                  </a:cubicBezTo>
                  <a:lnTo>
                    <a:pt x="21750" y="30027"/>
                  </a:lnTo>
                  <a:cubicBezTo>
                    <a:pt x="22851" y="31144"/>
                    <a:pt x="24302" y="31703"/>
                    <a:pt x="25753" y="31703"/>
                  </a:cubicBezTo>
                  <a:cubicBezTo>
                    <a:pt x="27204" y="31703"/>
                    <a:pt x="28655" y="31144"/>
                    <a:pt x="29756" y="30027"/>
                  </a:cubicBezTo>
                  <a:cubicBezTo>
                    <a:pt x="31957" y="27792"/>
                    <a:pt x="31957" y="24189"/>
                    <a:pt x="29756" y="21955"/>
                  </a:cubicBezTo>
                  <a:lnTo>
                    <a:pt x="8073" y="39"/>
                  </a:lnTo>
                  <a:cubicBezTo>
                    <a:pt x="8047" y="13"/>
                    <a:pt x="8012" y="0"/>
                    <a:pt x="7968"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7"/>
            <p:cNvSpPr/>
            <p:nvPr/>
          </p:nvSpPr>
          <p:spPr>
            <a:xfrm>
              <a:off x="1903150" y="1904625"/>
              <a:ext cx="1888751" cy="1888751"/>
            </a:xfrm>
            <a:custGeom>
              <a:rect b="b" l="l" r="r" t="t"/>
              <a:pathLst>
                <a:path extrusionOk="0" h="61578" w="61578">
                  <a:moveTo>
                    <a:pt x="30789" y="4404"/>
                  </a:moveTo>
                  <a:cubicBezTo>
                    <a:pt x="45366" y="4404"/>
                    <a:pt x="57174" y="16212"/>
                    <a:pt x="57174" y="30789"/>
                  </a:cubicBezTo>
                  <a:cubicBezTo>
                    <a:pt x="57174" y="45366"/>
                    <a:pt x="45366" y="57175"/>
                    <a:pt x="30789" y="57175"/>
                  </a:cubicBezTo>
                  <a:cubicBezTo>
                    <a:pt x="16212" y="57175"/>
                    <a:pt x="4403" y="45366"/>
                    <a:pt x="4403" y="30789"/>
                  </a:cubicBezTo>
                  <a:cubicBezTo>
                    <a:pt x="4403" y="16212"/>
                    <a:pt x="16212" y="4404"/>
                    <a:pt x="30789" y="4404"/>
                  </a:cubicBezTo>
                  <a:close/>
                  <a:moveTo>
                    <a:pt x="30789" y="0"/>
                  </a:moveTo>
                  <a:cubicBezTo>
                    <a:pt x="13777" y="0"/>
                    <a:pt x="0" y="13777"/>
                    <a:pt x="0" y="30789"/>
                  </a:cubicBezTo>
                  <a:cubicBezTo>
                    <a:pt x="0" y="47801"/>
                    <a:pt x="13777" y="61578"/>
                    <a:pt x="30789" y="61578"/>
                  </a:cubicBezTo>
                  <a:cubicBezTo>
                    <a:pt x="37860" y="61578"/>
                    <a:pt x="44332" y="59210"/>
                    <a:pt x="49535" y="55207"/>
                  </a:cubicBezTo>
                  <a:lnTo>
                    <a:pt x="53105" y="51637"/>
                  </a:lnTo>
                  <a:lnTo>
                    <a:pt x="55039" y="49703"/>
                  </a:lnTo>
                  <a:cubicBezTo>
                    <a:pt x="55106" y="49669"/>
                    <a:pt x="55139" y="49636"/>
                    <a:pt x="55173" y="49603"/>
                  </a:cubicBezTo>
                  <a:cubicBezTo>
                    <a:pt x="59209" y="44399"/>
                    <a:pt x="61577" y="37861"/>
                    <a:pt x="61577" y="30789"/>
                  </a:cubicBezTo>
                  <a:cubicBezTo>
                    <a:pt x="61577" y="13777"/>
                    <a:pt x="47801" y="0"/>
                    <a:pt x="3078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6" name="Google Shape;2006;p57"/>
          <p:cNvSpPr/>
          <p:nvPr/>
        </p:nvSpPr>
        <p:spPr>
          <a:xfrm>
            <a:off x="1972750" y="415221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7"/>
          <p:cNvSpPr/>
          <p:nvPr/>
        </p:nvSpPr>
        <p:spPr>
          <a:xfrm rot="3485774">
            <a:off x="1310657" y="-359325"/>
            <a:ext cx="1418544" cy="2195354"/>
          </a:xfrm>
          <a:custGeom>
            <a:rect b="b" l="l" r="r" t="t"/>
            <a:pathLst>
              <a:path extrusionOk="0" fill="none" h="47702" w="30823">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cap="rnd"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7"/>
          <p:cNvSpPr/>
          <p:nvPr/>
        </p:nvSpPr>
        <p:spPr>
          <a:xfrm flipH="1" rot="-8903276">
            <a:off x="4533096" y="-846350"/>
            <a:ext cx="2274975" cy="3521493"/>
          </a:xfrm>
          <a:custGeom>
            <a:rect b="b" l="l" r="r" t="t"/>
            <a:pathLst>
              <a:path extrusionOk="0" fill="none" h="86030" w="58176">
                <a:moveTo>
                  <a:pt x="1" y="74221"/>
                </a:moveTo>
                <a:cubicBezTo>
                  <a:pt x="2402" y="75588"/>
                  <a:pt x="5304" y="76389"/>
                  <a:pt x="7739" y="77323"/>
                </a:cubicBezTo>
                <a:cubicBezTo>
                  <a:pt x="23084" y="83194"/>
                  <a:pt x="47868" y="86029"/>
                  <a:pt x="56274" y="67549"/>
                </a:cubicBezTo>
                <a:cubicBezTo>
                  <a:pt x="57675" y="64480"/>
                  <a:pt x="58175" y="61078"/>
                  <a:pt x="57775" y="57709"/>
                </a:cubicBezTo>
                <a:cubicBezTo>
                  <a:pt x="56641" y="48502"/>
                  <a:pt x="48368" y="44666"/>
                  <a:pt x="39962" y="43832"/>
                </a:cubicBezTo>
                <a:cubicBezTo>
                  <a:pt x="36060" y="43432"/>
                  <a:pt x="32090" y="43265"/>
                  <a:pt x="28354" y="42098"/>
                </a:cubicBezTo>
                <a:cubicBezTo>
                  <a:pt x="22650" y="40330"/>
                  <a:pt x="18881" y="35893"/>
                  <a:pt x="17179" y="30222"/>
                </a:cubicBezTo>
                <a:cubicBezTo>
                  <a:pt x="16079" y="26520"/>
                  <a:pt x="15678" y="22617"/>
                  <a:pt x="15545" y="18781"/>
                </a:cubicBezTo>
                <a:cubicBezTo>
                  <a:pt x="15412" y="15045"/>
                  <a:pt x="15912" y="11042"/>
                  <a:pt x="15211" y="7373"/>
                </a:cubicBezTo>
                <a:cubicBezTo>
                  <a:pt x="14111" y="1535"/>
                  <a:pt x="13544" y="1"/>
                  <a:pt x="13544" y="1"/>
                </a:cubicBez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7"/>
          <p:cNvSpPr txBox="1"/>
          <p:nvPr>
            <p:ph idx="1" type="subTitle"/>
          </p:nvPr>
        </p:nvSpPr>
        <p:spPr>
          <a:xfrm flipH="1">
            <a:off x="5015875" y="3435759"/>
            <a:ext cx="3059700" cy="123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Dates</a:t>
            </a:r>
            <a:endParaRPr/>
          </a:p>
          <a:p>
            <a:pPr indent="-342900" lvl="0" marL="457200" rtl="0" algn="l">
              <a:spcBef>
                <a:spcPts val="0"/>
              </a:spcBef>
              <a:spcAft>
                <a:spcPts val="0"/>
              </a:spcAft>
              <a:buSzPts val="1800"/>
              <a:buChar char="●"/>
            </a:pPr>
            <a:r>
              <a:rPr lang="en"/>
              <a:t>Sprayed</a:t>
            </a:r>
            <a:endParaRPr/>
          </a:p>
          <a:p>
            <a:pPr indent="-342900" lvl="0" marL="457200" rtl="0" algn="l">
              <a:spcBef>
                <a:spcPts val="0"/>
              </a:spcBef>
              <a:spcAft>
                <a:spcPts val="0"/>
              </a:spcAft>
              <a:buSzPts val="1800"/>
              <a:buChar char="●"/>
            </a:pPr>
            <a:r>
              <a:rPr lang="en"/>
              <a:t>Weather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3" name="Shape 2013"/>
        <p:cNvGrpSpPr/>
        <p:nvPr/>
      </p:nvGrpSpPr>
      <p:grpSpPr>
        <a:xfrm>
          <a:off x="0" y="0"/>
          <a:ext cx="0" cy="0"/>
          <a:chOff x="0" y="0"/>
          <a:chExt cx="0" cy="0"/>
        </a:xfrm>
      </p:grpSpPr>
      <p:sp>
        <p:nvSpPr>
          <p:cNvPr id="2014" name="Google Shape;2014;p58"/>
          <p:cNvSpPr txBox="1"/>
          <p:nvPr>
            <p:ph idx="5" type="subTitle"/>
          </p:nvPr>
        </p:nvSpPr>
        <p:spPr>
          <a:xfrm>
            <a:off x="693400" y="2252113"/>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Dates</a:t>
            </a:r>
            <a:endParaRPr/>
          </a:p>
        </p:txBody>
      </p:sp>
      <p:sp>
        <p:nvSpPr>
          <p:cNvPr id="2015" name="Google Shape;2015;p58"/>
          <p:cNvSpPr txBox="1"/>
          <p:nvPr>
            <p:ph idx="6" type="subTitle"/>
          </p:nvPr>
        </p:nvSpPr>
        <p:spPr>
          <a:xfrm>
            <a:off x="693400" y="2706616"/>
            <a:ext cx="22287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Separate Month, Year, WeekofYear</a:t>
            </a:r>
            <a:endParaRPr/>
          </a:p>
        </p:txBody>
      </p:sp>
      <p:sp>
        <p:nvSpPr>
          <p:cNvPr id="2016" name="Google Shape;2016;p58"/>
          <p:cNvSpPr txBox="1"/>
          <p:nvPr/>
        </p:nvSpPr>
        <p:spPr>
          <a:xfrm>
            <a:off x="3623575" y="2581450"/>
            <a:ext cx="526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Catamaran"/>
                <a:ea typeface="Catamaran"/>
                <a:cs typeface="Catamaran"/>
                <a:sym typeface="Catamaran"/>
              </a:rPr>
              <a:t># Create feature Year</a:t>
            </a:r>
            <a:endParaRPr>
              <a:solidFill>
                <a:srgbClr val="0000FF"/>
              </a:solidFill>
              <a:latin typeface="Catamaran"/>
              <a:ea typeface="Catamaran"/>
              <a:cs typeface="Catamaran"/>
              <a:sym typeface="Catamaran"/>
            </a:endParaRPr>
          </a:p>
          <a:p>
            <a:pPr indent="0" lvl="0" marL="0" rtl="0" algn="l">
              <a:spcBef>
                <a:spcPts val="0"/>
              </a:spcBef>
              <a:spcAft>
                <a:spcPts val="0"/>
              </a:spcAft>
              <a:buNone/>
            </a:pPr>
            <a:r>
              <a:rPr lang="en">
                <a:solidFill>
                  <a:srgbClr val="0000FF"/>
                </a:solidFill>
                <a:latin typeface="Catamaran"/>
                <a:ea typeface="Catamaran"/>
                <a:cs typeface="Catamaran"/>
                <a:sym typeface="Catamaran"/>
              </a:rPr>
              <a:t># </a:t>
            </a:r>
            <a:r>
              <a:rPr lang="en">
                <a:solidFill>
                  <a:srgbClr val="0000FF"/>
                </a:solidFill>
                <a:latin typeface="Catamaran"/>
                <a:ea typeface="Catamaran"/>
                <a:cs typeface="Catamaran"/>
                <a:sym typeface="Catamaran"/>
              </a:rPr>
              <a:t>Create</a:t>
            </a:r>
            <a:r>
              <a:rPr lang="en">
                <a:solidFill>
                  <a:srgbClr val="0000FF"/>
                </a:solidFill>
                <a:latin typeface="Catamaran"/>
                <a:ea typeface="Catamaran"/>
                <a:cs typeface="Catamaran"/>
                <a:sym typeface="Catamaran"/>
              </a:rPr>
              <a:t> feature Month</a:t>
            </a:r>
            <a:endParaRPr>
              <a:solidFill>
                <a:srgbClr val="0000FF"/>
              </a:solidFill>
              <a:latin typeface="Catamaran"/>
              <a:ea typeface="Catamaran"/>
              <a:cs typeface="Catamaran"/>
              <a:sym typeface="Catamaran"/>
            </a:endParaRPr>
          </a:p>
          <a:p>
            <a:pPr indent="0" lvl="0" marL="0" rtl="0" algn="l">
              <a:spcBef>
                <a:spcPts val="0"/>
              </a:spcBef>
              <a:spcAft>
                <a:spcPts val="0"/>
              </a:spcAft>
              <a:buNone/>
            </a:pPr>
            <a:r>
              <a:rPr lang="en">
                <a:solidFill>
                  <a:srgbClr val="0000FF"/>
                </a:solidFill>
                <a:latin typeface="Catamaran"/>
                <a:ea typeface="Catamaran"/>
                <a:cs typeface="Catamaran"/>
                <a:sym typeface="Catamaran"/>
              </a:rPr>
              <a:t># Create </a:t>
            </a:r>
            <a:r>
              <a:rPr lang="en">
                <a:solidFill>
                  <a:srgbClr val="0000FF"/>
                </a:solidFill>
                <a:latin typeface="Catamaran"/>
                <a:ea typeface="Catamaran"/>
                <a:cs typeface="Catamaran"/>
                <a:sym typeface="Catamaran"/>
              </a:rPr>
              <a:t>feature</a:t>
            </a:r>
            <a:r>
              <a:rPr lang="en">
                <a:solidFill>
                  <a:srgbClr val="0000FF"/>
                </a:solidFill>
                <a:latin typeface="Catamaran"/>
                <a:ea typeface="Catamaran"/>
                <a:cs typeface="Catamaran"/>
                <a:sym typeface="Catamaran"/>
              </a:rPr>
              <a:t> WeekofYear (isocalendar().week)</a:t>
            </a:r>
            <a:endParaRPr>
              <a:solidFill>
                <a:srgbClr val="0000FF"/>
              </a:solidFill>
              <a:latin typeface="Catamaran"/>
              <a:ea typeface="Catamaran"/>
              <a:cs typeface="Catamaran"/>
              <a:sym typeface="Catamaran"/>
            </a:endParaRPr>
          </a:p>
          <a:p>
            <a:pPr indent="0" lvl="0" marL="0" rtl="0" algn="l">
              <a:spcBef>
                <a:spcPts val="0"/>
              </a:spcBef>
              <a:spcAft>
                <a:spcPts val="0"/>
              </a:spcAft>
              <a:buNone/>
            </a:pPr>
            <a:r>
              <a:t/>
            </a:r>
            <a:endParaRPr>
              <a:solidFill>
                <a:srgbClr val="0000FF"/>
              </a:solidFill>
              <a:latin typeface="Catamaran"/>
              <a:ea typeface="Catamaran"/>
              <a:cs typeface="Catamaran"/>
              <a:sym typeface="Catamaran"/>
            </a:endParaRPr>
          </a:p>
        </p:txBody>
      </p:sp>
      <p:sp>
        <p:nvSpPr>
          <p:cNvPr id="2017" name="Google Shape;2017;p58"/>
          <p:cNvSpPr txBox="1"/>
          <p:nvPr/>
        </p:nvSpPr>
        <p:spPr>
          <a:xfrm>
            <a:off x="3744375" y="1016625"/>
            <a:ext cx="462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From the EDA it was determined that the mosquito population is dependent on the seasonal environments, therefore it is more relevant to process using year, month and week of year. </a:t>
            </a:r>
            <a:endParaRPr>
              <a:latin typeface="Catamaran"/>
              <a:ea typeface="Catamaran"/>
              <a:cs typeface="Catamaran"/>
              <a:sym typeface="Catamaran"/>
            </a:endParaRPr>
          </a:p>
        </p:txBody>
      </p:sp>
      <p:grpSp>
        <p:nvGrpSpPr>
          <p:cNvPr id="2018" name="Google Shape;2018;p58"/>
          <p:cNvGrpSpPr/>
          <p:nvPr/>
        </p:nvGrpSpPr>
        <p:grpSpPr>
          <a:xfrm>
            <a:off x="1487181" y="1794908"/>
            <a:ext cx="457191" cy="457211"/>
            <a:chOff x="-25094250" y="3547050"/>
            <a:chExt cx="295400" cy="295375"/>
          </a:xfrm>
        </p:grpSpPr>
        <p:sp>
          <p:nvSpPr>
            <p:cNvPr id="2019" name="Google Shape;2019;p58"/>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8"/>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8"/>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8"/>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8"/>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sp>
        <p:nvSpPr>
          <p:cNvPr id="2028" name="Google Shape;2028;p59"/>
          <p:cNvSpPr txBox="1"/>
          <p:nvPr>
            <p:ph idx="5" type="subTitle"/>
          </p:nvPr>
        </p:nvSpPr>
        <p:spPr>
          <a:xfrm>
            <a:off x="693400" y="2252113"/>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Sprayed</a:t>
            </a:r>
            <a:endParaRPr/>
          </a:p>
        </p:txBody>
      </p:sp>
      <p:sp>
        <p:nvSpPr>
          <p:cNvPr id="2029" name="Google Shape;2029;p59"/>
          <p:cNvSpPr txBox="1"/>
          <p:nvPr>
            <p:ph idx="6" type="subTitle"/>
          </p:nvPr>
        </p:nvSpPr>
        <p:spPr>
          <a:xfrm>
            <a:off x="608113" y="2616025"/>
            <a:ext cx="2588100" cy="132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Effectiveness of spray is assumed to be 1000 m radius from the point of spray.</a:t>
            </a:r>
            <a:endParaRPr/>
          </a:p>
        </p:txBody>
      </p:sp>
      <p:grpSp>
        <p:nvGrpSpPr>
          <p:cNvPr id="2030" name="Google Shape;2030;p59"/>
          <p:cNvGrpSpPr/>
          <p:nvPr/>
        </p:nvGrpSpPr>
        <p:grpSpPr>
          <a:xfrm>
            <a:off x="1640918" y="1794898"/>
            <a:ext cx="441972" cy="457205"/>
            <a:chOff x="-24353875" y="3147725"/>
            <a:chExt cx="289875" cy="296175"/>
          </a:xfrm>
        </p:grpSpPr>
        <p:sp>
          <p:nvSpPr>
            <p:cNvPr id="2031" name="Google Shape;2031;p59"/>
            <p:cNvSpPr/>
            <p:nvPr/>
          </p:nvSpPr>
          <p:spPr>
            <a:xfrm>
              <a:off x="-24238100" y="3271375"/>
              <a:ext cx="52025" cy="51225"/>
            </a:xfrm>
            <a:custGeom>
              <a:rect b="b" l="l" r="r" t="t"/>
              <a:pathLst>
                <a:path extrusionOk="0" h="2049" w="2081">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9"/>
            <p:cNvSpPr/>
            <p:nvPr/>
          </p:nvSpPr>
          <p:spPr>
            <a:xfrm>
              <a:off x="-24353875" y="3147725"/>
              <a:ext cx="289875" cy="296175"/>
            </a:xfrm>
            <a:custGeom>
              <a:rect b="b" l="l" r="r" t="t"/>
              <a:pathLst>
                <a:path extrusionOk="0" h="11847" w="11595">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3" name="Google Shape;2033;p59"/>
          <p:cNvSpPr txBox="1"/>
          <p:nvPr/>
        </p:nvSpPr>
        <p:spPr>
          <a:xfrm>
            <a:off x="3814850" y="2616025"/>
            <a:ext cx="5043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 Determine trap coordinate</a:t>
            </a:r>
            <a:endParaRPr>
              <a:solidFill>
                <a:srgbClr val="0000FF"/>
              </a:solidFill>
            </a:endParaRPr>
          </a:p>
          <a:p>
            <a:pPr indent="0" lvl="0" marL="0" rtl="0" algn="l">
              <a:spcBef>
                <a:spcPts val="0"/>
              </a:spcBef>
              <a:spcAft>
                <a:spcPts val="0"/>
              </a:spcAft>
              <a:buNone/>
            </a:pPr>
            <a:r>
              <a:rPr lang="en">
                <a:solidFill>
                  <a:srgbClr val="0000FF"/>
                </a:solidFill>
              </a:rPr>
              <a:t># Determine spray coordinate</a:t>
            </a:r>
            <a:endParaRPr>
              <a:solidFill>
                <a:srgbClr val="0000FF"/>
              </a:solidFill>
            </a:endParaRPr>
          </a:p>
          <a:p>
            <a:pPr indent="0" lvl="0" marL="0" rtl="0" algn="l">
              <a:spcBef>
                <a:spcPts val="0"/>
              </a:spcBef>
              <a:spcAft>
                <a:spcPts val="0"/>
              </a:spcAft>
              <a:buNone/>
            </a:pPr>
            <a:r>
              <a:rPr lang="en">
                <a:solidFill>
                  <a:srgbClr val="0000FF"/>
                </a:solidFill>
              </a:rPr>
              <a:t># Determine all trap locations within 1000 meters from the spray coordinate using shapely.nearest_points function, mark this trap as sprayed.</a:t>
            </a:r>
            <a:endParaRPr>
              <a:solidFill>
                <a:srgbClr val="0000FF"/>
              </a:solidFill>
            </a:endParaRPr>
          </a:p>
          <a:p>
            <a:pPr indent="0" lvl="0" marL="0" rtl="0" algn="l">
              <a:spcBef>
                <a:spcPts val="0"/>
              </a:spcBef>
              <a:spcAft>
                <a:spcPts val="0"/>
              </a:spcAft>
              <a:buNone/>
            </a:pPr>
            <a:r>
              <a:rPr lang="en">
                <a:solidFill>
                  <a:srgbClr val="0000FF"/>
                </a:solidFill>
              </a:rPr>
              <a:t># Otherwise mark the trap as not sprayed.</a:t>
            </a:r>
            <a:endParaRPr>
              <a:solidFill>
                <a:srgbClr val="0000FF"/>
              </a:solidFill>
            </a:endParaRPr>
          </a:p>
          <a:p>
            <a:pPr indent="0" lvl="0" marL="0" rtl="0" algn="l">
              <a:spcBef>
                <a:spcPts val="0"/>
              </a:spcBef>
              <a:spcAft>
                <a:spcPts val="0"/>
              </a:spcAft>
              <a:buNone/>
            </a:pPr>
            <a:r>
              <a:t/>
            </a:r>
            <a:endParaRPr>
              <a:solidFill>
                <a:srgbClr val="FF0000"/>
              </a:solidFill>
            </a:endParaRPr>
          </a:p>
        </p:txBody>
      </p:sp>
      <p:sp>
        <p:nvSpPr>
          <p:cNvPr id="2034" name="Google Shape;2034;p59"/>
          <p:cNvSpPr txBox="1"/>
          <p:nvPr/>
        </p:nvSpPr>
        <p:spPr>
          <a:xfrm>
            <a:off x="3814850" y="963600"/>
            <a:ext cx="485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The location of spray determines the affected area, therefore distance features are used to determine which traps were sprayed. </a:t>
            </a:r>
            <a:endParaRPr>
              <a:latin typeface="Catamaran"/>
              <a:ea typeface="Catamaran"/>
              <a:cs typeface="Catamaran"/>
              <a:sym typeface="Catamar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491" name="Shape 1491"/>
        <p:cNvGrpSpPr/>
        <p:nvPr/>
      </p:nvGrpSpPr>
      <p:grpSpPr>
        <a:xfrm>
          <a:off x="0" y="0"/>
          <a:ext cx="0" cy="0"/>
          <a:chOff x="0" y="0"/>
          <a:chExt cx="0" cy="0"/>
        </a:xfrm>
      </p:grpSpPr>
      <p:sp>
        <p:nvSpPr>
          <p:cNvPr id="1492" name="Google Shape;1492;p42"/>
          <p:cNvSpPr/>
          <p:nvPr/>
        </p:nvSpPr>
        <p:spPr>
          <a:xfrm rot="-5998716">
            <a:off x="6224270" y="2927877"/>
            <a:ext cx="1418589" cy="2195424"/>
          </a:xfrm>
          <a:custGeom>
            <a:rect b="b" l="l" r="r" t="t"/>
            <a:pathLst>
              <a:path extrusionOk="0" fill="none" h="47702" w="30823">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cap="rnd"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Mosquito Map</a:t>
            </a:r>
            <a:endParaRPr/>
          </a:p>
        </p:txBody>
      </p:sp>
      <p:sp>
        <p:nvSpPr>
          <p:cNvPr id="1494" name="Google Shape;1494;p42"/>
          <p:cNvSpPr txBox="1"/>
          <p:nvPr>
            <p:ph idx="1" type="subTitle"/>
          </p:nvPr>
        </p:nvSpPr>
        <p:spPr>
          <a:xfrm>
            <a:off x="2565300" y="1485325"/>
            <a:ext cx="20073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Problem  Statement</a:t>
            </a:r>
            <a:endParaRPr sz="1800"/>
          </a:p>
        </p:txBody>
      </p:sp>
      <p:sp>
        <p:nvSpPr>
          <p:cNvPr id="1495" name="Google Shape;1495;p42"/>
          <p:cNvSpPr txBox="1"/>
          <p:nvPr>
            <p:ph idx="2" type="subTitle"/>
          </p:nvPr>
        </p:nvSpPr>
        <p:spPr>
          <a:xfrm>
            <a:off x="5109888" y="1485325"/>
            <a:ext cx="20073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EDA</a:t>
            </a:r>
            <a:endParaRPr sz="1800"/>
          </a:p>
        </p:txBody>
      </p:sp>
      <p:sp>
        <p:nvSpPr>
          <p:cNvPr id="1496" name="Google Shape;1496;p42"/>
          <p:cNvSpPr txBox="1"/>
          <p:nvPr>
            <p:ph idx="3" type="subTitle"/>
          </p:nvPr>
        </p:nvSpPr>
        <p:spPr>
          <a:xfrm>
            <a:off x="7117200" y="1476912"/>
            <a:ext cx="20073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Pre- Processing</a:t>
            </a:r>
            <a:endParaRPr sz="1800"/>
          </a:p>
        </p:txBody>
      </p:sp>
      <p:sp>
        <p:nvSpPr>
          <p:cNvPr id="1497" name="Google Shape;1497;p42"/>
          <p:cNvSpPr txBox="1"/>
          <p:nvPr>
            <p:ph idx="4" type="subTitle"/>
          </p:nvPr>
        </p:nvSpPr>
        <p:spPr>
          <a:xfrm>
            <a:off x="2569475" y="2881625"/>
            <a:ext cx="1569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Feature Engineering</a:t>
            </a:r>
            <a:endParaRPr sz="1800"/>
          </a:p>
          <a:p>
            <a:pPr indent="0" lvl="0" marL="0" rtl="0" algn="l">
              <a:spcBef>
                <a:spcPts val="0"/>
              </a:spcBef>
              <a:spcAft>
                <a:spcPts val="0"/>
              </a:spcAft>
              <a:buNone/>
            </a:pPr>
            <a:r>
              <a:t/>
            </a:r>
            <a:endParaRPr sz="1800"/>
          </a:p>
        </p:txBody>
      </p:sp>
      <p:sp>
        <p:nvSpPr>
          <p:cNvPr id="1498" name="Google Shape;1498;p42"/>
          <p:cNvSpPr txBox="1"/>
          <p:nvPr>
            <p:ph idx="9" type="title"/>
          </p:nvPr>
        </p:nvSpPr>
        <p:spPr>
          <a:xfrm>
            <a:off x="1702172" y="1498500"/>
            <a:ext cx="872700" cy="41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01</a:t>
            </a:r>
            <a:endParaRPr sz="2600"/>
          </a:p>
        </p:txBody>
      </p:sp>
      <p:sp>
        <p:nvSpPr>
          <p:cNvPr id="1499" name="Google Shape;1499;p42"/>
          <p:cNvSpPr txBox="1"/>
          <p:nvPr>
            <p:ph idx="13" type="title"/>
          </p:nvPr>
        </p:nvSpPr>
        <p:spPr>
          <a:xfrm>
            <a:off x="4242584" y="1498500"/>
            <a:ext cx="872700" cy="41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02</a:t>
            </a:r>
            <a:endParaRPr sz="2600"/>
          </a:p>
        </p:txBody>
      </p:sp>
      <p:sp>
        <p:nvSpPr>
          <p:cNvPr id="1500" name="Google Shape;1500;p42"/>
          <p:cNvSpPr txBox="1"/>
          <p:nvPr>
            <p:ph idx="14" type="title"/>
          </p:nvPr>
        </p:nvSpPr>
        <p:spPr>
          <a:xfrm>
            <a:off x="6254072" y="1486437"/>
            <a:ext cx="872700" cy="41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03</a:t>
            </a:r>
            <a:endParaRPr sz="2600"/>
          </a:p>
        </p:txBody>
      </p:sp>
      <p:sp>
        <p:nvSpPr>
          <p:cNvPr id="1501" name="Google Shape;1501;p42"/>
          <p:cNvSpPr txBox="1"/>
          <p:nvPr>
            <p:ph idx="15" type="title"/>
          </p:nvPr>
        </p:nvSpPr>
        <p:spPr>
          <a:xfrm>
            <a:off x="1741472" y="2891162"/>
            <a:ext cx="872700" cy="41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04</a:t>
            </a:r>
            <a:endParaRPr sz="2600"/>
          </a:p>
        </p:txBody>
      </p:sp>
      <p:grpSp>
        <p:nvGrpSpPr>
          <p:cNvPr id="1502" name="Google Shape;1502;p42"/>
          <p:cNvGrpSpPr/>
          <p:nvPr/>
        </p:nvGrpSpPr>
        <p:grpSpPr>
          <a:xfrm flipH="1">
            <a:off x="652862" y="1317988"/>
            <a:ext cx="330501" cy="420623"/>
            <a:chOff x="3828325" y="875775"/>
            <a:chExt cx="330501" cy="420623"/>
          </a:xfrm>
        </p:grpSpPr>
        <p:sp>
          <p:nvSpPr>
            <p:cNvPr id="1503" name="Google Shape;1503;p4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5" name="Google Shape;1515;p42"/>
          <p:cNvSpPr/>
          <p:nvPr/>
        </p:nvSpPr>
        <p:spPr>
          <a:xfrm rot="3485774">
            <a:off x="598207" y="-695825"/>
            <a:ext cx="1418544" cy="2195354"/>
          </a:xfrm>
          <a:custGeom>
            <a:rect b="b" l="l" r="r" t="t"/>
            <a:pathLst>
              <a:path extrusionOk="0" fill="none" h="47702" w="30823">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cap="rnd"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2"/>
          <p:cNvSpPr/>
          <p:nvPr/>
        </p:nvSpPr>
        <p:spPr>
          <a:xfrm>
            <a:off x="6779025" y="26005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517" name="Google Shape;1517;p42"/>
          <p:cNvSpPr txBox="1"/>
          <p:nvPr>
            <p:ph idx="4" type="subTitle"/>
          </p:nvPr>
        </p:nvSpPr>
        <p:spPr>
          <a:xfrm>
            <a:off x="5109875" y="2881637"/>
            <a:ext cx="20073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Modelling</a:t>
            </a:r>
            <a:endParaRPr sz="1800"/>
          </a:p>
        </p:txBody>
      </p:sp>
      <p:sp>
        <p:nvSpPr>
          <p:cNvPr id="1518" name="Google Shape;1518;p42"/>
          <p:cNvSpPr txBox="1"/>
          <p:nvPr>
            <p:ph idx="15" type="title"/>
          </p:nvPr>
        </p:nvSpPr>
        <p:spPr>
          <a:xfrm>
            <a:off x="4242572" y="2891162"/>
            <a:ext cx="872700" cy="41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05</a:t>
            </a:r>
            <a:endParaRPr sz="2600"/>
          </a:p>
        </p:txBody>
      </p:sp>
      <p:sp>
        <p:nvSpPr>
          <p:cNvPr id="1519" name="Google Shape;1519;p42"/>
          <p:cNvSpPr txBox="1"/>
          <p:nvPr>
            <p:ph idx="4" type="subTitle"/>
          </p:nvPr>
        </p:nvSpPr>
        <p:spPr>
          <a:xfrm>
            <a:off x="7125575" y="2891145"/>
            <a:ext cx="20073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Cost Benefit Analysis</a:t>
            </a:r>
            <a:endParaRPr sz="1800"/>
          </a:p>
        </p:txBody>
      </p:sp>
      <p:sp>
        <p:nvSpPr>
          <p:cNvPr id="1520" name="Google Shape;1520;p42"/>
          <p:cNvSpPr txBox="1"/>
          <p:nvPr>
            <p:ph idx="15" type="title"/>
          </p:nvPr>
        </p:nvSpPr>
        <p:spPr>
          <a:xfrm>
            <a:off x="6258272" y="2900687"/>
            <a:ext cx="872700" cy="41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06</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sp>
        <p:nvSpPr>
          <p:cNvPr id="2039" name="Google Shape;2039;p60"/>
          <p:cNvSpPr txBox="1"/>
          <p:nvPr>
            <p:ph idx="5" type="subTitle"/>
          </p:nvPr>
        </p:nvSpPr>
        <p:spPr>
          <a:xfrm>
            <a:off x="693400" y="2252113"/>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Weather</a:t>
            </a:r>
            <a:endParaRPr/>
          </a:p>
        </p:txBody>
      </p:sp>
      <p:sp>
        <p:nvSpPr>
          <p:cNvPr id="2040" name="Google Shape;2040;p60"/>
          <p:cNvSpPr txBox="1"/>
          <p:nvPr>
            <p:ph idx="6" type="subTitle"/>
          </p:nvPr>
        </p:nvSpPr>
        <p:spPr>
          <a:xfrm>
            <a:off x="608113" y="2616025"/>
            <a:ext cx="2588100" cy="132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Merged weather feature from station 1 and station 2. </a:t>
            </a:r>
            <a:endParaRPr/>
          </a:p>
        </p:txBody>
      </p:sp>
      <p:sp>
        <p:nvSpPr>
          <p:cNvPr id="2041" name="Google Shape;2041;p60"/>
          <p:cNvSpPr txBox="1"/>
          <p:nvPr/>
        </p:nvSpPr>
        <p:spPr>
          <a:xfrm>
            <a:off x="3613550" y="218025"/>
            <a:ext cx="537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The weather records show strong correlation between data from station 1 and station 2. Since station 2 data contains less missing values, it is selected as the weather feature.</a:t>
            </a:r>
            <a:r>
              <a:rPr lang="en">
                <a:latin typeface="Catamaran"/>
                <a:ea typeface="Catamaran"/>
                <a:cs typeface="Catamaran"/>
                <a:sym typeface="Catamaran"/>
              </a:rPr>
              <a:t> </a:t>
            </a:r>
            <a:br>
              <a:rPr lang="en">
                <a:latin typeface="Catamaran"/>
                <a:ea typeface="Catamaran"/>
                <a:cs typeface="Catamaran"/>
                <a:sym typeface="Catamaran"/>
              </a:rPr>
            </a:br>
            <a:r>
              <a:rPr lang="en">
                <a:latin typeface="Catamaran"/>
                <a:ea typeface="Catamaran"/>
                <a:cs typeface="Catamaran"/>
                <a:sym typeface="Catamaran"/>
              </a:rPr>
              <a:t>Missing data is imputed from the station 1.</a:t>
            </a:r>
            <a:endParaRPr>
              <a:latin typeface="Catamaran"/>
              <a:ea typeface="Catamaran"/>
              <a:cs typeface="Catamaran"/>
              <a:sym typeface="Catamaran"/>
            </a:endParaRPr>
          </a:p>
        </p:txBody>
      </p:sp>
      <p:pic>
        <p:nvPicPr>
          <p:cNvPr id="2042" name="Google Shape;2042;p60"/>
          <p:cNvPicPr preferRelativeResize="0"/>
          <p:nvPr/>
        </p:nvPicPr>
        <p:blipFill>
          <a:blip r:embed="rId3">
            <a:alphaModFix/>
          </a:blip>
          <a:stretch>
            <a:fillRect/>
          </a:stretch>
        </p:blipFill>
        <p:spPr>
          <a:xfrm>
            <a:off x="3751238" y="1264725"/>
            <a:ext cx="4354250" cy="3789374"/>
          </a:xfrm>
          <a:prstGeom prst="rect">
            <a:avLst/>
          </a:prstGeom>
          <a:noFill/>
          <a:ln>
            <a:noFill/>
          </a:ln>
        </p:spPr>
      </p:pic>
      <p:grpSp>
        <p:nvGrpSpPr>
          <p:cNvPr id="2043" name="Google Shape;2043;p60"/>
          <p:cNvGrpSpPr/>
          <p:nvPr/>
        </p:nvGrpSpPr>
        <p:grpSpPr>
          <a:xfrm>
            <a:off x="1609624" y="1794927"/>
            <a:ext cx="396250" cy="457196"/>
            <a:chOff x="-28069875" y="3175300"/>
            <a:chExt cx="260725" cy="296150"/>
          </a:xfrm>
        </p:grpSpPr>
        <p:sp>
          <p:nvSpPr>
            <p:cNvPr id="2044" name="Google Shape;2044;p60"/>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0"/>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0"/>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0"/>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0"/>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0"/>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0"/>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0"/>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0"/>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6" name="Shape 2056"/>
        <p:cNvGrpSpPr/>
        <p:nvPr/>
      </p:nvGrpSpPr>
      <p:grpSpPr>
        <a:xfrm>
          <a:off x="0" y="0"/>
          <a:ext cx="0" cy="0"/>
          <a:chOff x="0" y="0"/>
          <a:chExt cx="0" cy="0"/>
        </a:xfrm>
      </p:grpSpPr>
      <p:sp>
        <p:nvSpPr>
          <p:cNvPr id="2057" name="Google Shape;2057;p61"/>
          <p:cNvSpPr txBox="1"/>
          <p:nvPr>
            <p:ph type="title"/>
          </p:nvPr>
        </p:nvSpPr>
        <p:spPr>
          <a:xfrm>
            <a:off x="4924900" y="912800"/>
            <a:ext cx="1765800" cy="159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8900"/>
              <a:t>05</a:t>
            </a:r>
            <a:endParaRPr sz="8900"/>
          </a:p>
        </p:txBody>
      </p:sp>
      <p:sp>
        <p:nvSpPr>
          <p:cNvPr id="2058" name="Google Shape;2058;p61"/>
          <p:cNvSpPr/>
          <p:nvPr/>
        </p:nvSpPr>
        <p:spPr>
          <a:xfrm>
            <a:off x="214650" y="-338775"/>
            <a:ext cx="3009486" cy="3115652"/>
          </a:xfrm>
          <a:custGeom>
            <a:rect b="b" l="l" r="r" t="t"/>
            <a:pathLst>
              <a:path extrusionOk="0" fill="none" h="43632" w="45600">
                <a:moveTo>
                  <a:pt x="17213" y="10174"/>
                </a:moveTo>
                <a:cubicBezTo>
                  <a:pt x="22450" y="11308"/>
                  <a:pt x="27921" y="11508"/>
                  <a:pt x="33224" y="10741"/>
                </a:cubicBezTo>
                <a:cubicBezTo>
                  <a:pt x="34659" y="10541"/>
                  <a:pt x="36060" y="10274"/>
                  <a:pt x="37294" y="9540"/>
                </a:cubicBezTo>
                <a:cubicBezTo>
                  <a:pt x="38528" y="8840"/>
                  <a:pt x="39529" y="7572"/>
                  <a:pt x="39596" y="6171"/>
                </a:cubicBezTo>
                <a:cubicBezTo>
                  <a:pt x="39729" y="4003"/>
                  <a:pt x="37794" y="2302"/>
                  <a:pt x="35793" y="1501"/>
                </a:cubicBezTo>
                <a:cubicBezTo>
                  <a:pt x="32057" y="0"/>
                  <a:pt x="27387" y="701"/>
                  <a:pt x="24652" y="3669"/>
                </a:cubicBezTo>
                <a:cubicBezTo>
                  <a:pt x="21916" y="6605"/>
                  <a:pt x="21716" y="11742"/>
                  <a:pt x="24551" y="14577"/>
                </a:cubicBezTo>
                <a:cubicBezTo>
                  <a:pt x="26653" y="16712"/>
                  <a:pt x="29855" y="17279"/>
                  <a:pt x="32824" y="17546"/>
                </a:cubicBezTo>
                <a:cubicBezTo>
                  <a:pt x="35793" y="17846"/>
                  <a:pt x="38928" y="18013"/>
                  <a:pt x="41464" y="19581"/>
                </a:cubicBezTo>
                <a:cubicBezTo>
                  <a:pt x="43999" y="21182"/>
                  <a:pt x="45600" y="24751"/>
                  <a:pt x="43932" y="27220"/>
                </a:cubicBezTo>
                <a:cubicBezTo>
                  <a:pt x="42764" y="29021"/>
                  <a:pt x="40329" y="29588"/>
                  <a:pt x="38228" y="29288"/>
                </a:cubicBezTo>
                <a:cubicBezTo>
                  <a:pt x="36093" y="28987"/>
                  <a:pt x="34158" y="27987"/>
                  <a:pt x="32190" y="27153"/>
                </a:cubicBezTo>
                <a:cubicBezTo>
                  <a:pt x="25952" y="24551"/>
                  <a:pt x="18981" y="23784"/>
                  <a:pt x="12309" y="24918"/>
                </a:cubicBezTo>
                <a:cubicBezTo>
                  <a:pt x="9174" y="25452"/>
                  <a:pt x="6038" y="26452"/>
                  <a:pt x="3703" y="28587"/>
                </a:cubicBezTo>
                <a:cubicBezTo>
                  <a:pt x="1368" y="30689"/>
                  <a:pt x="1" y="34124"/>
                  <a:pt x="1035" y="37127"/>
                </a:cubicBezTo>
                <a:cubicBezTo>
                  <a:pt x="2169" y="40429"/>
                  <a:pt x="5705" y="42197"/>
                  <a:pt x="8907" y="43631"/>
                </a:cubicBezTo>
              </a:path>
            </a:pathLst>
          </a:custGeom>
          <a:noFill/>
          <a:ln cap="rnd"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9" name="Google Shape;2059;p61"/>
          <p:cNvGrpSpPr/>
          <p:nvPr/>
        </p:nvGrpSpPr>
        <p:grpSpPr>
          <a:xfrm>
            <a:off x="1452131" y="1162335"/>
            <a:ext cx="2740805" cy="3424733"/>
            <a:chOff x="2603700" y="566675"/>
            <a:chExt cx="3174800" cy="3967025"/>
          </a:xfrm>
        </p:grpSpPr>
        <p:sp>
          <p:nvSpPr>
            <p:cNvPr id="2060" name="Google Shape;2060;p61"/>
            <p:cNvSpPr/>
            <p:nvPr/>
          </p:nvSpPr>
          <p:spPr>
            <a:xfrm>
              <a:off x="3772025" y="2507900"/>
              <a:ext cx="795600" cy="391300"/>
            </a:xfrm>
            <a:custGeom>
              <a:rect b="b" l="l" r="r" t="t"/>
              <a:pathLst>
                <a:path extrusionOk="0" h="15652" w="31824">
                  <a:moveTo>
                    <a:pt x="31293" y="1"/>
                  </a:moveTo>
                  <a:cubicBezTo>
                    <a:pt x="31155" y="1"/>
                    <a:pt x="31018" y="60"/>
                    <a:pt x="30923" y="174"/>
                  </a:cubicBezTo>
                  <a:lnTo>
                    <a:pt x="28755" y="2809"/>
                  </a:lnTo>
                  <a:cubicBezTo>
                    <a:pt x="28554" y="3043"/>
                    <a:pt x="28321" y="3210"/>
                    <a:pt x="28021" y="3276"/>
                  </a:cubicBezTo>
                  <a:lnTo>
                    <a:pt x="2002" y="10948"/>
                  </a:lnTo>
                  <a:cubicBezTo>
                    <a:pt x="735" y="11315"/>
                    <a:pt x="1" y="12650"/>
                    <a:pt x="368" y="13917"/>
                  </a:cubicBezTo>
                  <a:cubicBezTo>
                    <a:pt x="568" y="14584"/>
                    <a:pt x="1035" y="15118"/>
                    <a:pt x="1669" y="15418"/>
                  </a:cubicBezTo>
                  <a:cubicBezTo>
                    <a:pt x="1969" y="15585"/>
                    <a:pt x="2336" y="15652"/>
                    <a:pt x="2669" y="15652"/>
                  </a:cubicBezTo>
                  <a:cubicBezTo>
                    <a:pt x="3003" y="15652"/>
                    <a:pt x="3336" y="15585"/>
                    <a:pt x="3637" y="15452"/>
                  </a:cubicBezTo>
                  <a:lnTo>
                    <a:pt x="6972" y="14017"/>
                  </a:lnTo>
                  <a:cubicBezTo>
                    <a:pt x="7206" y="13917"/>
                    <a:pt x="7339" y="13617"/>
                    <a:pt x="7239" y="13384"/>
                  </a:cubicBezTo>
                  <a:cubicBezTo>
                    <a:pt x="7141" y="13211"/>
                    <a:pt x="6969" y="13111"/>
                    <a:pt x="6792" y="13111"/>
                  </a:cubicBezTo>
                  <a:cubicBezTo>
                    <a:pt x="6730" y="13111"/>
                    <a:pt x="6667" y="13124"/>
                    <a:pt x="6605" y="13150"/>
                  </a:cubicBezTo>
                  <a:lnTo>
                    <a:pt x="3236" y="14584"/>
                  </a:lnTo>
                  <a:cubicBezTo>
                    <a:pt x="3061" y="14664"/>
                    <a:pt x="2871" y="14706"/>
                    <a:pt x="2680" y="14706"/>
                  </a:cubicBezTo>
                  <a:cubicBezTo>
                    <a:pt x="2471" y="14706"/>
                    <a:pt x="2261" y="14656"/>
                    <a:pt x="2069" y="14551"/>
                  </a:cubicBezTo>
                  <a:cubicBezTo>
                    <a:pt x="1702" y="14384"/>
                    <a:pt x="1402" y="14051"/>
                    <a:pt x="1302" y="13650"/>
                  </a:cubicBezTo>
                  <a:cubicBezTo>
                    <a:pt x="1068" y="12883"/>
                    <a:pt x="1502" y="12083"/>
                    <a:pt x="2269" y="11882"/>
                  </a:cubicBezTo>
                  <a:lnTo>
                    <a:pt x="28288" y="4210"/>
                  </a:lnTo>
                  <a:cubicBezTo>
                    <a:pt x="28755" y="4044"/>
                    <a:pt x="29188" y="3777"/>
                    <a:pt x="29488" y="3410"/>
                  </a:cubicBezTo>
                  <a:lnTo>
                    <a:pt x="31657" y="775"/>
                  </a:lnTo>
                  <a:cubicBezTo>
                    <a:pt x="31823" y="574"/>
                    <a:pt x="31790" y="274"/>
                    <a:pt x="31590" y="107"/>
                  </a:cubicBezTo>
                  <a:cubicBezTo>
                    <a:pt x="31503" y="35"/>
                    <a:pt x="31398" y="1"/>
                    <a:pt x="3129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1"/>
            <p:cNvSpPr/>
            <p:nvPr/>
          </p:nvSpPr>
          <p:spPr>
            <a:xfrm>
              <a:off x="4152300" y="2016875"/>
              <a:ext cx="291900" cy="246050"/>
            </a:xfrm>
            <a:custGeom>
              <a:rect b="b" l="l" r="r" t="t"/>
              <a:pathLst>
                <a:path extrusionOk="0" h="9842" w="11676">
                  <a:moveTo>
                    <a:pt x="2236" y="1"/>
                  </a:moveTo>
                  <a:lnTo>
                    <a:pt x="1" y="3237"/>
                  </a:lnTo>
                  <a:lnTo>
                    <a:pt x="9441" y="9841"/>
                  </a:lnTo>
                  <a:lnTo>
                    <a:pt x="11676" y="6639"/>
                  </a:lnTo>
                  <a:lnTo>
                    <a:pt x="2236"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1"/>
            <p:cNvSpPr/>
            <p:nvPr/>
          </p:nvSpPr>
          <p:spPr>
            <a:xfrm>
              <a:off x="3778700" y="2204525"/>
              <a:ext cx="129275" cy="296900"/>
            </a:xfrm>
            <a:custGeom>
              <a:rect b="b" l="l" r="r" t="t"/>
              <a:pathLst>
                <a:path extrusionOk="0" h="11876" w="5171">
                  <a:moveTo>
                    <a:pt x="1268" y="0"/>
                  </a:moveTo>
                  <a:lnTo>
                    <a:pt x="1" y="11442"/>
                  </a:lnTo>
                  <a:lnTo>
                    <a:pt x="3903" y="11875"/>
                  </a:lnTo>
                  <a:lnTo>
                    <a:pt x="5171" y="434"/>
                  </a:lnTo>
                  <a:lnTo>
                    <a:pt x="126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1"/>
            <p:cNvSpPr/>
            <p:nvPr/>
          </p:nvSpPr>
          <p:spPr>
            <a:xfrm>
              <a:off x="4009700" y="2176175"/>
              <a:ext cx="212675" cy="301900"/>
            </a:xfrm>
            <a:custGeom>
              <a:rect b="b" l="l" r="r" t="t"/>
              <a:pathLst>
                <a:path extrusionOk="0" h="12076" w="8507">
                  <a:moveTo>
                    <a:pt x="3536" y="0"/>
                  </a:moveTo>
                  <a:lnTo>
                    <a:pt x="1" y="1668"/>
                  </a:lnTo>
                  <a:lnTo>
                    <a:pt x="4971" y="12075"/>
                  </a:lnTo>
                  <a:lnTo>
                    <a:pt x="8507" y="10374"/>
                  </a:lnTo>
                  <a:lnTo>
                    <a:pt x="353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1"/>
            <p:cNvSpPr/>
            <p:nvPr/>
          </p:nvSpPr>
          <p:spPr>
            <a:xfrm>
              <a:off x="4284075" y="3059300"/>
              <a:ext cx="676325" cy="407825"/>
            </a:xfrm>
            <a:custGeom>
              <a:rect b="b" l="l" r="r" t="t"/>
              <a:pathLst>
                <a:path extrusionOk="0" h="16313" w="27053">
                  <a:moveTo>
                    <a:pt x="24618" y="0"/>
                  </a:moveTo>
                  <a:lnTo>
                    <a:pt x="0" y="10741"/>
                  </a:lnTo>
                  <a:lnTo>
                    <a:pt x="2435" y="16312"/>
                  </a:lnTo>
                  <a:lnTo>
                    <a:pt x="27053" y="5538"/>
                  </a:lnTo>
                  <a:lnTo>
                    <a:pt x="24618"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1"/>
            <p:cNvSpPr/>
            <p:nvPr/>
          </p:nvSpPr>
          <p:spPr>
            <a:xfrm>
              <a:off x="4038050" y="3290550"/>
              <a:ext cx="456200" cy="266625"/>
            </a:xfrm>
            <a:custGeom>
              <a:rect b="b" l="l" r="r" t="t"/>
              <a:pathLst>
                <a:path extrusionOk="0" h="10665" w="18248">
                  <a:moveTo>
                    <a:pt x="16030" y="0"/>
                  </a:moveTo>
                  <a:cubicBezTo>
                    <a:pt x="15823" y="0"/>
                    <a:pt x="15613" y="40"/>
                    <a:pt x="15412" y="124"/>
                  </a:cubicBezTo>
                  <a:lnTo>
                    <a:pt x="1" y="6862"/>
                  </a:lnTo>
                  <a:lnTo>
                    <a:pt x="1669" y="10665"/>
                  </a:lnTo>
                  <a:lnTo>
                    <a:pt x="17080" y="3927"/>
                  </a:lnTo>
                  <a:cubicBezTo>
                    <a:pt x="17880" y="3593"/>
                    <a:pt x="18247" y="2659"/>
                    <a:pt x="17880" y="1858"/>
                  </a:cubicBezTo>
                  <a:lnTo>
                    <a:pt x="17480" y="924"/>
                  </a:lnTo>
                  <a:cubicBezTo>
                    <a:pt x="17230" y="350"/>
                    <a:pt x="16644" y="0"/>
                    <a:pt x="16030"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1"/>
            <p:cNvSpPr/>
            <p:nvPr/>
          </p:nvSpPr>
          <p:spPr>
            <a:xfrm>
              <a:off x="3742000" y="3012600"/>
              <a:ext cx="306925" cy="319425"/>
            </a:xfrm>
            <a:custGeom>
              <a:rect b="b" l="l" r="r" t="t"/>
              <a:pathLst>
                <a:path extrusionOk="0" h="12777" w="12277">
                  <a:moveTo>
                    <a:pt x="10975" y="0"/>
                  </a:moveTo>
                  <a:lnTo>
                    <a:pt x="1" y="4804"/>
                  </a:lnTo>
                  <a:lnTo>
                    <a:pt x="3003" y="12776"/>
                  </a:lnTo>
                  <a:cubicBezTo>
                    <a:pt x="3003" y="12776"/>
                    <a:pt x="7907" y="12076"/>
                    <a:pt x="8540" y="10708"/>
                  </a:cubicBezTo>
                  <a:cubicBezTo>
                    <a:pt x="8173" y="5504"/>
                    <a:pt x="11109" y="3470"/>
                    <a:pt x="11709" y="2302"/>
                  </a:cubicBezTo>
                  <a:cubicBezTo>
                    <a:pt x="12276" y="1101"/>
                    <a:pt x="10975" y="0"/>
                    <a:pt x="10975"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1"/>
            <p:cNvSpPr/>
            <p:nvPr/>
          </p:nvSpPr>
          <p:spPr>
            <a:xfrm>
              <a:off x="2603700" y="1397275"/>
              <a:ext cx="1657050" cy="2641075"/>
            </a:xfrm>
            <a:custGeom>
              <a:rect b="b" l="l" r="r" t="t"/>
              <a:pathLst>
                <a:path extrusionOk="0" h="105643" w="66282">
                  <a:moveTo>
                    <a:pt x="60577" y="85628"/>
                  </a:moveTo>
                  <a:cubicBezTo>
                    <a:pt x="59209" y="83427"/>
                    <a:pt x="59743" y="77890"/>
                    <a:pt x="56507" y="75021"/>
                  </a:cubicBezTo>
                  <a:cubicBezTo>
                    <a:pt x="53305" y="72152"/>
                    <a:pt x="46434" y="76355"/>
                    <a:pt x="39195" y="77222"/>
                  </a:cubicBezTo>
                  <a:cubicBezTo>
                    <a:pt x="31957" y="78056"/>
                    <a:pt x="21049" y="72986"/>
                    <a:pt x="17513" y="65247"/>
                  </a:cubicBezTo>
                  <a:cubicBezTo>
                    <a:pt x="13977" y="57508"/>
                    <a:pt x="10942" y="28754"/>
                    <a:pt x="19681" y="21016"/>
                  </a:cubicBezTo>
                  <a:cubicBezTo>
                    <a:pt x="28454" y="13277"/>
                    <a:pt x="35826" y="17146"/>
                    <a:pt x="36360" y="17079"/>
                  </a:cubicBezTo>
                  <a:lnTo>
                    <a:pt x="27253" y="1"/>
                  </a:lnTo>
                  <a:cubicBezTo>
                    <a:pt x="18847" y="1335"/>
                    <a:pt x="3369" y="17646"/>
                    <a:pt x="1702" y="37327"/>
                  </a:cubicBezTo>
                  <a:cubicBezTo>
                    <a:pt x="0" y="57008"/>
                    <a:pt x="1201" y="78724"/>
                    <a:pt x="18180" y="92167"/>
                  </a:cubicBezTo>
                  <a:cubicBezTo>
                    <a:pt x="35159" y="105643"/>
                    <a:pt x="62578" y="98404"/>
                    <a:pt x="64446" y="95035"/>
                  </a:cubicBezTo>
                  <a:cubicBezTo>
                    <a:pt x="66281" y="91666"/>
                    <a:pt x="61911" y="87797"/>
                    <a:pt x="60577" y="85628"/>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1"/>
            <p:cNvSpPr/>
            <p:nvPr/>
          </p:nvSpPr>
          <p:spPr>
            <a:xfrm>
              <a:off x="3000650" y="1397275"/>
              <a:ext cx="512050" cy="427000"/>
            </a:xfrm>
            <a:custGeom>
              <a:rect b="b" l="l" r="r" t="t"/>
              <a:pathLst>
                <a:path extrusionOk="0" h="17080" w="20482">
                  <a:moveTo>
                    <a:pt x="11375" y="1"/>
                  </a:moveTo>
                  <a:cubicBezTo>
                    <a:pt x="8206" y="501"/>
                    <a:pt x="4070" y="3136"/>
                    <a:pt x="0" y="7239"/>
                  </a:cubicBezTo>
                  <a:cubicBezTo>
                    <a:pt x="4804" y="9274"/>
                    <a:pt x="9040" y="12476"/>
                    <a:pt x="12376" y="16479"/>
                  </a:cubicBezTo>
                  <a:cubicBezTo>
                    <a:pt x="13427" y="16264"/>
                    <a:pt x="14406" y="16182"/>
                    <a:pt x="15295" y="16182"/>
                  </a:cubicBezTo>
                  <a:cubicBezTo>
                    <a:pt x="18227" y="16182"/>
                    <a:pt x="20171" y="17080"/>
                    <a:pt x="20470" y="17080"/>
                  </a:cubicBezTo>
                  <a:cubicBezTo>
                    <a:pt x="20474" y="17080"/>
                    <a:pt x="20478" y="17080"/>
                    <a:pt x="20482" y="17079"/>
                  </a:cubicBezTo>
                  <a:lnTo>
                    <a:pt x="11375" y="1"/>
                  </a:lnTo>
                  <a:close/>
                </a:path>
              </a:pathLst>
            </a:custGeom>
            <a:solidFill>
              <a:srgbClr val="B1B1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1"/>
            <p:cNvSpPr/>
            <p:nvPr/>
          </p:nvSpPr>
          <p:spPr>
            <a:xfrm>
              <a:off x="3087375" y="566675"/>
              <a:ext cx="656325" cy="870650"/>
            </a:xfrm>
            <a:custGeom>
              <a:rect b="b" l="l" r="r" t="t"/>
              <a:pathLst>
                <a:path extrusionOk="0" h="34826" w="26253">
                  <a:moveTo>
                    <a:pt x="25419" y="29388"/>
                  </a:moveTo>
                  <a:lnTo>
                    <a:pt x="13510" y="34592"/>
                  </a:lnTo>
                  <a:cubicBezTo>
                    <a:pt x="12943" y="34826"/>
                    <a:pt x="12309" y="34559"/>
                    <a:pt x="12042" y="33992"/>
                  </a:cubicBezTo>
                  <a:lnTo>
                    <a:pt x="234" y="6939"/>
                  </a:lnTo>
                  <a:cubicBezTo>
                    <a:pt x="1" y="6372"/>
                    <a:pt x="234" y="5705"/>
                    <a:pt x="801" y="5438"/>
                  </a:cubicBezTo>
                  <a:lnTo>
                    <a:pt x="12710" y="268"/>
                  </a:lnTo>
                  <a:cubicBezTo>
                    <a:pt x="13277" y="1"/>
                    <a:pt x="13944" y="268"/>
                    <a:pt x="14177" y="835"/>
                  </a:cubicBezTo>
                  <a:lnTo>
                    <a:pt x="25986" y="27921"/>
                  </a:lnTo>
                  <a:cubicBezTo>
                    <a:pt x="26253" y="28488"/>
                    <a:pt x="25986" y="29155"/>
                    <a:pt x="25419" y="29388"/>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1"/>
            <p:cNvSpPr/>
            <p:nvPr/>
          </p:nvSpPr>
          <p:spPr>
            <a:xfrm>
              <a:off x="3179100" y="930275"/>
              <a:ext cx="970725" cy="1285100"/>
            </a:xfrm>
            <a:custGeom>
              <a:rect b="b" l="l" r="r" t="t"/>
              <a:pathLst>
                <a:path extrusionOk="0" h="51404" w="38829">
                  <a:moveTo>
                    <a:pt x="37995" y="43098"/>
                  </a:moveTo>
                  <a:lnTo>
                    <a:pt x="19515" y="51170"/>
                  </a:lnTo>
                  <a:cubicBezTo>
                    <a:pt x="18948" y="51404"/>
                    <a:pt x="18281" y="51137"/>
                    <a:pt x="18047" y="50570"/>
                  </a:cubicBezTo>
                  <a:lnTo>
                    <a:pt x="234" y="9774"/>
                  </a:lnTo>
                  <a:cubicBezTo>
                    <a:pt x="1" y="9207"/>
                    <a:pt x="268" y="8540"/>
                    <a:pt x="835" y="8306"/>
                  </a:cubicBezTo>
                  <a:lnTo>
                    <a:pt x="19315" y="234"/>
                  </a:lnTo>
                  <a:cubicBezTo>
                    <a:pt x="19882" y="0"/>
                    <a:pt x="20515" y="267"/>
                    <a:pt x="20782" y="834"/>
                  </a:cubicBezTo>
                  <a:lnTo>
                    <a:pt x="38562" y="41630"/>
                  </a:lnTo>
                  <a:cubicBezTo>
                    <a:pt x="38829" y="42197"/>
                    <a:pt x="38562" y="42865"/>
                    <a:pt x="37995" y="43098"/>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1"/>
            <p:cNvSpPr/>
            <p:nvPr/>
          </p:nvSpPr>
          <p:spPr>
            <a:xfrm>
              <a:off x="2953950" y="1313875"/>
              <a:ext cx="510375" cy="510400"/>
            </a:xfrm>
            <a:custGeom>
              <a:rect b="b" l="l" r="r" t="t"/>
              <a:pathLst>
                <a:path extrusionOk="0" h="20416" w="20415">
                  <a:moveTo>
                    <a:pt x="10208" y="1"/>
                  </a:moveTo>
                  <a:cubicBezTo>
                    <a:pt x="4570" y="1"/>
                    <a:pt x="0" y="4571"/>
                    <a:pt x="0" y="10208"/>
                  </a:cubicBezTo>
                  <a:cubicBezTo>
                    <a:pt x="0" y="15845"/>
                    <a:pt x="4570" y="20415"/>
                    <a:pt x="10208" y="20415"/>
                  </a:cubicBezTo>
                  <a:cubicBezTo>
                    <a:pt x="15845" y="20415"/>
                    <a:pt x="20415" y="15845"/>
                    <a:pt x="20415" y="10208"/>
                  </a:cubicBezTo>
                  <a:cubicBezTo>
                    <a:pt x="20415" y="4571"/>
                    <a:pt x="15845" y="1"/>
                    <a:pt x="10208"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1"/>
            <p:cNvSpPr/>
            <p:nvPr/>
          </p:nvSpPr>
          <p:spPr>
            <a:xfrm>
              <a:off x="2953950" y="1313875"/>
              <a:ext cx="510375" cy="510400"/>
            </a:xfrm>
            <a:custGeom>
              <a:rect b="b" l="l" r="r" t="t"/>
              <a:pathLst>
                <a:path extrusionOk="0" h="20416" w="20415">
                  <a:moveTo>
                    <a:pt x="10208" y="3703"/>
                  </a:moveTo>
                  <a:cubicBezTo>
                    <a:pt x="13810" y="3703"/>
                    <a:pt x="16712" y="6606"/>
                    <a:pt x="16712" y="10208"/>
                  </a:cubicBezTo>
                  <a:cubicBezTo>
                    <a:pt x="16712" y="13811"/>
                    <a:pt x="13810" y="16713"/>
                    <a:pt x="10208" y="16713"/>
                  </a:cubicBezTo>
                  <a:cubicBezTo>
                    <a:pt x="6638" y="16713"/>
                    <a:pt x="3703" y="13811"/>
                    <a:pt x="3703" y="10208"/>
                  </a:cubicBezTo>
                  <a:cubicBezTo>
                    <a:pt x="3703" y="6606"/>
                    <a:pt x="6638" y="3703"/>
                    <a:pt x="10208" y="3703"/>
                  </a:cubicBezTo>
                  <a:close/>
                  <a:moveTo>
                    <a:pt x="10208" y="1"/>
                  </a:moveTo>
                  <a:cubicBezTo>
                    <a:pt x="4570" y="1"/>
                    <a:pt x="0" y="4571"/>
                    <a:pt x="0" y="10208"/>
                  </a:cubicBezTo>
                  <a:cubicBezTo>
                    <a:pt x="0" y="15845"/>
                    <a:pt x="4570" y="20415"/>
                    <a:pt x="10208" y="20415"/>
                  </a:cubicBezTo>
                  <a:cubicBezTo>
                    <a:pt x="15845" y="20415"/>
                    <a:pt x="20415" y="15845"/>
                    <a:pt x="20415" y="10208"/>
                  </a:cubicBezTo>
                  <a:cubicBezTo>
                    <a:pt x="20415" y="4571"/>
                    <a:pt x="15845" y="1"/>
                    <a:pt x="10208"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1"/>
            <p:cNvSpPr/>
            <p:nvPr/>
          </p:nvSpPr>
          <p:spPr>
            <a:xfrm>
              <a:off x="3663625" y="1998550"/>
              <a:ext cx="706350" cy="313800"/>
            </a:xfrm>
            <a:custGeom>
              <a:rect b="b" l="l" r="r" t="t"/>
              <a:pathLst>
                <a:path extrusionOk="0" h="12552" w="28254">
                  <a:moveTo>
                    <a:pt x="28254" y="0"/>
                  </a:moveTo>
                  <a:lnTo>
                    <a:pt x="0" y="8106"/>
                  </a:lnTo>
                  <a:lnTo>
                    <a:pt x="1568" y="11675"/>
                  </a:lnTo>
                  <a:cubicBezTo>
                    <a:pt x="2513" y="12278"/>
                    <a:pt x="3909" y="12551"/>
                    <a:pt x="5575" y="12551"/>
                  </a:cubicBezTo>
                  <a:cubicBezTo>
                    <a:pt x="13499" y="12551"/>
                    <a:pt x="27537" y="6367"/>
                    <a:pt x="28254"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1"/>
            <p:cNvSpPr/>
            <p:nvPr/>
          </p:nvSpPr>
          <p:spPr>
            <a:xfrm>
              <a:off x="3663625" y="1909300"/>
              <a:ext cx="706350" cy="381150"/>
            </a:xfrm>
            <a:custGeom>
              <a:rect b="b" l="l" r="r" t="t"/>
              <a:pathLst>
                <a:path extrusionOk="0" h="15246" w="28254">
                  <a:moveTo>
                    <a:pt x="26686" y="1"/>
                  </a:moveTo>
                  <a:lnTo>
                    <a:pt x="0" y="11643"/>
                  </a:lnTo>
                  <a:lnTo>
                    <a:pt x="1568" y="15245"/>
                  </a:lnTo>
                  <a:lnTo>
                    <a:pt x="28254" y="3570"/>
                  </a:lnTo>
                  <a:lnTo>
                    <a:pt x="26686" y="1"/>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1"/>
            <p:cNvSpPr/>
            <p:nvPr/>
          </p:nvSpPr>
          <p:spPr>
            <a:xfrm>
              <a:off x="2874725" y="3162700"/>
              <a:ext cx="1624525" cy="1110825"/>
            </a:xfrm>
            <a:custGeom>
              <a:rect b="b" l="l" r="r" t="t"/>
              <a:pathLst>
                <a:path extrusionOk="0" h="44433" w="64981">
                  <a:moveTo>
                    <a:pt x="32657" y="1"/>
                  </a:moveTo>
                  <a:cubicBezTo>
                    <a:pt x="40162" y="1"/>
                    <a:pt x="43465" y="5204"/>
                    <a:pt x="43698" y="11342"/>
                  </a:cubicBezTo>
                  <a:cubicBezTo>
                    <a:pt x="43932" y="17480"/>
                    <a:pt x="43165" y="23818"/>
                    <a:pt x="45666" y="29388"/>
                  </a:cubicBezTo>
                  <a:cubicBezTo>
                    <a:pt x="48202" y="34992"/>
                    <a:pt x="64980" y="44433"/>
                    <a:pt x="64980" y="44433"/>
                  </a:cubicBezTo>
                  <a:lnTo>
                    <a:pt x="0" y="44433"/>
                  </a:lnTo>
                  <a:cubicBezTo>
                    <a:pt x="0" y="44433"/>
                    <a:pt x="20182" y="1"/>
                    <a:pt x="3265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1"/>
            <p:cNvSpPr/>
            <p:nvPr/>
          </p:nvSpPr>
          <p:spPr>
            <a:xfrm>
              <a:off x="2874725" y="4273500"/>
              <a:ext cx="2478450" cy="260200"/>
            </a:xfrm>
            <a:custGeom>
              <a:rect b="b" l="l" r="r" t="t"/>
              <a:pathLst>
                <a:path extrusionOk="0" h="10408" w="99138">
                  <a:moveTo>
                    <a:pt x="99138" y="10408"/>
                  </a:moveTo>
                  <a:lnTo>
                    <a:pt x="0" y="10408"/>
                  </a:lnTo>
                  <a:lnTo>
                    <a:pt x="0" y="1"/>
                  </a:lnTo>
                  <a:lnTo>
                    <a:pt x="91266" y="1"/>
                  </a:lnTo>
                  <a:cubicBezTo>
                    <a:pt x="95602" y="1"/>
                    <a:pt x="99138" y="3536"/>
                    <a:pt x="99138" y="7873"/>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1"/>
            <p:cNvSpPr/>
            <p:nvPr/>
          </p:nvSpPr>
          <p:spPr>
            <a:xfrm>
              <a:off x="3515175" y="3263600"/>
              <a:ext cx="390300" cy="390325"/>
            </a:xfrm>
            <a:custGeom>
              <a:rect b="b" l="l" r="r" t="t"/>
              <a:pathLst>
                <a:path extrusionOk="0" h="15613" w="15612">
                  <a:moveTo>
                    <a:pt x="7806" y="1"/>
                  </a:moveTo>
                  <a:cubicBezTo>
                    <a:pt x="3503" y="1"/>
                    <a:pt x="1" y="3503"/>
                    <a:pt x="1" y="7807"/>
                  </a:cubicBezTo>
                  <a:cubicBezTo>
                    <a:pt x="1" y="12110"/>
                    <a:pt x="3503" y="15612"/>
                    <a:pt x="7806" y="15612"/>
                  </a:cubicBezTo>
                  <a:cubicBezTo>
                    <a:pt x="12109" y="15612"/>
                    <a:pt x="15612" y="12110"/>
                    <a:pt x="15612" y="7807"/>
                  </a:cubicBezTo>
                  <a:cubicBezTo>
                    <a:pt x="15612" y="3503"/>
                    <a:pt x="12109" y="1"/>
                    <a:pt x="7806"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1"/>
            <p:cNvSpPr/>
            <p:nvPr/>
          </p:nvSpPr>
          <p:spPr>
            <a:xfrm>
              <a:off x="3515175" y="3263600"/>
              <a:ext cx="390300" cy="390325"/>
            </a:xfrm>
            <a:custGeom>
              <a:rect b="b" l="l" r="r" t="t"/>
              <a:pathLst>
                <a:path extrusionOk="0" h="15613" w="15612">
                  <a:moveTo>
                    <a:pt x="7806" y="2803"/>
                  </a:moveTo>
                  <a:cubicBezTo>
                    <a:pt x="10542" y="2803"/>
                    <a:pt x="12777" y="5071"/>
                    <a:pt x="12777" y="7807"/>
                  </a:cubicBezTo>
                  <a:cubicBezTo>
                    <a:pt x="12777" y="10542"/>
                    <a:pt x="10542" y="12777"/>
                    <a:pt x="7806" y="12777"/>
                  </a:cubicBezTo>
                  <a:cubicBezTo>
                    <a:pt x="5038" y="12777"/>
                    <a:pt x="2803" y="10542"/>
                    <a:pt x="2803" y="7807"/>
                  </a:cubicBezTo>
                  <a:cubicBezTo>
                    <a:pt x="2803" y="5071"/>
                    <a:pt x="5038" y="2803"/>
                    <a:pt x="7806" y="2803"/>
                  </a:cubicBezTo>
                  <a:close/>
                  <a:moveTo>
                    <a:pt x="7806" y="1"/>
                  </a:moveTo>
                  <a:cubicBezTo>
                    <a:pt x="3503" y="1"/>
                    <a:pt x="1" y="3503"/>
                    <a:pt x="1" y="7807"/>
                  </a:cubicBezTo>
                  <a:cubicBezTo>
                    <a:pt x="1" y="12110"/>
                    <a:pt x="3503" y="15612"/>
                    <a:pt x="7806" y="15612"/>
                  </a:cubicBezTo>
                  <a:cubicBezTo>
                    <a:pt x="12109" y="15612"/>
                    <a:pt x="15612" y="12110"/>
                    <a:pt x="15612" y="7807"/>
                  </a:cubicBezTo>
                  <a:cubicBezTo>
                    <a:pt x="15612" y="3503"/>
                    <a:pt x="12109" y="1"/>
                    <a:pt x="7806"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1"/>
            <p:cNvSpPr/>
            <p:nvPr/>
          </p:nvSpPr>
          <p:spPr>
            <a:xfrm>
              <a:off x="3663625" y="2416350"/>
              <a:ext cx="1269250" cy="627125"/>
            </a:xfrm>
            <a:custGeom>
              <a:rect b="b" l="l" r="r" t="t"/>
              <a:pathLst>
                <a:path extrusionOk="0" h="25085" w="50770">
                  <a:moveTo>
                    <a:pt x="49202" y="0"/>
                  </a:moveTo>
                  <a:lnTo>
                    <a:pt x="0" y="21515"/>
                  </a:lnTo>
                  <a:lnTo>
                    <a:pt x="1568" y="25085"/>
                  </a:lnTo>
                  <a:lnTo>
                    <a:pt x="50770" y="3603"/>
                  </a:lnTo>
                  <a:lnTo>
                    <a:pt x="49202"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1"/>
            <p:cNvSpPr/>
            <p:nvPr/>
          </p:nvSpPr>
          <p:spPr>
            <a:xfrm>
              <a:off x="3702825" y="2839150"/>
              <a:ext cx="492875" cy="293550"/>
            </a:xfrm>
            <a:custGeom>
              <a:rect b="b" l="l" r="r" t="t"/>
              <a:pathLst>
                <a:path extrusionOk="0" h="11742" w="19715">
                  <a:moveTo>
                    <a:pt x="18680" y="0"/>
                  </a:moveTo>
                  <a:lnTo>
                    <a:pt x="0" y="8173"/>
                  </a:lnTo>
                  <a:lnTo>
                    <a:pt x="1568" y="11742"/>
                  </a:lnTo>
                  <a:lnTo>
                    <a:pt x="17513" y="4770"/>
                  </a:lnTo>
                  <a:cubicBezTo>
                    <a:pt x="19014" y="4136"/>
                    <a:pt x="19714" y="2369"/>
                    <a:pt x="19047" y="901"/>
                  </a:cubicBezTo>
                  <a:lnTo>
                    <a:pt x="18680"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1"/>
            <p:cNvSpPr/>
            <p:nvPr/>
          </p:nvSpPr>
          <p:spPr>
            <a:xfrm>
              <a:off x="5739275" y="3597175"/>
              <a:ext cx="39225" cy="30050"/>
            </a:xfrm>
            <a:custGeom>
              <a:rect b="b" l="l" r="r" t="t"/>
              <a:pathLst>
                <a:path extrusionOk="0" h="1202" w="1569">
                  <a:moveTo>
                    <a:pt x="801" y="1"/>
                  </a:moveTo>
                  <a:cubicBezTo>
                    <a:pt x="0" y="1"/>
                    <a:pt x="0" y="1202"/>
                    <a:pt x="767" y="1202"/>
                  </a:cubicBezTo>
                  <a:cubicBezTo>
                    <a:pt x="1568" y="1202"/>
                    <a:pt x="1568" y="1"/>
                    <a:pt x="80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2" name="Google Shape;2082;p61"/>
          <p:cNvSpPr txBox="1"/>
          <p:nvPr/>
        </p:nvSpPr>
        <p:spPr>
          <a:xfrm flipH="1">
            <a:off x="4424850" y="2186725"/>
            <a:ext cx="3414900" cy="25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7F434E"/>
                </a:solidFill>
                <a:latin typeface="Chivo Black"/>
                <a:ea typeface="Chivo Black"/>
                <a:cs typeface="Chivo Black"/>
                <a:sym typeface="Chivo Black"/>
              </a:rPr>
              <a:t>Modelling</a:t>
            </a:r>
            <a:endParaRPr sz="3800">
              <a:solidFill>
                <a:srgbClr val="7F434E"/>
              </a:solidFill>
              <a:latin typeface="Chivo Black"/>
              <a:ea typeface="Chivo Black"/>
              <a:cs typeface="Chivo Black"/>
              <a:sym typeface="Chivo Black"/>
            </a:endParaRPr>
          </a:p>
          <a:p>
            <a:pPr indent="-330200" lvl="0" marL="457200" rtl="0" algn="l">
              <a:spcBef>
                <a:spcPts val="0"/>
              </a:spcBef>
              <a:spcAft>
                <a:spcPts val="0"/>
              </a:spcAft>
              <a:buClr>
                <a:srgbClr val="7F434E"/>
              </a:buClr>
              <a:buSzPts val="1600"/>
              <a:buFont typeface="Catamaran"/>
              <a:buChar char="●"/>
            </a:pPr>
            <a:r>
              <a:rPr lang="en" sz="1600">
                <a:solidFill>
                  <a:srgbClr val="7F434E"/>
                </a:solidFill>
                <a:latin typeface="Catamaran"/>
                <a:ea typeface="Catamaran"/>
                <a:cs typeface="Catamaran"/>
                <a:sym typeface="Catamaran"/>
              </a:rPr>
              <a:t>Train -Test Split</a:t>
            </a:r>
            <a:endParaRPr sz="1600">
              <a:solidFill>
                <a:srgbClr val="7F434E"/>
              </a:solidFill>
              <a:latin typeface="Catamaran"/>
              <a:ea typeface="Catamaran"/>
              <a:cs typeface="Catamaran"/>
              <a:sym typeface="Catamaran"/>
            </a:endParaRPr>
          </a:p>
          <a:p>
            <a:pPr indent="-330200" lvl="0" marL="457200" rtl="0" algn="l">
              <a:spcBef>
                <a:spcPts val="0"/>
              </a:spcBef>
              <a:spcAft>
                <a:spcPts val="0"/>
              </a:spcAft>
              <a:buClr>
                <a:srgbClr val="7F434E"/>
              </a:buClr>
              <a:buSzPts val="1600"/>
              <a:buFont typeface="Catamaran"/>
              <a:buChar char="●"/>
            </a:pPr>
            <a:r>
              <a:rPr lang="en" sz="1600">
                <a:solidFill>
                  <a:srgbClr val="7F434E"/>
                </a:solidFill>
                <a:latin typeface="Catamaran"/>
                <a:ea typeface="Catamaran"/>
                <a:cs typeface="Catamaran"/>
                <a:sym typeface="Catamaran"/>
              </a:rPr>
              <a:t>SMOTE Train Only</a:t>
            </a:r>
            <a:endParaRPr sz="1600">
              <a:solidFill>
                <a:srgbClr val="7F434E"/>
              </a:solidFill>
              <a:latin typeface="Catamaran"/>
              <a:ea typeface="Catamaran"/>
              <a:cs typeface="Catamaran"/>
              <a:sym typeface="Catamaran"/>
            </a:endParaRPr>
          </a:p>
          <a:p>
            <a:pPr indent="-330200" lvl="0" marL="457200" rtl="0" algn="l">
              <a:spcBef>
                <a:spcPts val="0"/>
              </a:spcBef>
              <a:spcAft>
                <a:spcPts val="0"/>
              </a:spcAft>
              <a:buClr>
                <a:srgbClr val="7F434E"/>
              </a:buClr>
              <a:buSzPts val="1600"/>
              <a:buFont typeface="Catamaran"/>
              <a:buChar char="●"/>
            </a:pPr>
            <a:r>
              <a:rPr lang="en" sz="1600">
                <a:solidFill>
                  <a:schemeClr val="accent3"/>
                </a:solidFill>
                <a:latin typeface="Catamaran"/>
                <a:ea typeface="Catamaran"/>
                <a:cs typeface="Catamaran"/>
                <a:sym typeface="Catamaran"/>
              </a:rPr>
              <a:t>StandardScaler</a:t>
            </a:r>
            <a:endParaRPr sz="1600">
              <a:solidFill>
                <a:srgbClr val="7F434E"/>
              </a:solidFill>
              <a:latin typeface="Catamaran"/>
              <a:ea typeface="Catamaran"/>
              <a:cs typeface="Catamaran"/>
              <a:sym typeface="Catamaran"/>
            </a:endParaRPr>
          </a:p>
          <a:p>
            <a:pPr indent="-330200" lvl="0" marL="457200" rtl="0" algn="l">
              <a:spcBef>
                <a:spcPts val="0"/>
              </a:spcBef>
              <a:spcAft>
                <a:spcPts val="0"/>
              </a:spcAft>
              <a:buClr>
                <a:srgbClr val="7F434E"/>
              </a:buClr>
              <a:buSzPts val="1600"/>
              <a:buFont typeface="Catamaran"/>
              <a:buChar char="●"/>
            </a:pPr>
            <a:r>
              <a:rPr lang="en" sz="1600">
                <a:solidFill>
                  <a:srgbClr val="7F434E"/>
                </a:solidFill>
                <a:latin typeface="Catamaran"/>
                <a:ea typeface="Catamaran"/>
                <a:cs typeface="Catamaran"/>
                <a:sym typeface="Catamaran"/>
              </a:rPr>
              <a:t>Grid Search (Appendix)</a:t>
            </a:r>
            <a:endParaRPr sz="1600">
              <a:solidFill>
                <a:srgbClr val="7F434E"/>
              </a:solidFill>
              <a:latin typeface="Catamaran"/>
              <a:ea typeface="Catamaran"/>
              <a:cs typeface="Catamaran"/>
              <a:sym typeface="Catamaran"/>
            </a:endParaRPr>
          </a:p>
          <a:p>
            <a:pPr indent="-330200" lvl="0" marL="457200" rtl="0" algn="l">
              <a:spcBef>
                <a:spcPts val="0"/>
              </a:spcBef>
              <a:spcAft>
                <a:spcPts val="0"/>
              </a:spcAft>
              <a:buClr>
                <a:srgbClr val="7F434E"/>
              </a:buClr>
              <a:buSzPts val="1600"/>
              <a:buFont typeface="Catamaran"/>
              <a:buChar char="●"/>
            </a:pPr>
            <a:r>
              <a:rPr lang="en" sz="1600">
                <a:solidFill>
                  <a:srgbClr val="7F434E"/>
                </a:solidFill>
                <a:latin typeface="Catamaran"/>
                <a:ea typeface="Catamaran"/>
                <a:cs typeface="Catamaran"/>
                <a:sym typeface="Catamaran"/>
              </a:rPr>
              <a:t>Evaluation Metric:</a:t>
            </a:r>
            <a:endParaRPr sz="1600">
              <a:solidFill>
                <a:srgbClr val="7F434E"/>
              </a:solidFill>
              <a:latin typeface="Catamaran"/>
              <a:ea typeface="Catamaran"/>
              <a:cs typeface="Catamaran"/>
              <a:sym typeface="Catamaran"/>
            </a:endParaRPr>
          </a:p>
          <a:p>
            <a:pPr indent="-330200" lvl="1" marL="914400" rtl="0" algn="l">
              <a:spcBef>
                <a:spcPts val="0"/>
              </a:spcBef>
              <a:spcAft>
                <a:spcPts val="0"/>
              </a:spcAft>
              <a:buClr>
                <a:srgbClr val="7F434E"/>
              </a:buClr>
              <a:buSzPts val="1600"/>
              <a:buFont typeface="Catamaran"/>
              <a:buChar char="○"/>
            </a:pPr>
            <a:r>
              <a:rPr lang="en" sz="1600">
                <a:solidFill>
                  <a:srgbClr val="7F434E"/>
                </a:solidFill>
                <a:latin typeface="Catamaran"/>
                <a:ea typeface="Catamaran"/>
                <a:cs typeface="Catamaran"/>
                <a:sym typeface="Catamaran"/>
              </a:rPr>
              <a:t>ROC</a:t>
            </a:r>
            <a:endParaRPr sz="1600">
              <a:solidFill>
                <a:srgbClr val="7F434E"/>
              </a:solidFill>
              <a:latin typeface="Catamaran"/>
              <a:ea typeface="Catamaran"/>
              <a:cs typeface="Catamaran"/>
              <a:sym typeface="Catamaran"/>
            </a:endParaRPr>
          </a:p>
          <a:p>
            <a:pPr indent="-330200" lvl="1" marL="914400" rtl="0" algn="l">
              <a:spcBef>
                <a:spcPts val="0"/>
              </a:spcBef>
              <a:spcAft>
                <a:spcPts val="0"/>
              </a:spcAft>
              <a:buClr>
                <a:srgbClr val="7F434E"/>
              </a:buClr>
              <a:buSzPts val="1600"/>
              <a:buFont typeface="Catamaran"/>
              <a:buChar char="○"/>
            </a:pPr>
            <a:r>
              <a:rPr lang="en" sz="1600">
                <a:solidFill>
                  <a:srgbClr val="7F434E"/>
                </a:solidFill>
                <a:latin typeface="Catamaran"/>
                <a:ea typeface="Catamaran"/>
                <a:cs typeface="Catamaran"/>
                <a:sym typeface="Catamaran"/>
              </a:rPr>
              <a:t>F1 , Recall</a:t>
            </a:r>
            <a:endParaRPr sz="1600">
              <a:solidFill>
                <a:srgbClr val="7F434E"/>
              </a:solidFill>
              <a:latin typeface="Catamaran"/>
              <a:ea typeface="Catamaran"/>
              <a:cs typeface="Catamaran"/>
              <a:sym typeface="Catamar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graphicFrame>
        <p:nvGraphicFramePr>
          <p:cNvPr id="2087" name="Google Shape;2087;p62"/>
          <p:cNvGraphicFramePr/>
          <p:nvPr/>
        </p:nvGraphicFramePr>
        <p:xfrm>
          <a:off x="992000" y="1521175"/>
          <a:ext cx="3000000" cy="3000000"/>
        </p:xfrm>
        <a:graphic>
          <a:graphicData uri="http://schemas.openxmlformats.org/drawingml/2006/table">
            <a:tbl>
              <a:tblPr>
                <a:solidFill>
                  <a:srgbClr val="FFFFFF"/>
                </a:solidFill>
                <a:tableStyleId>{CEE197AA-F29B-4CAD-9B29-0C67DC816443}</a:tableStyleId>
              </a:tblPr>
              <a:tblGrid>
                <a:gridCol w="387750"/>
                <a:gridCol w="1329350"/>
                <a:gridCol w="850925"/>
                <a:gridCol w="850925"/>
                <a:gridCol w="850925"/>
                <a:gridCol w="850925"/>
                <a:gridCol w="850925"/>
                <a:gridCol w="850925"/>
              </a:tblGrid>
              <a:tr h="346700">
                <a:tc>
                  <a:txBody>
                    <a:bodyPr/>
                    <a:lstStyle/>
                    <a:p>
                      <a:pPr indent="0" lvl="0" marL="0" rtl="0" algn="l">
                        <a:spcBef>
                          <a:spcPts val="0"/>
                        </a:spcBef>
                        <a:spcAft>
                          <a:spcPts val="0"/>
                        </a:spcAft>
                        <a:buNone/>
                      </a:pPr>
                      <a:r>
                        <a:t/>
                      </a:r>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lnSpc>
                          <a:spcPct val="115000"/>
                        </a:lnSpc>
                        <a:spcBef>
                          <a:spcPts val="0"/>
                        </a:spcBef>
                        <a:spcAft>
                          <a:spcPts val="0"/>
                        </a:spcAft>
                        <a:buNone/>
                      </a:pPr>
                      <a:r>
                        <a:rPr b="1" lang="en" sz="1050">
                          <a:solidFill>
                            <a:srgbClr val="212121"/>
                          </a:solidFill>
                          <a:latin typeface="Roboto"/>
                          <a:ea typeface="Roboto"/>
                          <a:cs typeface="Roboto"/>
                          <a:sym typeface="Roboto"/>
                        </a:rPr>
                        <a:t>model</a:t>
                      </a:r>
                      <a:endParaRPr b="1" sz="1050">
                        <a:solidFill>
                          <a:srgbClr val="212121"/>
                        </a:solidFill>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lnSpc>
                          <a:spcPct val="115000"/>
                        </a:lnSpc>
                        <a:spcBef>
                          <a:spcPts val="0"/>
                        </a:spcBef>
                        <a:spcAft>
                          <a:spcPts val="0"/>
                        </a:spcAft>
                        <a:buNone/>
                      </a:pPr>
                      <a:r>
                        <a:rPr b="1" lang="en" sz="1050">
                          <a:solidFill>
                            <a:srgbClr val="212121"/>
                          </a:solidFill>
                          <a:latin typeface="Roboto"/>
                          <a:ea typeface="Roboto"/>
                          <a:cs typeface="Roboto"/>
                          <a:sym typeface="Roboto"/>
                        </a:rPr>
                        <a:t>train_auc</a:t>
                      </a:r>
                      <a:endParaRPr b="1" sz="1050">
                        <a:solidFill>
                          <a:srgbClr val="212121"/>
                        </a:solidFill>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lnSpc>
                          <a:spcPct val="115000"/>
                        </a:lnSpc>
                        <a:spcBef>
                          <a:spcPts val="0"/>
                        </a:spcBef>
                        <a:spcAft>
                          <a:spcPts val="0"/>
                        </a:spcAft>
                        <a:buNone/>
                      </a:pPr>
                      <a:r>
                        <a:rPr b="1" lang="en" sz="1050">
                          <a:solidFill>
                            <a:srgbClr val="212121"/>
                          </a:solidFill>
                          <a:latin typeface="Roboto"/>
                          <a:ea typeface="Roboto"/>
                          <a:cs typeface="Roboto"/>
                          <a:sym typeface="Roboto"/>
                        </a:rPr>
                        <a:t>test_auc</a:t>
                      </a:r>
                      <a:endParaRPr b="1" sz="1050">
                        <a:solidFill>
                          <a:srgbClr val="212121"/>
                        </a:solidFill>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lnSpc>
                          <a:spcPct val="115000"/>
                        </a:lnSpc>
                        <a:spcBef>
                          <a:spcPts val="0"/>
                        </a:spcBef>
                        <a:spcAft>
                          <a:spcPts val="0"/>
                        </a:spcAft>
                        <a:buNone/>
                      </a:pPr>
                      <a:r>
                        <a:rPr b="1" lang="en" sz="1050">
                          <a:solidFill>
                            <a:srgbClr val="212121"/>
                          </a:solidFill>
                          <a:latin typeface="Roboto"/>
                          <a:ea typeface="Roboto"/>
                          <a:cs typeface="Roboto"/>
                          <a:sym typeface="Roboto"/>
                        </a:rPr>
                        <a:t>precision</a:t>
                      </a:r>
                      <a:endParaRPr b="1" sz="1050">
                        <a:solidFill>
                          <a:srgbClr val="212121"/>
                        </a:solidFill>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lnSpc>
                          <a:spcPct val="115000"/>
                        </a:lnSpc>
                        <a:spcBef>
                          <a:spcPts val="0"/>
                        </a:spcBef>
                        <a:spcAft>
                          <a:spcPts val="0"/>
                        </a:spcAft>
                        <a:buNone/>
                      </a:pPr>
                      <a:r>
                        <a:rPr b="1" lang="en" sz="1050">
                          <a:solidFill>
                            <a:srgbClr val="212121"/>
                          </a:solidFill>
                          <a:latin typeface="Roboto"/>
                          <a:ea typeface="Roboto"/>
                          <a:cs typeface="Roboto"/>
                          <a:sym typeface="Roboto"/>
                        </a:rPr>
                        <a:t>specificity</a:t>
                      </a:r>
                      <a:endParaRPr b="1" sz="1050">
                        <a:solidFill>
                          <a:srgbClr val="212121"/>
                        </a:solidFill>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lnSpc>
                          <a:spcPct val="115000"/>
                        </a:lnSpc>
                        <a:spcBef>
                          <a:spcPts val="0"/>
                        </a:spcBef>
                        <a:spcAft>
                          <a:spcPts val="0"/>
                        </a:spcAft>
                        <a:buNone/>
                      </a:pPr>
                      <a:r>
                        <a:rPr b="1" lang="en" sz="1050">
                          <a:solidFill>
                            <a:srgbClr val="212121"/>
                          </a:solidFill>
                          <a:latin typeface="Roboto"/>
                          <a:ea typeface="Roboto"/>
                          <a:cs typeface="Roboto"/>
                          <a:sym typeface="Roboto"/>
                        </a:rPr>
                        <a:t>recall</a:t>
                      </a:r>
                      <a:endParaRPr b="1" sz="1050">
                        <a:solidFill>
                          <a:srgbClr val="212121"/>
                        </a:solidFill>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lnSpc>
                          <a:spcPct val="115000"/>
                        </a:lnSpc>
                        <a:spcBef>
                          <a:spcPts val="0"/>
                        </a:spcBef>
                        <a:spcAft>
                          <a:spcPts val="0"/>
                        </a:spcAft>
                        <a:buNone/>
                      </a:pPr>
                      <a:r>
                        <a:rPr b="1" lang="en" sz="1050">
                          <a:solidFill>
                            <a:srgbClr val="212121"/>
                          </a:solidFill>
                          <a:latin typeface="Roboto"/>
                          <a:ea typeface="Roboto"/>
                          <a:cs typeface="Roboto"/>
                          <a:sym typeface="Roboto"/>
                        </a:rPr>
                        <a:t>f1_score</a:t>
                      </a:r>
                      <a:endParaRPr b="1" sz="1050">
                        <a:solidFill>
                          <a:srgbClr val="212121"/>
                        </a:solidFill>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r>
              <a:tr h="285750">
                <a:tc>
                  <a:txBody>
                    <a:bodyPr/>
                    <a:lstStyle/>
                    <a:p>
                      <a:pPr indent="0" lvl="0" marL="0" rtl="0" algn="ctr">
                        <a:lnSpc>
                          <a:spcPct val="115000"/>
                        </a:lnSpc>
                        <a:spcBef>
                          <a:spcPts val="0"/>
                        </a:spcBef>
                        <a:spcAft>
                          <a:spcPts val="0"/>
                        </a:spcAft>
                        <a:buNone/>
                      </a:pPr>
                      <a:r>
                        <a:rPr b="1" lang="en" sz="1050">
                          <a:solidFill>
                            <a:srgbClr val="212121"/>
                          </a:solidFill>
                          <a:latin typeface="Roboto"/>
                          <a:ea typeface="Roboto"/>
                          <a:cs typeface="Roboto"/>
                          <a:sym typeface="Roboto"/>
                        </a:rPr>
                        <a:t>0</a:t>
                      </a:r>
                      <a:endParaRPr b="1" sz="1050">
                        <a:solidFill>
                          <a:srgbClr val="212121"/>
                        </a:solidFill>
                        <a:latin typeface="Roboto"/>
                        <a:ea typeface="Roboto"/>
                        <a:cs typeface="Roboto"/>
                        <a:sym typeface="Roboto"/>
                      </a:endParaRPr>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GB (No Smote)</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0.89</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0.83</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0.00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0.99</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0.00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0.00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750">
                <a:tc>
                  <a:txBody>
                    <a:bodyPr/>
                    <a:lstStyle/>
                    <a:p>
                      <a:pPr indent="0" lvl="0" marL="0" rtl="0" algn="ctr">
                        <a:lnSpc>
                          <a:spcPct val="115000"/>
                        </a:lnSpc>
                        <a:spcBef>
                          <a:spcPts val="0"/>
                        </a:spcBef>
                        <a:spcAft>
                          <a:spcPts val="0"/>
                        </a:spcAft>
                        <a:buNone/>
                      </a:pPr>
                      <a:r>
                        <a:rPr b="1" lang="en" sz="1050">
                          <a:solidFill>
                            <a:srgbClr val="212121"/>
                          </a:solidFill>
                          <a:latin typeface="Roboto"/>
                          <a:ea typeface="Roboto"/>
                          <a:cs typeface="Roboto"/>
                          <a:sym typeface="Roboto"/>
                        </a:rPr>
                        <a:t>1</a:t>
                      </a:r>
                      <a:endParaRPr b="1" sz="1050">
                        <a:solidFill>
                          <a:srgbClr val="212121"/>
                        </a:solidFill>
                        <a:latin typeface="Roboto"/>
                        <a:ea typeface="Roboto"/>
                        <a:cs typeface="Roboto"/>
                        <a:sym typeface="Roboto"/>
                      </a:endParaRPr>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GB(Smote)</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0.99</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0.81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0.17</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0.86</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0.53</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0.26</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750">
                <a:tc>
                  <a:txBody>
                    <a:bodyPr/>
                    <a:lstStyle/>
                    <a:p>
                      <a:pPr indent="0" lvl="0" marL="0" rtl="0" algn="ctr">
                        <a:lnSpc>
                          <a:spcPct val="115000"/>
                        </a:lnSpc>
                        <a:spcBef>
                          <a:spcPts val="0"/>
                        </a:spcBef>
                        <a:spcAft>
                          <a:spcPts val="0"/>
                        </a:spcAft>
                        <a:buNone/>
                      </a:pPr>
                      <a:r>
                        <a:rPr b="1" lang="en" sz="1050">
                          <a:solidFill>
                            <a:srgbClr val="212121"/>
                          </a:solidFill>
                          <a:latin typeface="Roboto"/>
                          <a:ea typeface="Roboto"/>
                          <a:cs typeface="Roboto"/>
                          <a:sym typeface="Roboto"/>
                        </a:rPr>
                        <a:t>2</a:t>
                      </a:r>
                      <a:endParaRPr b="1" sz="1050">
                        <a:solidFill>
                          <a:srgbClr val="212121"/>
                        </a:solidFill>
                        <a:latin typeface="Roboto"/>
                        <a:ea typeface="Roboto"/>
                        <a:cs typeface="Roboto"/>
                        <a:sym typeface="Roboto"/>
                      </a:endParaRPr>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RFC (No Smote)</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0.98</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0.75</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0.33</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0.97</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0.21</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0.26</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750">
                <a:tc>
                  <a:txBody>
                    <a:bodyPr/>
                    <a:lstStyle/>
                    <a:p>
                      <a:pPr indent="0" lvl="0" marL="0" rtl="0" algn="ctr">
                        <a:lnSpc>
                          <a:spcPct val="115000"/>
                        </a:lnSpc>
                        <a:spcBef>
                          <a:spcPts val="0"/>
                        </a:spcBef>
                        <a:spcAft>
                          <a:spcPts val="0"/>
                        </a:spcAft>
                        <a:buNone/>
                      </a:pPr>
                      <a:r>
                        <a:rPr b="1" lang="en" sz="1050">
                          <a:solidFill>
                            <a:srgbClr val="212121"/>
                          </a:solidFill>
                          <a:latin typeface="Roboto"/>
                          <a:ea typeface="Roboto"/>
                          <a:cs typeface="Roboto"/>
                          <a:sym typeface="Roboto"/>
                        </a:rPr>
                        <a:t>3</a:t>
                      </a:r>
                      <a:endParaRPr b="1" sz="1050">
                        <a:solidFill>
                          <a:srgbClr val="212121"/>
                        </a:solidFill>
                        <a:latin typeface="Roboto"/>
                        <a:ea typeface="Roboto"/>
                        <a:cs typeface="Roboto"/>
                        <a:sym typeface="Roboto"/>
                      </a:endParaRPr>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RFC (Smote)</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1.00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0.75</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0.22</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0.92</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0.39</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0.28</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750">
                <a:tc>
                  <a:txBody>
                    <a:bodyPr/>
                    <a:lstStyle/>
                    <a:p>
                      <a:pPr indent="0" lvl="0" marL="0" rtl="0" algn="ctr">
                        <a:lnSpc>
                          <a:spcPct val="115000"/>
                        </a:lnSpc>
                        <a:spcBef>
                          <a:spcPts val="0"/>
                        </a:spcBef>
                        <a:spcAft>
                          <a:spcPts val="0"/>
                        </a:spcAft>
                        <a:buNone/>
                      </a:pPr>
                      <a:r>
                        <a:rPr b="1" lang="en" sz="1050">
                          <a:solidFill>
                            <a:srgbClr val="212121"/>
                          </a:solidFill>
                          <a:latin typeface="Roboto"/>
                          <a:ea typeface="Roboto"/>
                          <a:cs typeface="Roboto"/>
                          <a:sym typeface="Roboto"/>
                        </a:rPr>
                        <a:t>4</a:t>
                      </a:r>
                      <a:endParaRPr b="1" sz="1050">
                        <a:solidFill>
                          <a:srgbClr val="212121"/>
                        </a:solidFill>
                        <a:latin typeface="Roboto"/>
                        <a:ea typeface="Roboto"/>
                        <a:cs typeface="Roboto"/>
                        <a:sym typeface="Roboto"/>
                      </a:endParaRPr>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XGB</a:t>
                      </a:r>
                      <a:r>
                        <a:rPr lang="en" sz="1050">
                          <a:solidFill>
                            <a:srgbClr val="212121"/>
                          </a:solidFill>
                          <a:highlight>
                            <a:srgbClr val="FFFFFF"/>
                          </a:highlight>
                          <a:latin typeface="Roboto"/>
                          <a:ea typeface="Roboto"/>
                          <a:cs typeface="Roboto"/>
                          <a:sym typeface="Roboto"/>
                        </a:rPr>
                        <a:t> (No Smote)</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0.88</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0.83</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0.00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1.00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0.00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rgbClr val="212121"/>
                          </a:solidFill>
                          <a:highlight>
                            <a:srgbClr val="FFFFFF"/>
                          </a:highlight>
                          <a:latin typeface="Roboto"/>
                          <a:ea typeface="Roboto"/>
                          <a:cs typeface="Roboto"/>
                          <a:sym typeface="Roboto"/>
                        </a:rPr>
                        <a:t>0.00</a:t>
                      </a:r>
                      <a:endParaRPr sz="1050">
                        <a:solidFill>
                          <a:srgbClr val="212121"/>
                        </a:solidFill>
                        <a:highlight>
                          <a:srgbClr val="FFFFFF"/>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5750">
                <a:tc>
                  <a:txBody>
                    <a:bodyPr/>
                    <a:lstStyle/>
                    <a:p>
                      <a:pPr indent="0" lvl="0" marL="0" rtl="0" algn="ctr">
                        <a:lnSpc>
                          <a:spcPct val="115000"/>
                        </a:lnSpc>
                        <a:spcBef>
                          <a:spcPts val="0"/>
                        </a:spcBef>
                        <a:spcAft>
                          <a:spcPts val="0"/>
                        </a:spcAft>
                        <a:buNone/>
                      </a:pPr>
                      <a:r>
                        <a:rPr b="1" lang="en" sz="1050">
                          <a:solidFill>
                            <a:srgbClr val="212121"/>
                          </a:solidFill>
                          <a:latin typeface="Roboto"/>
                          <a:ea typeface="Roboto"/>
                          <a:cs typeface="Roboto"/>
                          <a:sym typeface="Roboto"/>
                        </a:rPr>
                        <a:t>5</a:t>
                      </a:r>
                      <a:endParaRPr b="1" sz="1050">
                        <a:solidFill>
                          <a:srgbClr val="212121"/>
                        </a:solidFill>
                        <a:latin typeface="Roboto"/>
                        <a:ea typeface="Roboto"/>
                        <a:cs typeface="Roboto"/>
                        <a:sym typeface="Roboto"/>
                      </a:endParaRPr>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lnSpc>
                          <a:spcPct val="115000"/>
                        </a:lnSpc>
                        <a:spcBef>
                          <a:spcPts val="0"/>
                        </a:spcBef>
                        <a:spcAft>
                          <a:spcPts val="0"/>
                        </a:spcAft>
                        <a:buNone/>
                      </a:pPr>
                      <a:r>
                        <a:rPr b="1" lang="en" sz="1050">
                          <a:solidFill>
                            <a:srgbClr val="212121"/>
                          </a:solidFill>
                          <a:highlight>
                            <a:srgbClr val="C0EDE9"/>
                          </a:highlight>
                          <a:latin typeface="Roboto"/>
                          <a:ea typeface="Roboto"/>
                          <a:cs typeface="Roboto"/>
                          <a:sym typeface="Roboto"/>
                        </a:rPr>
                        <a:t>XGB</a:t>
                      </a:r>
                      <a:r>
                        <a:rPr b="1" lang="en" sz="1050">
                          <a:solidFill>
                            <a:srgbClr val="212121"/>
                          </a:solidFill>
                          <a:highlight>
                            <a:srgbClr val="C0EDE9"/>
                          </a:highlight>
                          <a:latin typeface="Roboto"/>
                          <a:ea typeface="Roboto"/>
                          <a:cs typeface="Roboto"/>
                          <a:sym typeface="Roboto"/>
                        </a:rPr>
                        <a:t> (Smote)</a:t>
                      </a:r>
                      <a:endParaRPr b="1" sz="1050">
                        <a:solidFill>
                          <a:srgbClr val="212121"/>
                        </a:solidFill>
                        <a:highlight>
                          <a:srgbClr val="C0EDE9"/>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50">
                          <a:solidFill>
                            <a:srgbClr val="212121"/>
                          </a:solidFill>
                          <a:highlight>
                            <a:srgbClr val="C0EDE9"/>
                          </a:highlight>
                          <a:latin typeface="Roboto"/>
                          <a:ea typeface="Roboto"/>
                          <a:cs typeface="Roboto"/>
                          <a:sym typeface="Roboto"/>
                        </a:rPr>
                        <a:t>0.99</a:t>
                      </a:r>
                      <a:endParaRPr b="1" sz="1050">
                        <a:solidFill>
                          <a:srgbClr val="212121"/>
                        </a:solidFill>
                        <a:highlight>
                          <a:srgbClr val="C0EDE9"/>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50">
                          <a:solidFill>
                            <a:srgbClr val="212121"/>
                          </a:solidFill>
                          <a:highlight>
                            <a:srgbClr val="C0EDE9"/>
                          </a:highlight>
                          <a:latin typeface="Roboto"/>
                          <a:ea typeface="Roboto"/>
                          <a:cs typeface="Roboto"/>
                          <a:sym typeface="Roboto"/>
                        </a:rPr>
                        <a:t>0.82</a:t>
                      </a:r>
                      <a:endParaRPr b="1" sz="1050">
                        <a:solidFill>
                          <a:srgbClr val="212121"/>
                        </a:solidFill>
                        <a:highlight>
                          <a:srgbClr val="C0EDE9"/>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50">
                          <a:solidFill>
                            <a:srgbClr val="212121"/>
                          </a:solidFill>
                          <a:highlight>
                            <a:srgbClr val="C0EDE9"/>
                          </a:highlight>
                          <a:latin typeface="Roboto"/>
                          <a:ea typeface="Roboto"/>
                          <a:cs typeface="Roboto"/>
                          <a:sym typeface="Roboto"/>
                        </a:rPr>
                        <a:t>0.18</a:t>
                      </a:r>
                      <a:endParaRPr b="1" sz="1050">
                        <a:solidFill>
                          <a:srgbClr val="212121"/>
                        </a:solidFill>
                        <a:highlight>
                          <a:srgbClr val="C0EDE9"/>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50">
                          <a:solidFill>
                            <a:srgbClr val="212121"/>
                          </a:solidFill>
                          <a:highlight>
                            <a:srgbClr val="C0EDE9"/>
                          </a:highlight>
                          <a:latin typeface="Roboto"/>
                          <a:ea typeface="Roboto"/>
                          <a:cs typeface="Roboto"/>
                          <a:sym typeface="Roboto"/>
                        </a:rPr>
                        <a:t>0.85</a:t>
                      </a:r>
                      <a:endParaRPr b="1" sz="1050">
                        <a:solidFill>
                          <a:srgbClr val="212121"/>
                        </a:solidFill>
                        <a:highlight>
                          <a:srgbClr val="C0EDE9"/>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50">
                          <a:solidFill>
                            <a:srgbClr val="212121"/>
                          </a:solidFill>
                          <a:highlight>
                            <a:srgbClr val="C0EDE9"/>
                          </a:highlight>
                          <a:latin typeface="Roboto"/>
                          <a:ea typeface="Roboto"/>
                          <a:cs typeface="Roboto"/>
                          <a:sym typeface="Roboto"/>
                        </a:rPr>
                        <a:t>0.57</a:t>
                      </a:r>
                      <a:endParaRPr b="1" sz="1050">
                        <a:solidFill>
                          <a:srgbClr val="212121"/>
                        </a:solidFill>
                        <a:highlight>
                          <a:srgbClr val="C0EDE9"/>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50">
                          <a:solidFill>
                            <a:srgbClr val="212121"/>
                          </a:solidFill>
                          <a:highlight>
                            <a:srgbClr val="C0EDE9"/>
                          </a:highlight>
                          <a:latin typeface="Roboto"/>
                          <a:ea typeface="Roboto"/>
                          <a:cs typeface="Roboto"/>
                          <a:sym typeface="Roboto"/>
                        </a:rPr>
                        <a:t>0.27</a:t>
                      </a:r>
                      <a:endParaRPr b="1" sz="1050">
                        <a:solidFill>
                          <a:srgbClr val="212121"/>
                        </a:solidFill>
                        <a:highlight>
                          <a:srgbClr val="C0EDE9"/>
                        </a:highlight>
                        <a:latin typeface="Roboto"/>
                        <a:ea typeface="Roboto"/>
                        <a:cs typeface="Roboto"/>
                        <a:sym typeface="Roboto"/>
                      </a:endParaRPr>
                    </a:p>
                  </a:txBody>
                  <a:tcPr marT="66675" marB="66675" marR="666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88" name="Google Shape;2088;p62"/>
          <p:cNvSpPr txBox="1"/>
          <p:nvPr>
            <p:ph type="title"/>
          </p:nvPr>
        </p:nvSpPr>
        <p:spPr>
          <a:xfrm flipH="1">
            <a:off x="0" y="0"/>
            <a:ext cx="3810000" cy="8418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300">
                <a:solidFill>
                  <a:schemeClr val="accent3"/>
                </a:solidFill>
              </a:rPr>
              <a:t>Model Summary</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id="2093" name="Google Shape;2093;p63"/>
          <p:cNvPicPr preferRelativeResize="0"/>
          <p:nvPr/>
        </p:nvPicPr>
        <p:blipFill>
          <a:blip r:embed="rId3">
            <a:alphaModFix/>
          </a:blip>
          <a:stretch>
            <a:fillRect/>
          </a:stretch>
        </p:blipFill>
        <p:spPr>
          <a:xfrm>
            <a:off x="3683101" y="261050"/>
            <a:ext cx="5229099" cy="4440775"/>
          </a:xfrm>
          <a:prstGeom prst="rect">
            <a:avLst/>
          </a:prstGeom>
          <a:noFill/>
          <a:ln>
            <a:noFill/>
          </a:ln>
        </p:spPr>
      </p:pic>
      <p:sp>
        <p:nvSpPr>
          <p:cNvPr id="2094" name="Google Shape;2094;p63"/>
          <p:cNvSpPr txBox="1"/>
          <p:nvPr>
            <p:ph type="title"/>
          </p:nvPr>
        </p:nvSpPr>
        <p:spPr>
          <a:xfrm flipH="1">
            <a:off x="-35275" y="119950"/>
            <a:ext cx="3810000" cy="8418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300">
                <a:solidFill>
                  <a:schemeClr val="accent3"/>
                </a:solidFill>
              </a:rPr>
              <a:t>ROC </a:t>
            </a:r>
            <a:endParaRPr sz="3300">
              <a:solidFill>
                <a:schemeClr val="accent3"/>
              </a:solidFill>
            </a:endParaRPr>
          </a:p>
          <a:p>
            <a:pPr indent="0" lvl="0" marL="0" marR="0" rtl="0" algn="ctr">
              <a:lnSpc>
                <a:spcPct val="100000"/>
              </a:lnSpc>
              <a:spcBef>
                <a:spcPts val="0"/>
              </a:spcBef>
              <a:spcAft>
                <a:spcPts val="0"/>
              </a:spcAft>
              <a:buNone/>
            </a:pPr>
            <a:r>
              <a:rPr lang="en" sz="3300">
                <a:solidFill>
                  <a:schemeClr val="accent3"/>
                </a:solidFill>
              </a:rPr>
              <a:t>(Smote Model)</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sp>
        <p:nvSpPr>
          <p:cNvPr id="2099" name="Google Shape;2099;p64"/>
          <p:cNvSpPr txBox="1"/>
          <p:nvPr>
            <p:ph type="title"/>
          </p:nvPr>
        </p:nvSpPr>
        <p:spPr>
          <a:xfrm flipH="1">
            <a:off x="0" y="0"/>
            <a:ext cx="4967100" cy="8418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300">
                <a:solidFill>
                  <a:schemeClr val="accent3"/>
                </a:solidFill>
              </a:rPr>
              <a:t>XGB Classifier Model</a:t>
            </a:r>
            <a:endParaRPr sz="3000"/>
          </a:p>
        </p:txBody>
      </p:sp>
      <p:pic>
        <p:nvPicPr>
          <p:cNvPr id="2100" name="Google Shape;2100;p64"/>
          <p:cNvPicPr preferRelativeResize="0"/>
          <p:nvPr/>
        </p:nvPicPr>
        <p:blipFill>
          <a:blip r:embed="rId3">
            <a:alphaModFix/>
          </a:blip>
          <a:stretch>
            <a:fillRect/>
          </a:stretch>
        </p:blipFill>
        <p:spPr>
          <a:xfrm>
            <a:off x="1902200" y="841800"/>
            <a:ext cx="5980037" cy="3996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4" name="Shape 2104"/>
        <p:cNvGrpSpPr/>
        <p:nvPr/>
      </p:nvGrpSpPr>
      <p:grpSpPr>
        <a:xfrm>
          <a:off x="0" y="0"/>
          <a:ext cx="0" cy="0"/>
          <a:chOff x="0" y="0"/>
          <a:chExt cx="0" cy="0"/>
        </a:xfrm>
      </p:grpSpPr>
      <p:pic>
        <p:nvPicPr>
          <p:cNvPr id="2105" name="Google Shape;2105;p65"/>
          <p:cNvPicPr preferRelativeResize="0"/>
          <p:nvPr/>
        </p:nvPicPr>
        <p:blipFill>
          <a:blip r:embed="rId3">
            <a:alphaModFix/>
          </a:blip>
          <a:stretch>
            <a:fillRect/>
          </a:stretch>
        </p:blipFill>
        <p:spPr>
          <a:xfrm>
            <a:off x="2254975" y="761375"/>
            <a:ext cx="5124598" cy="3996901"/>
          </a:xfrm>
          <a:prstGeom prst="rect">
            <a:avLst/>
          </a:prstGeom>
          <a:noFill/>
          <a:ln>
            <a:noFill/>
          </a:ln>
        </p:spPr>
      </p:pic>
      <p:sp>
        <p:nvSpPr>
          <p:cNvPr id="2106" name="Google Shape;2106;p65"/>
          <p:cNvSpPr txBox="1"/>
          <p:nvPr>
            <p:ph type="title"/>
          </p:nvPr>
        </p:nvSpPr>
        <p:spPr>
          <a:xfrm flipH="1">
            <a:off x="0" y="0"/>
            <a:ext cx="4967100" cy="8418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300">
                <a:solidFill>
                  <a:schemeClr val="accent3"/>
                </a:solidFill>
              </a:rPr>
              <a:t>XGB Classifier Model</a:t>
            </a:r>
            <a:endParaRPr sz="3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0" name="Shape 2110"/>
        <p:cNvGrpSpPr/>
        <p:nvPr/>
      </p:nvGrpSpPr>
      <p:grpSpPr>
        <a:xfrm>
          <a:off x="0" y="0"/>
          <a:ext cx="0" cy="0"/>
          <a:chOff x="0" y="0"/>
          <a:chExt cx="0" cy="0"/>
        </a:xfrm>
      </p:grpSpPr>
      <p:sp>
        <p:nvSpPr>
          <p:cNvPr id="2111" name="Google Shape;2111;p66"/>
          <p:cNvSpPr txBox="1"/>
          <p:nvPr>
            <p:ph type="title"/>
          </p:nvPr>
        </p:nvSpPr>
        <p:spPr>
          <a:xfrm flipH="1">
            <a:off x="0" y="0"/>
            <a:ext cx="3810000" cy="8418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300">
                <a:solidFill>
                  <a:schemeClr val="accent3"/>
                </a:solidFill>
              </a:rPr>
              <a:t>Kaggle Score</a:t>
            </a:r>
            <a:endParaRPr sz="3000"/>
          </a:p>
        </p:txBody>
      </p:sp>
      <p:pic>
        <p:nvPicPr>
          <p:cNvPr id="2112" name="Google Shape;2112;p66"/>
          <p:cNvPicPr preferRelativeResize="0"/>
          <p:nvPr/>
        </p:nvPicPr>
        <p:blipFill>
          <a:blip r:embed="rId3">
            <a:alphaModFix/>
          </a:blip>
          <a:stretch>
            <a:fillRect/>
          </a:stretch>
        </p:blipFill>
        <p:spPr>
          <a:xfrm>
            <a:off x="152400" y="1541575"/>
            <a:ext cx="8839201" cy="206036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grpSp>
        <p:nvGrpSpPr>
          <p:cNvPr id="2117" name="Google Shape;2117;p67"/>
          <p:cNvGrpSpPr/>
          <p:nvPr/>
        </p:nvGrpSpPr>
        <p:grpSpPr>
          <a:xfrm rot="-7841078">
            <a:off x="3690831" y="530106"/>
            <a:ext cx="4967059" cy="4149253"/>
            <a:chOff x="3016500" y="2277900"/>
            <a:chExt cx="1387675" cy="1159200"/>
          </a:xfrm>
        </p:grpSpPr>
        <p:sp>
          <p:nvSpPr>
            <p:cNvPr id="2118" name="Google Shape;2118;p67"/>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7"/>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67"/>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1" name="Google Shape;2121;p67"/>
          <p:cNvSpPr txBox="1"/>
          <p:nvPr>
            <p:ph type="title"/>
          </p:nvPr>
        </p:nvSpPr>
        <p:spPr>
          <a:xfrm flipH="1">
            <a:off x="713100" y="2413500"/>
            <a:ext cx="3858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Cost Benefit Analysis</a:t>
            </a:r>
            <a:endParaRPr sz="2300"/>
          </a:p>
        </p:txBody>
      </p:sp>
      <p:sp>
        <p:nvSpPr>
          <p:cNvPr id="2122" name="Google Shape;2122;p67"/>
          <p:cNvSpPr txBox="1"/>
          <p:nvPr>
            <p:ph idx="2" type="title"/>
          </p:nvPr>
        </p:nvSpPr>
        <p:spPr>
          <a:xfrm flipH="1">
            <a:off x="2222525" y="1084813"/>
            <a:ext cx="1905600" cy="1239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o6</a:t>
            </a:r>
            <a:endParaRPr/>
          </a:p>
        </p:txBody>
      </p:sp>
      <p:grpSp>
        <p:nvGrpSpPr>
          <p:cNvPr id="2123" name="Google Shape;2123;p67"/>
          <p:cNvGrpSpPr/>
          <p:nvPr/>
        </p:nvGrpSpPr>
        <p:grpSpPr>
          <a:xfrm>
            <a:off x="5942317" y="3401363"/>
            <a:ext cx="253593" cy="322744"/>
            <a:chOff x="3828325" y="875775"/>
            <a:chExt cx="330501" cy="420623"/>
          </a:xfrm>
        </p:grpSpPr>
        <p:sp>
          <p:nvSpPr>
            <p:cNvPr id="2124" name="Google Shape;2124;p6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6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6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6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6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6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6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6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6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6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6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6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6" name="Google Shape;2136;p67"/>
          <p:cNvSpPr/>
          <p:nvPr/>
        </p:nvSpPr>
        <p:spPr>
          <a:xfrm>
            <a:off x="4518825" y="108481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7" name="Google Shape;2137;p67"/>
          <p:cNvGrpSpPr/>
          <p:nvPr/>
        </p:nvGrpSpPr>
        <p:grpSpPr>
          <a:xfrm flipH="1">
            <a:off x="5654091" y="1757695"/>
            <a:ext cx="1857859" cy="3189803"/>
            <a:chOff x="607425" y="1034500"/>
            <a:chExt cx="2045650" cy="3512225"/>
          </a:xfrm>
        </p:grpSpPr>
        <p:sp>
          <p:nvSpPr>
            <p:cNvPr id="2138" name="Google Shape;2138;p67"/>
            <p:cNvSpPr/>
            <p:nvPr/>
          </p:nvSpPr>
          <p:spPr>
            <a:xfrm>
              <a:off x="933425" y="2055500"/>
              <a:ext cx="1274350" cy="1823300"/>
            </a:xfrm>
            <a:custGeom>
              <a:rect b="b" l="l" r="r" t="t"/>
              <a:pathLst>
                <a:path extrusionOk="0" h="72932" w="50974">
                  <a:moveTo>
                    <a:pt x="37080" y="0"/>
                  </a:moveTo>
                  <a:cubicBezTo>
                    <a:pt x="36364" y="0"/>
                    <a:pt x="35663" y="381"/>
                    <a:pt x="35289" y="1046"/>
                  </a:cubicBezTo>
                  <a:lnTo>
                    <a:pt x="0" y="64512"/>
                  </a:lnTo>
                  <a:lnTo>
                    <a:pt x="15137" y="72931"/>
                  </a:lnTo>
                  <a:lnTo>
                    <a:pt x="50427" y="9435"/>
                  </a:lnTo>
                  <a:cubicBezTo>
                    <a:pt x="50974" y="8462"/>
                    <a:pt x="50609" y="7246"/>
                    <a:pt x="49636" y="6699"/>
                  </a:cubicBezTo>
                  <a:lnTo>
                    <a:pt x="38055" y="255"/>
                  </a:lnTo>
                  <a:cubicBezTo>
                    <a:pt x="37747" y="82"/>
                    <a:pt x="37412" y="0"/>
                    <a:pt x="37080"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67"/>
            <p:cNvSpPr/>
            <p:nvPr/>
          </p:nvSpPr>
          <p:spPr>
            <a:xfrm>
              <a:off x="823225" y="3618300"/>
              <a:ext cx="573000" cy="357775"/>
            </a:xfrm>
            <a:custGeom>
              <a:rect b="b" l="l" r="r" t="t"/>
              <a:pathLst>
                <a:path extrusionOk="0" h="14311" w="22920">
                  <a:moveTo>
                    <a:pt x="2497" y="0"/>
                  </a:moveTo>
                  <a:cubicBezTo>
                    <a:pt x="1729" y="0"/>
                    <a:pt x="975" y="409"/>
                    <a:pt x="578" y="1118"/>
                  </a:cubicBezTo>
                  <a:cubicBezTo>
                    <a:pt x="1" y="2152"/>
                    <a:pt x="396" y="3489"/>
                    <a:pt x="1429" y="4066"/>
                  </a:cubicBezTo>
                  <a:lnTo>
                    <a:pt x="19393" y="14036"/>
                  </a:lnTo>
                  <a:cubicBezTo>
                    <a:pt x="19725" y="14222"/>
                    <a:pt x="20089" y="14310"/>
                    <a:pt x="20449" y="14310"/>
                  </a:cubicBezTo>
                  <a:cubicBezTo>
                    <a:pt x="21208" y="14310"/>
                    <a:pt x="21950" y="13917"/>
                    <a:pt x="22342" y="13216"/>
                  </a:cubicBezTo>
                  <a:cubicBezTo>
                    <a:pt x="22919" y="12152"/>
                    <a:pt x="22554" y="10845"/>
                    <a:pt x="21490" y="10267"/>
                  </a:cubicBezTo>
                  <a:lnTo>
                    <a:pt x="3527" y="267"/>
                  </a:lnTo>
                  <a:cubicBezTo>
                    <a:pt x="3202" y="86"/>
                    <a:pt x="2848" y="0"/>
                    <a:pt x="249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67"/>
            <p:cNvSpPr/>
            <p:nvPr/>
          </p:nvSpPr>
          <p:spPr>
            <a:xfrm>
              <a:off x="1958500" y="1805825"/>
              <a:ext cx="285750" cy="376125"/>
            </a:xfrm>
            <a:custGeom>
              <a:rect b="b" l="l" r="r" t="t"/>
              <a:pathLst>
                <a:path extrusionOk="0" h="15045" w="11430">
                  <a:moveTo>
                    <a:pt x="9240" y="0"/>
                  </a:moveTo>
                  <a:cubicBezTo>
                    <a:pt x="8815" y="0"/>
                    <a:pt x="8389" y="130"/>
                    <a:pt x="8025" y="394"/>
                  </a:cubicBezTo>
                  <a:lnTo>
                    <a:pt x="5259" y="2431"/>
                  </a:lnTo>
                  <a:lnTo>
                    <a:pt x="1" y="11884"/>
                  </a:lnTo>
                  <a:lnTo>
                    <a:pt x="5685" y="15045"/>
                  </a:lnTo>
                  <a:lnTo>
                    <a:pt x="10943" y="5592"/>
                  </a:lnTo>
                  <a:lnTo>
                    <a:pt x="11338" y="2339"/>
                  </a:lnTo>
                  <a:cubicBezTo>
                    <a:pt x="11430" y="1488"/>
                    <a:pt x="11035" y="668"/>
                    <a:pt x="10275" y="273"/>
                  </a:cubicBezTo>
                  <a:cubicBezTo>
                    <a:pt x="9955" y="92"/>
                    <a:pt x="9598" y="0"/>
                    <a:pt x="924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67"/>
            <p:cNvSpPr/>
            <p:nvPr/>
          </p:nvSpPr>
          <p:spPr>
            <a:xfrm>
              <a:off x="1947100" y="2072500"/>
              <a:ext cx="178600" cy="115525"/>
            </a:xfrm>
            <a:custGeom>
              <a:rect b="b" l="l" r="r" t="t"/>
              <a:pathLst>
                <a:path extrusionOk="0" h="4621" w="7144">
                  <a:moveTo>
                    <a:pt x="518" y="1"/>
                  </a:moveTo>
                  <a:lnTo>
                    <a:pt x="1" y="943"/>
                  </a:lnTo>
                  <a:lnTo>
                    <a:pt x="6597" y="4621"/>
                  </a:lnTo>
                  <a:lnTo>
                    <a:pt x="7144" y="3679"/>
                  </a:lnTo>
                  <a:lnTo>
                    <a:pt x="51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67"/>
            <p:cNvSpPr/>
            <p:nvPr/>
          </p:nvSpPr>
          <p:spPr>
            <a:xfrm>
              <a:off x="2049700" y="1034500"/>
              <a:ext cx="603375" cy="1063875"/>
            </a:xfrm>
            <a:custGeom>
              <a:rect b="b" l="l" r="r" t="t"/>
              <a:pathLst>
                <a:path extrusionOk="0" h="42555" w="24135">
                  <a:moveTo>
                    <a:pt x="24135" y="1"/>
                  </a:moveTo>
                  <a:lnTo>
                    <a:pt x="22615" y="1611"/>
                  </a:lnTo>
                  <a:lnTo>
                    <a:pt x="0" y="42281"/>
                  </a:lnTo>
                  <a:lnTo>
                    <a:pt x="487" y="42554"/>
                  </a:lnTo>
                  <a:lnTo>
                    <a:pt x="2413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67"/>
            <p:cNvSpPr/>
            <p:nvPr/>
          </p:nvSpPr>
          <p:spPr>
            <a:xfrm>
              <a:off x="1401500" y="2144675"/>
              <a:ext cx="722700" cy="951425"/>
            </a:xfrm>
            <a:custGeom>
              <a:rect b="b" l="l" r="r" t="t"/>
              <a:pathLst>
                <a:path extrusionOk="0" h="38057" w="28908">
                  <a:moveTo>
                    <a:pt x="19862" y="1"/>
                  </a:moveTo>
                  <a:cubicBezTo>
                    <a:pt x="18535" y="1"/>
                    <a:pt x="17249" y="707"/>
                    <a:pt x="16566" y="1947"/>
                  </a:cubicBezTo>
                  <a:lnTo>
                    <a:pt x="1" y="31734"/>
                  </a:lnTo>
                  <a:lnTo>
                    <a:pt x="11338" y="38057"/>
                  </a:lnTo>
                  <a:lnTo>
                    <a:pt x="27904" y="8269"/>
                  </a:lnTo>
                  <a:cubicBezTo>
                    <a:pt x="28907" y="6445"/>
                    <a:pt x="28269" y="4135"/>
                    <a:pt x="26415" y="3102"/>
                  </a:cubicBezTo>
                  <a:lnTo>
                    <a:pt x="21703" y="488"/>
                  </a:lnTo>
                  <a:cubicBezTo>
                    <a:pt x="21120" y="157"/>
                    <a:pt x="20486" y="1"/>
                    <a:pt x="19862"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67"/>
            <p:cNvSpPr/>
            <p:nvPr/>
          </p:nvSpPr>
          <p:spPr>
            <a:xfrm>
              <a:off x="1772325" y="2279100"/>
              <a:ext cx="185450" cy="162450"/>
            </a:xfrm>
            <a:custGeom>
              <a:rect b="b" l="l" r="r" t="t"/>
              <a:pathLst>
                <a:path extrusionOk="0" h="6498" w="7418">
                  <a:moveTo>
                    <a:pt x="3733" y="0"/>
                  </a:moveTo>
                  <a:cubicBezTo>
                    <a:pt x="2595" y="0"/>
                    <a:pt x="1484" y="597"/>
                    <a:pt x="882" y="1676"/>
                  </a:cubicBezTo>
                  <a:cubicBezTo>
                    <a:pt x="1" y="3226"/>
                    <a:pt x="578" y="5233"/>
                    <a:pt x="2129" y="6084"/>
                  </a:cubicBezTo>
                  <a:cubicBezTo>
                    <a:pt x="2633" y="6365"/>
                    <a:pt x="3177" y="6498"/>
                    <a:pt x="3714" y="6498"/>
                  </a:cubicBezTo>
                  <a:cubicBezTo>
                    <a:pt x="4859" y="6498"/>
                    <a:pt x="5966" y="5893"/>
                    <a:pt x="6566" y="4837"/>
                  </a:cubicBezTo>
                  <a:cubicBezTo>
                    <a:pt x="7417" y="3257"/>
                    <a:pt x="6870" y="1281"/>
                    <a:pt x="5290" y="400"/>
                  </a:cubicBezTo>
                  <a:cubicBezTo>
                    <a:pt x="4798" y="129"/>
                    <a:pt x="4263" y="0"/>
                    <a:pt x="3733"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67"/>
            <p:cNvSpPr/>
            <p:nvPr/>
          </p:nvSpPr>
          <p:spPr>
            <a:xfrm>
              <a:off x="1675075" y="2760950"/>
              <a:ext cx="123125" cy="107950"/>
            </a:xfrm>
            <a:custGeom>
              <a:rect b="b" l="l" r="r" t="t"/>
              <a:pathLst>
                <a:path extrusionOk="0" h="4318" w="4925">
                  <a:moveTo>
                    <a:pt x="2448" y="1"/>
                  </a:moveTo>
                  <a:cubicBezTo>
                    <a:pt x="1697" y="1"/>
                    <a:pt x="970" y="394"/>
                    <a:pt x="578" y="1096"/>
                  </a:cubicBezTo>
                  <a:cubicBezTo>
                    <a:pt x="0" y="2159"/>
                    <a:pt x="365" y="3466"/>
                    <a:pt x="1398" y="4044"/>
                  </a:cubicBezTo>
                  <a:cubicBezTo>
                    <a:pt x="1740" y="4230"/>
                    <a:pt x="2108" y="4318"/>
                    <a:pt x="2467" y="4318"/>
                  </a:cubicBezTo>
                  <a:cubicBezTo>
                    <a:pt x="3227" y="4318"/>
                    <a:pt x="3955" y="3924"/>
                    <a:pt x="4347" y="3223"/>
                  </a:cubicBezTo>
                  <a:cubicBezTo>
                    <a:pt x="4924" y="2159"/>
                    <a:pt x="4560" y="852"/>
                    <a:pt x="3496" y="275"/>
                  </a:cubicBezTo>
                  <a:cubicBezTo>
                    <a:pt x="3164" y="89"/>
                    <a:pt x="2803" y="1"/>
                    <a:pt x="2448"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7"/>
            <p:cNvSpPr/>
            <p:nvPr/>
          </p:nvSpPr>
          <p:spPr>
            <a:xfrm>
              <a:off x="1863525" y="2504000"/>
              <a:ext cx="61575" cy="54225"/>
            </a:xfrm>
            <a:custGeom>
              <a:rect b="b" l="l" r="r" t="t"/>
              <a:pathLst>
                <a:path extrusionOk="0" h="2169" w="2463">
                  <a:moveTo>
                    <a:pt x="1236" y="1"/>
                  </a:moveTo>
                  <a:cubicBezTo>
                    <a:pt x="849" y="1"/>
                    <a:pt x="483" y="198"/>
                    <a:pt x="274" y="553"/>
                  </a:cubicBezTo>
                  <a:cubicBezTo>
                    <a:pt x="0" y="1069"/>
                    <a:pt x="183" y="1738"/>
                    <a:pt x="700" y="2042"/>
                  </a:cubicBezTo>
                  <a:cubicBezTo>
                    <a:pt x="861" y="2128"/>
                    <a:pt x="1038" y="2169"/>
                    <a:pt x="1213" y="2169"/>
                  </a:cubicBezTo>
                  <a:cubicBezTo>
                    <a:pt x="1596" y="2169"/>
                    <a:pt x="1971" y="1971"/>
                    <a:pt x="2159" y="1617"/>
                  </a:cubicBezTo>
                  <a:cubicBezTo>
                    <a:pt x="2462" y="1100"/>
                    <a:pt x="2280" y="431"/>
                    <a:pt x="1763" y="127"/>
                  </a:cubicBezTo>
                  <a:cubicBezTo>
                    <a:pt x="1592" y="42"/>
                    <a:pt x="1412" y="1"/>
                    <a:pt x="1236"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7"/>
            <p:cNvSpPr/>
            <p:nvPr/>
          </p:nvSpPr>
          <p:spPr>
            <a:xfrm>
              <a:off x="1727500" y="2583000"/>
              <a:ext cx="60050" cy="54275"/>
            </a:xfrm>
            <a:custGeom>
              <a:rect b="b" l="l" r="r" t="t"/>
              <a:pathLst>
                <a:path extrusionOk="0" h="2171" w="2402">
                  <a:moveTo>
                    <a:pt x="1207" y="0"/>
                  </a:moveTo>
                  <a:cubicBezTo>
                    <a:pt x="727" y="0"/>
                    <a:pt x="280" y="314"/>
                    <a:pt x="153" y="797"/>
                  </a:cubicBezTo>
                  <a:cubicBezTo>
                    <a:pt x="1" y="1375"/>
                    <a:pt x="335" y="1952"/>
                    <a:pt x="912" y="2134"/>
                  </a:cubicBezTo>
                  <a:cubicBezTo>
                    <a:pt x="1007" y="2159"/>
                    <a:pt x="1101" y="2171"/>
                    <a:pt x="1193" y="2171"/>
                  </a:cubicBezTo>
                  <a:cubicBezTo>
                    <a:pt x="1668" y="2171"/>
                    <a:pt x="2097" y="1858"/>
                    <a:pt x="2250" y="1375"/>
                  </a:cubicBezTo>
                  <a:cubicBezTo>
                    <a:pt x="2402" y="797"/>
                    <a:pt x="2067" y="189"/>
                    <a:pt x="1490" y="37"/>
                  </a:cubicBezTo>
                  <a:cubicBezTo>
                    <a:pt x="1396" y="12"/>
                    <a:pt x="1301" y="0"/>
                    <a:pt x="1207"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7"/>
            <p:cNvSpPr/>
            <p:nvPr/>
          </p:nvSpPr>
          <p:spPr>
            <a:xfrm>
              <a:off x="1620350" y="2947325"/>
              <a:ext cx="33475" cy="30075"/>
            </a:xfrm>
            <a:custGeom>
              <a:rect b="b" l="l" r="r" t="t"/>
              <a:pathLst>
                <a:path extrusionOk="0" h="1203" w="1339">
                  <a:moveTo>
                    <a:pt x="662" y="0"/>
                  </a:moveTo>
                  <a:cubicBezTo>
                    <a:pt x="409" y="0"/>
                    <a:pt x="167" y="173"/>
                    <a:pt x="92" y="449"/>
                  </a:cubicBezTo>
                  <a:cubicBezTo>
                    <a:pt x="1" y="753"/>
                    <a:pt x="183" y="1087"/>
                    <a:pt x="518" y="1179"/>
                  </a:cubicBezTo>
                  <a:cubicBezTo>
                    <a:pt x="571" y="1195"/>
                    <a:pt x="625" y="1202"/>
                    <a:pt x="679" y="1202"/>
                  </a:cubicBezTo>
                  <a:cubicBezTo>
                    <a:pt x="931" y="1202"/>
                    <a:pt x="1172" y="1034"/>
                    <a:pt x="1247" y="783"/>
                  </a:cubicBezTo>
                  <a:cubicBezTo>
                    <a:pt x="1338" y="449"/>
                    <a:pt x="1156" y="115"/>
                    <a:pt x="821" y="24"/>
                  </a:cubicBezTo>
                  <a:cubicBezTo>
                    <a:pt x="769" y="8"/>
                    <a:pt x="715" y="0"/>
                    <a:pt x="662"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67"/>
            <p:cNvSpPr/>
            <p:nvPr/>
          </p:nvSpPr>
          <p:spPr>
            <a:xfrm>
              <a:off x="1531450" y="2875550"/>
              <a:ext cx="68425" cy="60400"/>
            </a:xfrm>
            <a:custGeom>
              <a:rect b="b" l="l" r="r" t="t"/>
              <a:pathLst>
                <a:path extrusionOk="0" h="2416" w="2737">
                  <a:moveTo>
                    <a:pt x="1358" y="0"/>
                  </a:moveTo>
                  <a:cubicBezTo>
                    <a:pt x="942" y="0"/>
                    <a:pt x="541" y="224"/>
                    <a:pt x="335" y="615"/>
                  </a:cubicBezTo>
                  <a:cubicBezTo>
                    <a:pt x="0" y="1192"/>
                    <a:pt x="213" y="1922"/>
                    <a:pt x="791" y="2256"/>
                  </a:cubicBezTo>
                  <a:cubicBezTo>
                    <a:pt x="977" y="2364"/>
                    <a:pt x="1180" y="2415"/>
                    <a:pt x="1379" y="2415"/>
                  </a:cubicBezTo>
                  <a:cubicBezTo>
                    <a:pt x="1798" y="2415"/>
                    <a:pt x="2206" y="2191"/>
                    <a:pt x="2432" y="1800"/>
                  </a:cubicBezTo>
                  <a:cubicBezTo>
                    <a:pt x="2736" y="1223"/>
                    <a:pt x="2523" y="463"/>
                    <a:pt x="1946" y="159"/>
                  </a:cubicBezTo>
                  <a:cubicBezTo>
                    <a:pt x="1759" y="51"/>
                    <a:pt x="1557" y="0"/>
                    <a:pt x="1358"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67"/>
            <p:cNvSpPr/>
            <p:nvPr/>
          </p:nvSpPr>
          <p:spPr>
            <a:xfrm>
              <a:off x="1336150" y="2938025"/>
              <a:ext cx="349575" cy="275875"/>
            </a:xfrm>
            <a:custGeom>
              <a:rect b="b" l="l" r="r" t="t"/>
              <a:pathLst>
                <a:path extrusionOk="0" h="11035" w="13983">
                  <a:moveTo>
                    <a:pt x="2615" y="0"/>
                  </a:moveTo>
                  <a:lnTo>
                    <a:pt x="1" y="4742"/>
                  </a:lnTo>
                  <a:lnTo>
                    <a:pt x="11338" y="11034"/>
                  </a:lnTo>
                  <a:lnTo>
                    <a:pt x="13983" y="6323"/>
                  </a:lnTo>
                  <a:lnTo>
                    <a:pt x="2615"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67"/>
            <p:cNvSpPr/>
            <p:nvPr/>
          </p:nvSpPr>
          <p:spPr>
            <a:xfrm>
              <a:off x="695575" y="3102150"/>
              <a:ext cx="841225" cy="1366325"/>
            </a:xfrm>
            <a:custGeom>
              <a:rect b="b" l="l" r="r" t="t"/>
              <a:pathLst>
                <a:path extrusionOk="0" h="54653" w="33649">
                  <a:moveTo>
                    <a:pt x="28907" y="1"/>
                  </a:moveTo>
                  <a:lnTo>
                    <a:pt x="0" y="52038"/>
                  </a:lnTo>
                  <a:lnTo>
                    <a:pt x="4742" y="54652"/>
                  </a:lnTo>
                  <a:lnTo>
                    <a:pt x="33648" y="2645"/>
                  </a:lnTo>
                  <a:lnTo>
                    <a:pt x="28907"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67"/>
            <p:cNvSpPr/>
            <p:nvPr/>
          </p:nvSpPr>
          <p:spPr>
            <a:xfrm>
              <a:off x="607425" y="4368125"/>
              <a:ext cx="262175" cy="178600"/>
            </a:xfrm>
            <a:custGeom>
              <a:rect b="b" l="l" r="r" t="t"/>
              <a:pathLst>
                <a:path extrusionOk="0" h="7144" w="10487">
                  <a:moveTo>
                    <a:pt x="1034" y="1"/>
                  </a:moveTo>
                  <a:lnTo>
                    <a:pt x="0" y="1885"/>
                  </a:lnTo>
                  <a:lnTo>
                    <a:pt x="9453" y="7144"/>
                  </a:lnTo>
                  <a:lnTo>
                    <a:pt x="10487" y="5259"/>
                  </a:lnTo>
                  <a:lnTo>
                    <a:pt x="103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7"/>
            <p:cNvSpPr/>
            <p:nvPr/>
          </p:nvSpPr>
          <p:spPr>
            <a:xfrm>
              <a:off x="1789050" y="2163700"/>
              <a:ext cx="118575" cy="65375"/>
            </a:xfrm>
            <a:custGeom>
              <a:rect b="b" l="l" r="r" t="t"/>
              <a:pathLst>
                <a:path extrusionOk="0" fill="none" h="2615" w="4743">
                  <a:moveTo>
                    <a:pt x="1" y="0"/>
                  </a:moveTo>
                  <a:lnTo>
                    <a:pt x="4742" y="2614"/>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67"/>
            <p:cNvSpPr/>
            <p:nvPr/>
          </p:nvSpPr>
          <p:spPr>
            <a:xfrm>
              <a:off x="1757900" y="2219925"/>
              <a:ext cx="94250" cy="52450"/>
            </a:xfrm>
            <a:custGeom>
              <a:rect b="b" l="l" r="r" t="t"/>
              <a:pathLst>
                <a:path extrusionOk="0" fill="none" h="2098" w="3770">
                  <a:moveTo>
                    <a:pt x="0" y="1"/>
                  </a:moveTo>
                  <a:lnTo>
                    <a:pt x="3769"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67"/>
            <p:cNvSpPr/>
            <p:nvPr/>
          </p:nvSpPr>
          <p:spPr>
            <a:xfrm>
              <a:off x="1725975" y="2276925"/>
              <a:ext cx="95025" cy="52450"/>
            </a:xfrm>
            <a:custGeom>
              <a:rect b="b" l="l" r="r" t="t"/>
              <a:pathLst>
                <a:path extrusionOk="0" fill="none" h="2098" w="3801">
                  <a:moveTo>
                    <a:pt x="1" y="0"/>
                  </a:moveTo>
                  <a:lnTo>
                    <a:pt x="3800"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67"/>
            <p:cNvSpPr/>
            <p:nvPr/>
          </p:nvSpPr>
          <p:spPr>
            <a:xfrm>
              <a:off x="1694825" y="2333900"/>
              <a:ext cx="94250" cy="52475"/>
            </a:xfrm>
            <a:custGeom>
              <a:rect b="b" l="l" r="r" t="t"/>
              <a:pathLst>
                <a:path extrusionOk="0" fill="none" h="2099" w="3770">
                  <a:moveTo>
                    <a:pt x="1" y="1"/>
                  </a:moveTo>
                  <a:lnTo>
                    <a:pt x="3770"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67"/>
            <p:cNvSpPr/>
            <p:nvPr/>
          </p:nvSpPr>
          <p:spPr>
            <a:xfrm>
              <a:off x="1662900" y="2390150"/>
              <a:ext cx="118575" cy="66125"/>
            </a:xfrm>
            <a:custGeom>
              <a:rect b="b" l="l" r="r" t="t"/>
              <a:pathLst>
                <a:path extrusionOk="0" fill="none" h="2645" w="4743">
                  <a:moveTo>
                    <a:pt x="1" y="0"/>
                  </a:moveTo>
                  <a:lnTo>
                    <a:pt x="4743" y="2645"/>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67"/>
            <p:cNvSpPr/>
            <p:nvPr/>
          </p:nvSpPr>
          <p:spPr>
            <a:xfrm>
              <a:off x="1631750" y="2447125"/>
              <a:ext cx="94250" cy="52475"/>
            </a:xfrm>
            <a:custGeom>
              <a:rect b="b" l="l" r="r" t="t"/>
              <a:pathLst>
                <a:path extrusionOk="0" fill="none" h="2099" w="3770">
                  <a:moveTo>
                    <a:pt x="1" y="1"/>
                  </a:moveTo>
                  <a:lnTo>
                    <a:pt x="3770"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67"/>
            <p:cNvSpPr/>
            <p:nvPr/>
          </p:nvSpPr>
          <p:spPr>
            <a:xfrm>
              <a:off x="1599850" y="2504125"/>
              <a:ext cx="95000" cy="52450"/>
            </a:xfrm>
            <a:custGeom>
              <a:rect b="b" l="l" r="r" t="t"/>
              <a:pathLst>
                <a:path extrusionOk="0" fill="none" h="2098" w="3800">
                  <a:moveTo>
                    <a:pt x="0" y="1"/>
                  </a:moveTo>
                  <a:lnTo>
                    <a:pt x="3800"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67"/>
            <p:cNvSpPr/>
            <p:nvPr/>
          </p:nvSpPr>
          <p:spPr>
            <a:xfrm>
              <a:off x="1568675" y="2560350"/>
              <a:ext cx="94250" cy="52475"/>
            </a:xfrm>
            <a:custGeom>
              <a:rect b="b" l="l" r="r" t="t"/>
              <a:pathLst>
                <a:path extrusionOk="0" fill="none" h="2099" w="3770">
                  <a:moveTo>
                    <a:pt x="1" y="1"/>
                  </a:moveTo>
                  <a:lnTo>
                    <a:pt x="3770"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7"/>
            <p:cNvSpPr/>
            <p:nvPr/>
          </p:nvSpPr>
          <p:spPr>
            <a:xfrm>
              <a:off x="1536775" y="2617350"/>
              <a:ext cx="94250" cy="52450"/>
            </a:xfrm>
            <a:custGeom>
              <a:rect b="b" l="l" r="r" t="t"/>
              <a:pathLst>
                <a:path extrusionOk="0" fill="none" h="2098" w="3770">
                  <a:moveTo>
                    <a:pt x="0" y="1"/>
                  </a:moveTo>
                  <a:lnTo>
                    <a:pt x="3769"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67"/>
            <p:cNvSpPr/>
            <p:nvPr/>
          </p:nvSpPr>
          <p:spPr>
            <a:xfrm>
              <a:off x="1505625" y="2674350"/>
              <a:ext cx="117800" cy="65375"/>
            </a:xfrm>
            <a:custGeom>
              <a:rect b="b" l="l" r="r" t="t"/>
              <a:pathLst>
                <a:path extrusionOk="0" fill="none" h="2615" w="4712">
                  <a:moveTo>
                    <a:pt x="0" y="0"/>
                  </a:moveTo>
                  <a:lnTo>
                    <a:pt x="4711" y="2614"/>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7"/>
            <p:cNvSpPr/>
            <p:nvPr/>
          </p:nvSpPr>
          <p:spPr>
            <a:xfrm>
              <a:off x="1473700" y="2730575"/>
              <a:ext cx="94250" cy="52450"/>
            </a:xfrm>
            <a:custGeom>
              <a:rect b="b" l="l" r="r" t="t"/>
              <a:pathLst>
                <a:path extrusionOk="0" fill="none" h="2098" w="3770">
                  <a:moveTo>
                    <a:pt x="0" y="0"/>
                  </a:moveTo>
                  <a:lnTo>
                    <a:pt x="3769"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67"/>
            <p:cNvSpPr/>
            <p:nvPr/>
          </p:nvSpPr>
          <p:spPr>
            <a:xfrm>
              <a:off x="1442550" y="2787575"/>
              <a:ext cx="94250" cy="52450"/>
            </a:xfrm>
            <a:custGeom>
              <a:rect b="b" l="l" r="r" t="t"/>
              <a:pathLst>
                <a:path extrusionOk="0" fill="none" h="2098" w="3770">
                  <a:moveTo>
                    <a:pt x="0" y="0"/>
                  </a:moveTo>
                  <a:lnTo>
                    <a:pt x="3769" y="2097"/>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67"/>
            <p:cNvSpPr/>
            <p:nvPr/>
          </p:nvSpPr>
          <p:spPr>
            <a:xfrm>
              <a:off x="1410625" y="2844550"/>
              <a:ext cx="94250" cy="52475"/>
            </a:xfrm>
            <a:custGeom>
              <a:rect b="b" l="l" r="r" t="t"/>
              <a:pathLst>
                <a:path extrusionOk="0" fill="none" h="2099" w="3770">
                  <a:moveTo>
                    <a:pt x="1" y="1"/>
                  </a:moveTo>
                  <a:lnTo>
                    <a:pt x="3770"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67"/>
            <p:cNvSpPr/>
            <p:nvPr/>
          </p:nvSpPr>
          <p:spPr>
            <a:xfrm>
              <a:off x="1379475" y="2900800"/>
              <a:ext cx="117800" cy="66125"/>
            </a:xfrm>
            <a:custGeom>
              <a:rect b="b" l="l" r="r" t="t"/>
              <a:pathLst>
                <a:path extrusionOk="0" fill="none" h="2645" w="4712">
                  <a:moveTo>
                    <a:pt x="0" y="0"/>
                  </a:moveTo>
                  <a:lnTo>
                    <a:pt x="4712" y="2644"/>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7"/>
            <p:cNvSpPr/>
            <p:nvPr/>
          </p:nvSpPr>
          <p:spPr>
            <a:xfrm>
              <a:off x="1347550" y="2957775"/>
              <a:ext cx="94250" cy="52475"/>
            </a:xfrm>
            <a:custGeom>
              <a:rect b="b" l="l" r="r" t="t"/>
              <a:pathLst>
                <a:path extrusionOk="0" fill="none" h="2099" w="3770">
                  <a:moveTo>
                    <a:pt x="1" y="1"/>
                  </a:moveTo>
                  <a:lnTo>
                    <a:pt x="3770"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7"/>
            <p:cNvSpPr/>
            <p:nvPr/>
          </p:nvSpPr>
          <p:spPr>
            <a:xfrm>
              <a:off x="1316400" y="3014775"/>
              <a:ext cx="94250" cy="52450"/>
            </a:xfrm>
            <a:custGeom>
              <a:rect b="b" l="l" r="r" t="t"/>
              <a:pathLst>
                <a:path extrusionOk="0" fill="none" h="2098" w="3770">
                  <a:moveTo>
                    <a:pt x="1" y="0"/>
                  </a:moveTo>
                  <a:lnTo>
                    <a:pt x="3770"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67"/>
            <p:cNvSpPr/>
            <p:nvPr/>
          </p:nvSpPr>
          <p:spPr>
            <a:xfrm>
              <a:off x="1284475" y="3071000"/>
              <a:ext cx="94250" cy="52450"/>
            </a:xfrm>
            <a:custGeom>
              <a:rect b="b" l="l" r="r" t="t"/>
              <a:pathLst>
                <a:path extrusionOk="0" fill="none" h="2098" w="3770">
                  <a:moveTo>
                    <a:pt x="1" y="1"/>
                  </a:moveTo>
                  <a:lnTo>
                    <a:pt x="3770"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67"/>
            <p:cNvSpPr/>
            <p:nvPr/>
          </p:nvSpPr>
          <p:spPr>
            <a:xfrm>
              <a:off x="1253325" y="3128000"/>
              <a:ext cx="117800" cy="65375"/>
            </a:xfrm>
            <a:custGeom>
              <a:rect b="b" l="l" r="r" t="t"/>
              <a:pathLst>
                <a:path extrusionOk="0" fill="none" h="2615" w="4712">
                  <a:moveTo>
                    <a:pt x="1" y="0"/>
                  </a:moveTo>
                  <a:lnTo>
                    <a:pt x="4712" y="2614"/>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67"/>
            <p:cNvSpPr/>
            <p:nvPr/>
          </p:nvSpPr>
          <p:spPr>
            <a:xfrm>
              <a:off x="1221425" y="3184975"/>
              <a:ext cx="94250" cy="52475"/>
            </a:xfrm>
            <a:custGeom>
              <a:rect b="b" l="l" r="r" t="t"/>
              <a:pathLst>
                <a:path extrusionOk="0" fill="none" h="2099" w="3770">
                  <a:moveTo>
                    <a:pt x="0" y="1"/>
                  </a:moveTo>
                  <a:lnTo>
                    <a:pt x="3769"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67"/>
            <p:cNvSpPr/>
            <p:nvPr/>
          </p:nvSpPr>
          <p:spPr>
            <a:xfrm>
              <a:off x="1190250" y="3241225"/>
              <a:ext cx="94250" cy="53200"/>
            </a:xfrm>
            <a:custGeom>
              <a:rect b="b" l="l" r="r" t="t"/>
              <a:pathLst>
                <a:path extrusionOk="0" fill="none" h="2128" w="3770">
                  <a:moveTo>
                    <a:pt x="1" y="0"/>
                  </a:moveTo>
                  <a:lnTo>
                    <a:pt x="3770" y="212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67"/>
            <p:cNvSpPr/>
            <p:nvPr/>
          </p:nvSpPr>
          <p:spPr>
            <a:xfrm>
              <a:off x="1158350" y="3298200"/>
              <a:ext cx="94250" cy="52475"/>
            </a:xfrm>
            <a:custGeom>
              <a:rect b="b" l="l" r="r" t="t"/>
              <a:pathLst>
                <a:path extrusionOk="0" fill="none" h="2099" w="3770">
                  <a:moveTo>
                    <a:pt x="0" y="1"/>
                  </a:moveTo>
                  <a:lnTo>
                    <a:pt x="3769"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67"/>
            <p:cNvSpPr/>
            <p:nvPr/>
          </p:nvSpPr>
          <p:spPr>
            <a:xfrm>
              <a:off x="1127175" y="3355200"/>
              <a:ext cx="117825" cy="65375"/>
            </a:xfrm>
            <a:custGeom>
              <a:rect b="b" l="l" r="r" t="t"/>
              <a:pathLst>
                <a:path extrusionOk="0" fill="none" h="2615" w="4713">
                  <a:moveTo>
                    <a:pt x="1" y="1"/>
                  </a:moveTo>
                  <a:lnTo>
                    <a:pt x="4712" y="2615"/>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67"/>
            <p:cNvSpPr/>
            <p:nvPr/>
          </p:nvSpPr>
          <p:spPr>
            <a:xfrm>
              <a:off x="1095275" y="3411425"/>
              <a:ext cx="94250" cy="53225"/>
            </a:xfrm>
            <a:custGeom>
              <a:rect b="b" l="l" r="r" t="t"/>
              <a:pathLst>
                <a:path extrusionOk="0" fill="none" h="2129" w="3770">
                  <a:moveTo>
                    <a:pt x="0" y="1"/>
                  </a:moveTo>
                  <a:lnTo>
                    <a:pt x="3769" y="2129"/>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67"/>
            <p:cNvSpPr/>
            <p:nvPr/>
          </p:nvSpPr>
          <p:spPr>
            <a:xfrm>
              <a:off x="1063350" y="3468425"/>
              <a:ext cx="95025" cy="52450"/>
            </a:xfrm>
            <a:custGeom>
              <a:rect b="b" l="l" r="r" t="t"/>
              <a:pathLst>
                <a:path extrusionOk="0" fill="none" h="2098" w="3801">
                  <a:moveTo>
                    <a:pt x="1" y="1"/>
                  </a:moveTo>
                  <a:lnTo>
                    <a:pt x="3800"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7"/>
            <p:cNvSpPr/>
            <p:nvPr/>
          </p:nvSpPr>
          <p:spPr>
            <a:xfrm>
              <a:off x="1032200" y="3525425"/>
              <a:ext cx="94250" cy="52450"/>
            </a:xfrm>
            <a:custGeom>
              <a:rect b="b" l="l" r="r" t="t"/>
              <a:pathLst>
                <a:path extrusionOk="0" fill="none" h="2098" w="3770">
                  <a:moveTo>
                    <a:pt x="1" y="0"/>
                  </a:moveTo>
                  <a:lnTo>
                    <a:pt x="3770" y="2098"/>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67"/>
            <p:cNvSpPr/>
            <p:nvPr/>
          </p:nvSpPr>
          <p:spPr>
            <a:xfrm>
              <a:off x="1000275" y="3581650"/>
              <a:ext cx="118575" cy="66125"/>
            </a:xfrm>
            <a:custGeom>
              <a:rect b="b" l="l" r="r" t="t"/>
              <a:pathLst>
                <a:path extrusionOk="0" fill="none" h="2645" w="4743">
                  <a:moveTo>
                    <a:pt x="1" y="0"/>
                  </a:moveTo>
                  <a:lnTo>
                    <a:pt x="4743" y="2645"/>
                  </a:lnTo>
                </a:path>
              </a:pathLst>
            </a:custGeom>
            <a:noFill/>
            <a:ln cap="rnd" cmpd="sng" w="60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9" name="Google Shape;2179;p67"/>
          <p:cNvGrpSpPr/>
          <p:nvPr/>
        </p:nvGrpSpPr>
        <p:grpSpPr>
          <a:xfrm flipH="1">
            <a:off x="4904769" y="1149620"/>
            <a:ext cx="789835" cy="641312"/>
            <a:chOff x="4362450" y="1272175"/>
            <a:chExt cx="1033275" cy="838975"/>
          </a:xfrm>
        </p:grpSpPr>
        <p:sp>
          <p:nvSpPr>
            <p:cNvPr id="2180" name="Google Shape;2180;p67"/>
            <p:cNvSpPr/>
            <p:nvPr/>
          </p:nvSpPr>
          <p:spPr>
            <a:xfrm>
              <a:off x="4586775" y="1494000"/>
              <a:ext cx="247700" cy="140975"/>
            </a:xfrm>
            <a:custGeom>
              <a:rect b="b" l="l" r="r" t="t"/>
              <a:pathLst>
                <a:path extrusionOk="0" h="5639" w="9908">
                  <a:moveTo>
                    <a:pt x="9908" y="4071"/>
                  </a:moveTo>
                  <a:cubicBezTo>
                    <a:pt x="9874" y="3937"/>
                    <a:pt x="9441" y="1"/>
                    <a:pt x="9040" y="34"/>
                  </a:cubicBezTo>
                  <a:cubicBezTo>
                    <a:pt x="8607" y="101"/>
                    <a:pt x="5972" y="4904"/>
                    <a:pt x="5872" y="5038"/>
                  </a:cubicBezTo>
                  <a:cubicBezTo>
                    <a:pt x="5738" y="5171"/>
                    <a:pt x="4837" y="5038"/>
                    <a:pt x="3570" y="4671"/>
                  </a:cubicBezTo>
                  <a:cubicBezTo>
                    <a:pt x="2302" y="4271"/>
                    <a:pt x="234" y="3370"/>
                    <a:pt x="134" y="3637"/>
                  </a:cubicBezTo>
                  <a:cubicBezTo>
                    <a:pt x="1" y="3870"/>
                    <a:pt x="301" y="3804"/>
                    <a:pt x="568" y="3937"/>
                  </a:cubicBezTo>
                  <a:cubicBezTo>
                    <a:pt x="868" y="4071"/>
                    <a:pt x="5605" y="5638"/>
                    <a:pt x="5938" y="5572"/>
                  </a:cubicBezTo>
                  <a:cubicBezTo>
                    <a:pt x="6272" y="5505"/>
                    <a:pt x="8674" y="535"/>
                    <a:pt x="8940" y="968"/>
                  </a:cubicBezTo>
                  <a:cubicBezTo>
                    <a:pt x="9174" y="1402"/>
                    <a:pt x="9608" y="4271"/>
                    <a:pt x="9708" y="4404"/>
                  </a:cubicBezTo>
                  <a:cubicBezTo>
                    <a:pt x="9808" y="4538"/>
                    <a:pt x="9908" y="4071"/>
                    <a:pt x="9908" y="407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67"/>
            <p:cNvSpPr/>
            <p:nvPr/>
          </p:nvSpPr>
          <p:spPr>
            <a:xfrm>
              <a:off x="4841950" y="1484000"/>
              <a:ext cx="263550" cy="80075"/>
            </a:xfrm>
            <a:custGeom>
              <a:rect b="b" l="l" r="r" t="t"/>
              <a:pathLst>
                <a:path extrusionOk="0" h="3203" w="10542">
                  <a:moveTo>
                    <a:pt x="1135" y="2936"/>
                  </a:moveTo>
                  <a:cubicBezTo>
                    <a:pt x="1168" y="2569"/>
                    <a:pt x="868" y="735"/>
                    <a:pt x="1369" y="768"/>
                  </a:cubicBezTo>
                  <a:cubicBezTo>
                    <a:pt x="1836" y="835"/>
                    <a:pt x="4271" y="1969"/>
                    <a:pt x="5338" y="2002"/>
                  </a:cubicBezTo>
                  <a:cubicBezTo>
                    <a:pt x="6406" y="2035"/>
                    <a:pt x="10542" y="201"/>
                    <a:pt x="10508" y="101"/>
                  </a:cubicBezTo>
                  <a:cubicBezTo>
                    <a:pt x="10508" y="1"/>
                    <a:pt x="10275" y="34"/>
                    <a:pt x="9975" y="167"/>
                  </a:cubicBezTo>
                  <a:cubicBezTo>
                    <a:pt x="9675" y="268"/>
                    <a:pt x="6506" y="1602"/>
                    <a:pt x="5405" y="1502"/>
                  </a:cubicBezTo>
                  <a:cubicBezTo>
                    <a:pt x="4304" y="1368"/>
                    <a:pt x="1669" y="34"/>
                    <a:pt x="1002" y="268"/>
                  </a:cubicBezTo>
                  <a:cubicBezTo>
                    <a:pt x="1" y="634"/>
                    <a:pt x="368" y="3203"/>
                    <a:pt x="368" y="3203"/>
                  </a:cubicBezTo>
                  <a:cubicBezTo>
                    <a:pt x="535" y="3170"/>
                    <a:pt x="1135" y="2936"/>
                    <a:pt x="1135" y="293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67"/>
            <p:cNvSpPr/>
            <p:nvPr/>
          </p:nvSpPr>
          <p:spPr>
            <a:xfrm>
              <a:off x="4362450" y="1629100"/>
              <a:ext cx="403650" cy="261875"/>
            </a:xfrm>
            <a:custGeom>
              <a:rect b="b" l="l" r="r" t="t"/>
              <a:pathLst>
                <a:path extrusionOk="0" h="10475" w="16146">
                  <a:moveTo>
                    <a:pt x="16112" y="2236"/>
                  </a:moveTo>
                  <a:cubicBezTo>
                    <a:pt x="16045" y="2269"/>
                    <a:pt x="12510" y="134"/>
                    <a:pt x="12109" y="68"/>
                  </a:cubicBezTo>
                  <a:cubicBezTo>
                    <a:pt x="11709" y="1"/>
                    <a:pt x="11542" y="334"/>
                    <a:pt x="11442" y="501"/>
                  </a:cubicBezTo>
                  <a:cubicBezTo>
                    <a:pt x="11342" y="668"/>
                    <a:pt x="8273" y="7106"/>
                    <a:pt x="8040" y="7339"/>
                  </a:cubicBezTo>
                  <a:cubicBezTo>
                    <a:pt x="7773" y="7573"/>
                    <a:pt x="5038" y="9241"/>
                    <a:pt x="3570" y="9774"/>
                  </a:cubicBezTo>
                  <a:cubicBezTo>
                    <a:pt x="2102" y="10342"/>
                    <a:pt x="801" y="9808"/>
                    <a:pt x="668" y="9774"/>
                  </a:cubicBezTo>
                  <a:cubicBezTo>
                    <a:pt x="501" y="9708"/>
                    <a:pt x="1" y="9408"/>
                    <a:pt x="1" y="9574"/>
                  </a:cubicBezTo>
                  <a:cubicBezTo>
                    <a:pt x="1" y="9708"/>
                    <a:pt x="835" y="10241"/>
                    <a:pt x="1068" y="10342"/>
                  </a:cubicBezTo>
                  <a:cubicBezTo>
                    <a:pt x="1302" y="10442"/>
                    <a:pt x="2836" y="10475"/>
                    <a:pt x="3103" y="10375"/>
                  </a:cubicBezTo>
                  <a:cubicBezTo>
                    <a:pt x="3336" y="10241"/>
                    <a:pt x="8307" y="7606"/>
                    <a:pt x="8440" y="7606"/>
                  </a:cubicBezTo>
                  <a:cubicBezTo>
                    <a:pt x="8573" y="7606"/>
                    <a:pt x="8673" y="7506"/>
                    <a:pt x="8740" y="7406"/>
                  </a:cubicBezTo>
                  <a:cubicBezTo>
                    <a:pt x="8807" y="7306"/>
                    <a:pt x="11609" y="701"/>
                    <a:pt x="11809" y="568"/>
                  </a:cubicBezTo>
                  <a:cubicBezTo>
                    <a:pt x="12009" y="401"/>
                    <a:pt x="12143" y="768"/>
                    <a:pt x="12510" y="968"/>
                  </a:cubicBezTo>
                  <a:cubicBezTo>
                    <a:pt x="12910" y="1202"/>
                    <a:pt x="15545" y="2936"/>
                    <a:pt x="15845" y="2769"/>
                  </a:cubicBezTo>
                  <a:cubicBezTo>
                    <a:pt x="16145" y="2603"/>
                    <a:pt x="16112" y="2236"/>
                    <a:pt x="16112" y="223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67"/>
            <p:cNvSpPr/>
            <p:nvPr/>
          </p:nvSpPr>
          <p:spPr>
            <a:xfrm>
              <a:off x="4864475" y="1546550"/>
              <a:ext cx="274400" cy="140950"/>
            </a:xfrm>
            <a:custGeom>
              <a:rect b="b" l="l" r="r" t="t"/>
              <a:pathLst>
                <a:path extrusionOk="0" h="5638" w="10976">
                  <a:moveTo>
                    <a:pt x="101" y="1201"/>
                  </a:moveTo>
                  <a:cubicBezTo>
                    <a:pt x="234" y="1201"/>
                    <a:pt x="1168" y="0"/>
                    <a:pt x="4637" y="1135"/>
                  </a:cubicBezTo>
                  <a:cubicBezTo>
                    <a:pt x="8073" y="2269"/>
                    <a:pt x="10975" y="4404"/>
                    <a:pt x="9874" y="4971"/>
                  </a:cubicBezTo>
                  <a:cubicBezTo>
                    <a:pt x="8740" y="5504"/>
                    <a:pt x="6439" y="5638"/>
                    <a:pt x="4937" y="4804"/>
                  </a:cubicBezTo>
                  <a:cubicBezTo>
                    <a:pt x="3470" y="4003"/>
                    <a:pt x="2236" y="2903"/>
                    <a:pt x="1135" y="2836"/>
                  </a:cubicBezTo>
                  <a:cubicBezTo>
                    <a:pt x="1" y="2802"/>
                    <a:pt x="101" y="1201"/>
                    <a:pt x="101" y="120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67"/>
            <p:cNvSpPr/>
            <p:nvPr/>
          </p:nvSpPr>
          <p:spPr>
            <a:xfrm>
              <a:off x="5029600" y="1604925"/>
              <a:ext cx="40875" cy="76750"/>
            </a:xfrm>
            <a:custGeom>
              <a:rect b="b" l="l" r="r" t="t"/>
              <a:pathLst>
                <a:path extrusionOk="0" h="3070" w="1635">
                  <a:moveTo>
                    <a:pt x="868" y="0"/>
                  </a:moveTo>
                  <a:cubicBezTo>
                    <a:pt x="1134" y="167"/>
                    <a:pt x="1401" y="301"/>
                    <a:pt x="1635" y="467"/>
                  </a:cubicBezTo>
                  <a:cubicBezTo>
                    <a:pt x="1635" y="701"/>
                    <a:pt x="1635" y="1068"/>
                    <a:pt x="1568" y="1568"/>
                  </a:cubicBezTo>
                  <a:cubicBezTo>
                    <a:pt x="1501" y="2269"/>
                    <a:pt x="1301" y="2736"/>
                    <a:pt x="1068" y="3069"/>
                  </a:cubicBezTo>
                  <a:cubicBezTo>
                    <a:pt x="701" y="3069"/>
                    <a:pt x="367" y="3036"/>
                    <a:pt x="0" y="3003"/>
                  </a:cubicBezTo>
                  <a:cubicBezTo>
                    <a:pt x="267" y="2736"/>
                    <a:pt x="634" y="2269"/>
                    <a:pt x="801" y="1568"/>
                  </a:cubicBezTo>
                  <a:cubicBezTo>
                    <a:pt x="934" y="868"/>
                    <a:pt x="901" y="334"/>
                    <a:pt x="868"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67"/>
            <p:cNvSpPr/>
            <p:nvPr/>
          </p:nvSpPr>
          <p:spPr>
            <a:xfrm>
              <a:off x="4982900" y="1585750"/>
              <a:ext cx="46725" cy="88425"/>
            </a:xfrm>
            <a:custGeom>
              <a:rect b="b" l="l" r="r" t="t"/>
              <a:pathLst>
                <a:path extrusionOk="0" h="3537" w="1869">
                  <a:moveTo>
                    <a:pt x="1068" y="0"/>
                  </a:moveTo>
                  <a:cubicBezTo>
                    <a:pt x="1335" y="100"/>
                    <a:pt x="1601" y="234"/>
                    <a:pt x="1868" y="334"/>
                  </a:cubicBezTo>
                  <a:cubicBezTo>
                    <a:pt x="1802" y="901"/>
                    <a:pt x="1702" y="1768"/>
                    <a:pt x="1435" y="2535"/>
                  </a:cubicBezTo>
                  <a:cubicBezTo>
                    <a:pt x="1268" y="3002"/>
                    <a:pt x="1034" y="3336"/>
                    <a:pt x="868" y="3536"/>
                  </a:cubicBezTo>
                  <a:cubicBezTo>
                    <a:pt x="634" y="3436"/>
                    <a:pt x="434" y="3369"/>
                    <a:pt x="200" y="3236"/>
                  </a:cubicBezTo>
                  <a:cubicBezTo>
                    <a:pt x="134" y="3203"/>
                    <a:pt x="67" y="3169"/>
                    <a:pt x="0" y="3102"/>
                  </a:cubicBezTo>
                  <a:cubicBezTo>
                    <a:pt x="267" y="2702"/>
                    <a:pt x="667" y="1968"/>
                    <a:pt x="834" y="1335"/>
                  </a:cubicBezTo>
                  <a:cubicBezTo>
                    <a:pt x="1001" y="801"/>
                    <a:pt x="1034" y="334"/>
                    <a:pt x="1068"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67"/>
            <p:cNvSpPr/>
            <p:nvPr/>
          </p:nvSpPr>
          <p:spPr>
            <a:xfrm>
              <a:off x="4940375" y="1569075"/>
              <a:ext cx="40050" cy="77575"/>
            </a:xfrm>
            <a:custGeom>
              <a:rect b="b" l="l" r="r" t="t"/>
              <a:pathLst>
                <a:path extrusionOk="0" h="3103" w="1602">
                  <a:moveTo>
                    <a:pt x="734" y="0"/>
                  </a:moveTo>
                  <a:cubicBezTo>
                    <a:pt x="1001" y="67"/>
                    <a:pt x="1301" y="134"/>
                    <a:pt x="1601" y="234"/>
                  </a:cubicBezTo>
                  <a:cubicBezTo>
                    <a:pt x="1568" y="701"/>
                    <a:pt x="1434" y="1535"/>
                    <a:pt x="1034" y="2335"/>
                  </a:cubicBezTo>
                  <a:cubicBezTo>
                    <a:pt x="867" y="2669"/>
                    <a:pt x="701" y="2936"/>
                    <a:pt x="601" y="3102"/>
                  </a:cubicBezTo>
                  <a:cubicBezTo>
                    <a:pt x="400" y="2969"/>
                    <a:pt x="200" y="2869"/>
                    <a:pt x="0" y="2735"/>
                  </a:cubicBezTo>
                  <a:cubicBezTo>
                    <a:pt x="234" y="2202"/>
                    <a:pt x="567" y="1368"/>
                    <a:pt x="667" y="667"/>
                  </a:cubicBezTo>
                  <a:cubicBezTo>
                    <a:pt x="701" y="367"/>
                    <a:pt x="734" y="167"/>
                    <a:pt x="734"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67"/>
            <p:cNvSpPr/>
            <p:nvPr/>
          </p:nvSpPr>
          <p:spPr>
            <a:xfrm>
              <a:off x="4751075" y="1548225"/>
              <a:ext cx="161800" cy="198500"/>
            </a:xfrm>
            <a:custGeom>
              <a:rect b="b" l="l" r="r" t="t"/>
              <a:pathLst>
                <a:path extrusionOk="0" h="7940" w="6472">
                  <a:moveTo>
                    <a:pt x="667" y="5171"/>
                  </a:moveTo>
                  <a:cubicBezTo>
                    <a:pt x="667" y="4904"/>
                    <a:pt x="0" y="3569"/>
                    <a:pt x="1801" y="1801"/>
                  </a:cubicBezTo>
                  <a:cubicBezTo>
                    <a:pt x="3603" y="0"/>
                    <a:pt x="6038" y="467"/>
                    <a:pt x="6238" y="1401"/>
                  </a:cubicBezTo>
                  <a:cubicBezTo>
                    <a:pt x="6471" y="2335"/>
                    <a:pt x="6405" y="4870"/>
                    <a:pt x="5104" y="6405"/>
                  </a:cubicBezTo>
                  <a:cubicBezTo>
                    <a:pt x="3803" y="7939"/>
                    <a:pt x="1434" y="7005"/>
                    <a:pt x="1134" y="6805"/>
                  </a:cubicBezTo>
                  <a:cubicBezTo>
                    <a:pt x="801" y="6572"/>
                    <a:pt x="667" y="5171"/>
                    <a:pt x="667" y="517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67"/>
            <p:cNvSpPr/>
            <p:nvPr/>
          </p:nvSpPr>
          <p:spPr>
            <a:xfrm>
              <a:off x="4769400" y="1584900"/>
              <a:ext cx="143475" cy="161825"/>
            </a:xfrm>
            <a:custGeom>
              <a:rect b="b" l="l" r="r" t="t"/>
              <a:pathLst>
                <a:path extrusionOk="0" h="6473" w="5739">
                  <a:moveTo>
                    <a:pt x="5538" y="1"/>
                  </a:moveTo>
                  <a:cubicBezTo>
                    <a:pt x="5738" y="1002"/>
                    <a:pt x="5638" y="3437"/>
                    <a:pt x="4371" y="4938"/>
                  </a:cubicBezTo>
                  <a:cubicBezTo>
                    <a:pt x="3070" y="6472"/>
                    <a:pt x="701" y="5538"/>
                    <a:pt x="401" y="5338"/>
                  </a:cubicBezTo>
                  <a:cubicBezTo>
                    <a:pt x="201" y="5205"/>
                    <a:pt x="68" y="4638"/>
                    <a:pt x="1" y="4204"/>
                  </a:cubicBezTo>
                  <a:cubicBezTo>
                    <a:pt x="201" y="4404"/>
                    <a:pt x="435" y="4571"/>
                    <a:pt x="635" y="4571"/>
                  </a:cubicBezTo>
                  <a:cubicBezTo>
                    <a:pt x="1602" y="4671"/>
                    <a:pt x="2870" y="4404"/>
                    <a:pt x="3904" y="3103"/>
                  </a:cubicBezTo>
                  <a:cubicBezTo>
                    <a:pt x="4738" y="2002"/>
                    <a:pt x="5371" y="568"/>
                    <a:pt x="553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7"/>
            <p:cNvSpPr/>
            <p:nvPr/>
          </p:nvSpPr>
          <p:spPr>
            <a:xfrm>
              <a:off x="4731875" y="1669125"/>
              <a:ext cx="74250" cy="70075"/>
            </a:xfrm>
            <a:custGeom>
              <a:rect b="b" l="l" r="r" t="t"/>
              <a:pathLst>
                <a:path extrusionOk="0" h="2803" w="2970">
                  <a:moveTo>
                    <a:pt x="1602" y="68"/>
                  </a:moveTo>
                  <a:cubicBezTo>
                    <a:pt x="2403" y="168"/>
                    <a:pt x="2970" y="802"/>
                    <a:pt x="2870" y="1535"/>
                  </a:cubicBezTo>
                  <a:cubicBezTo>
                    <a:pt x="2803" y="2269"/>
                    <a:pt x="2102" y="2803"/>
                    <a:pt x="1335" y="2703"/>
                  </a:cubicBezTo>
                  <a:cubicBezTo>
                    <a:pt x="568" y="2636"/>
                    <a:pt x="1" y="1969"/>
                    <a:pt x="68" y="1235"/>
                  </a:cubicBezTo>
                  <a:cubicBezTo>
                    <a:pt x="134" y="501"/>
                    <a:pt x="835" y="1"/>
                    <a:pt x="1602" y="6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67"/>
            <p:cNvSpPr/>
            <p:nvPr/>
          </p:nvSpPr>
          <p:spPr>
            <a:xfrm>
              <a:off x="4806925" y="1272175"/>
              <a:ext cx="452850" cy="328600"/>
            </a:xfrm>
            <a:custGeom>
              <a:rect b="b" l="l" r="r" t="t"/>
              <a:pathLst>
                <a:path extrusionOk="0" h="13144" w="18114">
                  <a:moveTo>
                    <a:pt x="568" y="12276"/>
                  </a:moveTo>
                  <a:cubicBezTo>
                    <a:pt x="1402" y="11576"/>
                    <a:pt x="8040" y="4371"/>
                    <a:pt x="11442" y="2169"/>
                  </a:cubicBezTo>
                  <a:cubicBezTo>
                    <a:pt x="14812" y="1"/>
                    <a:pt x="18114" y="368"/>
                    <a:pt x="17480" y="2236"/>
                  </a:cubicBezTo>
                  <a:cubicBezTo>
                    <a:pt x="16846" y="4104"/>
                    <a:pt x="2303" y="12477"/>
                    <a:pt x="2303" y="12477"/>
                  </a:cubicBezTo>
                  <a:cubicBezTo>
                    <a:pt x="1235" y="13077"/>
                    <a:pt x="1" y="13144"/>
                    <a:pt x="568" y="12276"/>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67"/>
            <p:cNvSpPr/>
            <p:nvPr/>
          </p:nvSpPr>
          <p:spPr>
            <a:xfrm>
              <a:off x="4888650" y="1582400"/>
              <a:ext cx="479550" cy="160150"/>
            </a:xfrm>
            <a:custGeom>
              <a:rect b="b" l="l" r="r" t="t"/>
              <a:pathLst>
                <a:path extrusionOk="0" h="6406" w="19182">
                  <a:moveTo>
                    <a:pt x="234" y="2002"/>
                  </a:moveTo>
                  <a:cubicBezTo>
                    <a:pt x="535" y="1869"/>
                    <a:pt x="5438" y="535"/>
                    <a:pt x="5605" y="601"/>
                  </a:cubicBezTo>
                  <a:cubicBezTo>
                    <a:pt x="5805" y="701"/>
                    <a:pt x="7440" y="5905"/>
                    <a:pt x="7773" y="5905"/>
                  </a:cubicBezTo>
                  <a:cubicBezTo>
                    <a:pt x="8073" y="5905"/>
                    <a:pt x="14244" y="6405"/>
                    <a:pt x="15379" y="6105"/>
                  </a:cubicBezTo>
                  <a:cubicBezTo>
                    <a:pt x="16513" y="5805"/>
                    <a:pt x="19181" y="5038"/>
                    <a:pt x="18981" y="4838"/>
                  </a:cubicBezTo>
                  <a:cubicBezTo>
                    <a:pt x="18781" y="4671"/>
                    <a:pt x="15312" y="5905"/>
                    <a:pt x="14778" y="5938"/>
                  </a:cubicBezTo>
                  <a:cubicBezTo>
                    <a:pt x="14244" y="5938"/>
                    <a:pt x="8173" y="5772"/>
                    <a:pt x="7940" y="5371"/>
                  </a:cubicBezTo>
                  <a:cubicBezTo>
                    <a:pt x="7706" y="4971"/>
                    <a:pt x="6205" y="168"/>
                    <a:pt x="5939" y="68"/>
                  </a:cubicBezTo>
                  <a:cubicBezTo>
                    <a:pt x="5638" y="1"/>
                    <a:pt x="335" y="1002"/>
                    <a:pt x="168" y="1402"/>
                  </a:cubicBezTo>
                  <a:cubicBezTo>
                    <a:pt x="1" y="1835"/>
                    <a:pt x="234" y="2002"/>
                    <a:pt x="234" y="2002"/>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67"/>
            <p:cNvSpPr/>
            <p:nvPr/>
          </p:nvSpPr>
          <p:spPr>
            <a:xfrm>
              <a:off x="4848625" y="1604100"/>
              <a:ext cx="458700" cy="372775"/>
            </a:xfrm>
            <a:custGeom>
              <a:rect b="b" l="l" r="r" t="t"/>
              <a:pathLst>
                <a:path extrusionOk="0" h="14911" w="18348">
                  <a:moveTo>
                    <a:pt x="535" y="3970"/>
                  </a:moveTo>
                  <a:cubicBezTo>
                    <a:pt x="701" y="4036"/>
                    <a:pt x="6105" y="234"/>
                    <a:pt x="6572" y="100"/>
                  </a:cubicBezTo>
                  <a:cubicBezTo>
                    <a:pt x="7039" y="0"/>
                    <a:pt x="7940" y="7706"/>
                    <a:pt x="8073" y="7906"/>
                  </a:cubicBezTo>
                  <a:cubicBezTo>
                    <a:pt x="8207" y="8106"/>
                    <a:pt x="13711" y="12876"/>
                    <a:pt x="14778" y="13443"/>
                  </a:cubicBezTo>
                  <a:cubicBezTo>
                    <a:pt x="15845" y="14010"/>
                    <a:pt x="18347" y="14744"/>
                    <a:pt x="18080" y="14811"/>
                  </a:cubicBezTo>
                  <a:cubicBezTo>
                    <a:pt x="17814" y="14911"/>
                    <a:pt x="17080" y="14777"/>
                    <a:pt x="16813" y="14744"/>
                  </a:cubicBezTo>
                  <a:cubicBezTo>
                    <a:pt x="16579" y="14711"/>
                    <a:pt x="14845" y="13810"/>
                    <a:pt x="13744" y="13210"/>
                  </a:cubicBezTo>
                  <a:cubicBezTo>
                    <a:pt x="12643" y="12576"/>
                    <a:pt x="7740" y="8873"/>
                    <a:pt x="7439" y="8306"/>
                  </a:cubicBezTo>
                  <a:cubicBezTo>
                    <a:pt x="7106" y="7706"/>
                    <a:pt x="6706" y="867"/>
                    <a:pt x="6205" y="1034"/>
                  </a:cubicBezTo>
                  <a:cubicBezTo>
                    <a:pt x="5705" y="1201"/>
                    <a:pt x="2269" y="3903"/>
                    <a:pt x="1335" y="4337"/>
                  </a:cubicBezTo>
                  <a:cubicBezTo>
                    <a:pt x="434" y="4770"/>
                    <a:pt x="1" y="4437"/>
                    <a:pt x="168" y="4303"/>
                  </a:cubicBezTo>
                  <a:cubicBezTo>
                    <a:pt x="368" y="4170"/>
                    <a:pt x="535" y="3970"/>
                    <a:pt x="535" y="397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67"/>
            <p:cNvSpPr/>
            <p:nvPr/>
          </p:nvSpPr>
          <p:spPr>
            <a:xfrm>
              <a:off x="4693525" y="1710825"/>
              <a:ext cx="207675" cy="400325"/>
            </a:xfrm>
            <a:custGeom>
              <a:rect b="b" l="l" r="r" t="t"/>
              <a:pathLst>
                <a:path extrusionOk="0" h="16013" w="8307">
                  <a:moveTo>
                    <a:pt x="5805" y="1"/>
                  </a:moveTo>
                  <a:cubicBezTo>
                    <a:pt x="5905" y="268"/>
                    <a:pt x="5971" y="701"/>
                    <a:pt x="6705" y="1268"/>
                  </a:cubicBezTo>
                  <a:cubicBezTo>
                    <a:pt x="7439" y="1869"/>
                    <a:pt x="8273" y="1635"/>
                    <a:pt x="8273" y="2202"/>
                  </a:cubicBezTo>
                  <a:cubicBezTo>
                    <a:pt x="8306" y="2769"/>
                    <a:pt x="4804" y="8273"/>
                    <a:pt x="4404" y="8340"/>
                  </a:cubicBezTo>
                  <a:cubicBezTo>
                    <a:pt x="3970" y="8407"/>
                    <a:pt x="1368" y="14745"/>
                    <a:pt x="1068" y="15045"/>
                  </a:cubicBezTo>
                  <a:cubicBezTo>
                    <a:pt x="768" y="15312"/>
                    <a:pt x="0" y="16012"/>
                    <a:pt x="67" y="15679"/>
                  </a:cubicBezTo>
                  <a:cubicBezTo>
                    <a:pt x="167" y="15379"/>
                    <a:pt x="3970" y="8273"/>
                    <a:pt x="4103" y="8007"/>
                  </a:cubicBezTo>
                  <a:cubicBezTo>
                    <a:pt x="4237" y="7706"/>
                    <a:pt x="7639" y="2569"/>
                    <a:pt x="7506" y="2336"/>
                  </a:cubicBezTo>
                  <a:cubicBezTo>
                    <a:pt x="7339" y="2102"/>
                    <a:pt x="6238" y="2069"/>
                    <a:pt x="5771" y="1235"/>
                  </a:cubicBezTo>
                  <a:cubicBezTo>
                    <a:pt x="5304" y="401"/>
                    <a:pt x="5204" y="234"/>
                    <a:pt x="5271" y="168"/>
                  </a:cubicBezTo>
                  <a:cubicBezTo>
                    <a:pt x="5338" y="68"/>
                    <a:pt x="5805" y="1"/>
                    <a:pt x="580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67"/>
            <p:cNvSpPr/>
            <p:nvPr/>
          </p:nvSpPr>
          <p:spPr>
            <a:xfrm>
              <a:off x="4534250" y="1727500"/>
              <a:ext cx="226000" cy="206850"/>
            </a:xfrm>
            <a:custGeom>
              <a:rect b="b" l="l" r="r" t="t"/>
              <a:pathLst>
                <a:path extrusionOk="0" h="8274" w="9040">
                  <a:moveTo>
                    <a:pt x="9040" y="368"/>
                  </a:moveTo>
                  <a:cubicBezTo>
                    <a:pt x="9040" y="368"/>
                    <a:pt x="7906" y="1202"/>
                    <a:pt x="5738" y="3170"/>
                  </a:cubicBezTo>
                  <a:cubicBezTo>
                    <a:pt x="3536" y="5138"/>
                    <a:pt x="901" y="8073"/>
                    <a:pt x="501" y="8173"/>
                  </a:cubicBezTo>
                  <a:cubicBezTo>
                    <a:pt x="100" y="8274"/>
                    <a:pt x="0" y="8207"/>
                    <a:pt x="167" y="8007"/>
                  </a:cubicBezTo>
                  <a:cubicBezTo>
                    <a:pt x="334" y="7773"/>
                    <a:pt x="6872" y="1702"/>
                    <a:pt x="6805" y="1635"/>
                  </a:cubicBezTo>
                  <a:cubicBezTo>
                    <a:pt x="6705" y="1602"/>
                    <a:pt x="6672" y="1502"/>
                    <a:pt x="6905" y="1302"/>
                  </a:cubicBezTo>
                  <a:cubicBezTo>
                    <a:pt x="7139" y="1068"/>
                    <a:pt x="8673" y="1"/>
                    <a:pt x="8706" y="1"/>
                  </a:cubicBezTo>
                  <a:cubicBezTo>
                    <a:pt x="8740" y="1"/>
                    <a:pt x="9040" y="368"/>
                    <a:pt x="9040" y="36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67"/>
            <p:cNvSpPr/>
            <p:nvPr/>
          </p:nvSpPr>
          <p:spPr>
            <a:xfrm>
              <a:off x="4710200" y="1684150"/>
              <a:ext cx="42550" cy="55900"/>
            </a:xfrm>
            <a:custGeom>
              <a:rect b="b" l="l" r="r" t="t"/>
              <a:pathLst>
                <a:path extrusionOk="0" h="2236" w="1702">
                  <a:moveTo>
                    <a:pt x="968" y="67"/>
                  </a:moveTo>
                  <a:cubicBezTo>
                    <a:pt x="1402" y="100"/>
                    <a:pt x="1702" y="634"/>
                    <a:pt x="1635" y="1201"/>
                  </a:cubicBezTo>
                  <a:cubicBezTo>
                    <a:pt x="1568" y="1802"/>
                    <a:pt x="1168" y="2235"/>
                    <a:pt x="734" y="2202"/>
                  </a:cubicBezTo>
                  <a:cubicBezTo>
                    <a:pt x="301" y="2169"/>
                    <a:pt x="1" y="1635"/>
                    <a:pt x="67" y="1034"/>
                  </a:cubicBezTo>
                  <a:cubicBezTo>
                    <a:pt x="134" y="467"/>
                    <a:pt x="534" y="0"/>
                    <a:pt x="968" y="67"/>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67"/>
            <p:cNvSpPr/>
            <p:nvPr/>
          </p:nvSpPr>
          <p:spPr>
            <a:xfrm>
              <a:off x="4713525" y="1696650"/>
              <a:ext cx="17550" cy="27550"/>
            </a:xfrm>
            <a:custGeom>
              <a:rect b="b" l="l" r="r" t="t"/>
              <a:pathLst>
                <a:path extrusionOk="0" h="1102" w="702">
                  <a:moveTo>
                    <a:pt x="401" y="34"/>
                  </a:moveTo>
                  <a:cubicBezTo>
                    <a:pt x="568" y="34"/>
                    <a:pt x="701" y="301"/>
                    <a:pt x="668" y="568"/>
                  </a:cubicBezTo>
                  <a:cubicBezTo>
                    <a:pt x="635" y="868"/>
                    <a:pt x="468" y="1102"/>
                    <a:pt x="301" y="1068"/>
                  </a:cubicBezTo>
                  <a:cubicBezTo>
                    <a:pt x="134" y="1035"/>
                    <a:pt x="1" y="801"/>
                    <a:pt x="34" y="501"/>
                  </a:cubicBezTo>
                  <a:cubicBezTo>
                    <a:pt x="68" y="234"/>
                    <a:pt x="234" y="1"/>
                    <a:pt x="401" y="34"/>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67"/>
            <p:cNvSpPr/>
            <p:nvPr/>
          </p:nvSpPr>
          <p:spPr>
            <a:xfrm>
              <a:off x="4736875" y="1690825"/>
              <a:ext cx="65925" cy="70075"/>
            </a:xfrm>
            <a:custGeom>
              <a:rect b="b" l="l" r="r" t="t"/>
              <a:pathLst>
                <a:path extrusionOk="0" h="2803" w="2637">
                  <a:moveTo>
                    <a:pt x="1469" y="67"/>
                  </a:moveTo>
                  <a:cubicBezTo>
                    <a:pt x="2136" y="134"/>
                    <a:pt x="2636" y="801"/>
                    <a:pt x="2569" y="1535"/>
                  </a:cubicBezTo>
                  <a:cubicBezTo>
                    <a:pt x="2469" y="2269"/>
                    <a:pt x="1869" y="2802"/>
                    <a:pt x="1168" y="2736"/>
                  </a:cubicBezTo>
                  <a:cubicBezTo>
                    <a:pt x="501" y="2635"/>
                    <a:pt x="1" y="2002"/>
                    <a:pt x="68" y="1268"/>
                  </a:cubicBezTo>
                  <a:cubicBezTo>
                    <a:pt x="134" y="534"/>
                    <a:pt x="768" y="0"/>
                    <a:pt x="1469" y="67"/>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67"/>
            <p:cNvSpPr/>
            <p:nvPr/>
          </p:nvSpPr>
          <p:spPr>
            <a:xfrm>
              <a:off x="4749400" y="1708325"/>
              <a:ext cx="28375" cy="35900"/>
            </a:xfrm>
            <a:custGeom>
              <a:rect b="b" l="l" r="r" t="t"/>
              <a:pathLst>
                <a:path extrusionOk="0" h="1436" w="1135">
                  <a:moveTo>
                    <a:pt x="634" y="34"/>
                  </a:moveTo>
                  <a:cubicBezTo>
                    <a:pt x="934" y="67"/>
                    <a:pt x="1134" y="401"/>
                    <a:pt x="1101" y="768"/>
                  </a:cubicBezTo>
                  <a:cubicBezTo>
                    <a:pt x="1068" y="1168"/>
                    <a:pt x="801" y="1435"/>
                    <a:pt x="501" y="1402"/>
                  </a:cubicBezTo>
                  <a:cubicBezTo>
                    <a:pt x="200" y="1368"/>
                    <a:pt x="0" y="1035"/>
                    <a:pt x="34" y="668"/>
                  </a:cubicBezTo>
                  <a:cubicBezTo>
                    <a:pt x="100" y="301"/>
                    <a:pt x="367" y="1"/>
                    <a:pt x="634" y="34"/>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7"/>
            <p:cNvSpPr/>
            <p:nvPr/>
          </p:nvSpPr>
          <p:spPr>
            <a:xfrm>
              <a:off x="4823625" y="1423950"/>
              <a:ext cx="572100" cy="193500"/>
            </a:xfrm>
            <a:custGeom>
              <a:rect b="b" l="l" r="r" t="t"/>
              <a:pathLst>
                <a:path extrusionOk="0" h="7740" w="22884">
                  <a:moveTo>
                    <a:pt x="901" y="6672"/>
                  </a:moveTo>
                  <a:cubicBezTo>
                    <a:pt x="2002" y="6305"/>
                    <a:pt x="11342" y="1702"/>
                    <a:pt x="15545" y="868"/>
                  </a:cubicBezTo>
                  <a:cubicBezTo>
                    <a:pt x="19748" y="1"/>
                    <a:pt x="22883" y="1635"/>
                    <a:pt x="21515" y="3237"/>
                  </a:cubicBezTo>
                  <a:cubicBezTo>
                    <a:pt x="20181" y="4871"/>
                    <a:pt x="2569" y="7540"/>
                    <a:pt x="2569" y="7540"/>
                  </a:cubicBezTo>
                  <a:cubicBezTo>
                    <a:pt x="1234" y="7740"/>
                    <a:pt x="0" y="7306"/>
                    <a:pt x="901" y="66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0" name="Google Shape;2200;p67"/>
          <p:cNvSpPr/>
          <p:nvPr/>
        </p:nvSpPr>
        <p:spPr>
          <a:xfrm flipH="1" rot="10800000">
            <a:off x="5249875" y="-857425"/>
            <a:ext cx="1454400" cy="2150750"/>
          </a:xfrm>
          <a:custGeom>
            <a:rect b="b" l="l" r="r" t="t"/>
            <a:pathLst>
              <a:path extrusionOk="0" fill="none" h="86030" w="58176">
                <a:moveTo>
                  <a:pt x="1" y="74221"/>
                </a:moveTo>
                <a:cubicBezTo>
                  <a:pt x="2402" y="75588"/>
                  <a:pt x="5304" y="76389"/>
                  <a:pt x="7739" y="77323"/>
                </a:cubicBezTo>
                <a:cubicBezTo>
                  <a:pt x="23084" y="83194"/>
                  <a:pt x="47868" y="86029"/>
                  <a:pt x="56274" y="67549"/>
                </a:cubicBezTo>
                <a:cubicBezTo>
                  <a:pt x="57675" y="64480"/>
                  <a:pt x="58175" y="61078"/>
                  <a:pt x="57775" y="57709"/>
                </a:cubicBezTo>
                <a:cubicBezTo>
                  <a:pt x="56641" y="48502"/>
                  <a:pt x="48368" y="44666"/>
                  <a:pt x="39962" y="43832"/>
                </a:cubicBezTo>
                <a:cubicBezTo>
                  <a:pt x="36060" y="43432"/>
                  <a:pt x="32090" y="43265"/>
                  <a:pt x="28354" y="42098"/>
                </a:cubicBezTo>
                <a:cubicBezTo>
                  <a:pt x="22650" y="40330"/>
                  <a:pt x="18881" y="35893"/>
                  <a:pt x="17179" y="30222"/>
                </a:cubicBezTo>
                <a:cubicBezTo>
                  <a:pt x="16079" y="26520"/>
                  <a:pt x="15678" y="22617"/>
                  <a:pt x="15545" y="18781"/>
                </a:cubicBezTo>
                <a:cubicBezTo>
                  <a:pt x="15412" y="15045"/>
                  <a:pt x="15912" y="11042"/>
                  <a:pt x="15211" y="7373"/>
                </a:cubicBezTo>
                <a:cubicBezTo>
                  <a:pt x="14111" y="1535"/>
                  <a:pt x="13544" y="1"/>
                  <a:pt x="13544" y="1"/>
                </a:cubicBez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4" name="Shape 2204"/>
        <p:cNvGrpSpPr/>
        <p:nvPr/>
      </p:nvGrpSpPr>
      <p:grpSpPr>
        <a:xfrm>
          <a:off x="0" y="0"/>
          <a:ext cx="0" cy="0"/>
          <a:chOff x="0" y="0"/>
          <a:chExt cx="0" cy="0"/>
        </a:xfrm>
      </p:grpSpPr>
      <p:sp>
        <p:nvSpPr>
          <p:cNvPr id="2205" name="Google Shape;2205;p68"/>
          <p:cNvSpPr txBox="1"/>
          <p:nvPr>
            <p:ph idx="5" type="subTitle"/>
          </p:nvPr>
        </p:nvSpPr>
        <p:spPr>
          <a:xfrm>
            <a:off x="693400" y="2252113"/>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Spray</a:t>
            </a:r>
            <a:endParaRPr/>
          </a:p>
        </p:txBody>
      </p:sp>
      <p:sp>
        <p:nvSpPr>
          <p:cNvPr id="2206" name="Google Shape;2206;p68"/>
          <p:cNvSpPr txBox="1"/>
          <p:nvPr>
            <p:ph idx="6" type="subTitle"/>
          </p:nvPr>
        </p:nvSpPr>
        <p:spPr>
          <a:xfrm>
            <a:off x="693400" y="2706616"/>
            <a:ext cx="22287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Only 2 years of spraying with majority in 2013</a:t>
            </a:r>
            <a:endParaRPr/>
          </a:p>
        </p:txBody>
      </p:sp>
      <p:grpSp>
        <p:nvGrpSpPr>
          <p:cNvPr id="2207" name="Google Shape;2207;p68"/>
          <p:cNvGrpSpPr/>
          <p:nvPr/>
        </p:nvGrpSpPr>
        <p:grpSpPr>
          <a:xfrm>
            <a:off x="1640918" y="1794898"/>
            <a:ext cx="441972" cy="457205"/>
            <a:chOff x="-24353875" y="3147725"/>
            <a:chExt cx="289875" cy="296175"/>
          </a:xfrm>
        </p:grpSpPr>
        <p:sp>
          <p:nvSpPr>
            <p:cNvPr id="2208" name="Google Shape;2208;p68"/>
            <p:cNvSpPr/>
            <p:nvPr/>
          </p:nvSpPr>
          <p:spPr>
            <a:xfrm>
              <a:off x="-24238100" y="3271375"/>
              <a:ext cx="52025" cy="51225"/>
            </a:xfrm>
            <a:custGeom>
              <a:rect b="b" l="l" r="r" t="t"/>
              <a:pathLst>
                <a:path extrusionOk="0" h="2049" w="2081">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68"/>
            <p:cNvSpPr/>
            <p:nvPr/>
          </p:nvSpPr>
          <p:spPr>
            <a:xfrm>
              <a:off x="-24353875" y="3147725"/>
              <a:ext cx="289875" cy="296175"/>
            </a:xfrm>
            <a:custGeom>
              <a:rect b="b" l="l" r="r" t="t"/>
              <a:pathLst>
                <a:path extrusionOk="0" h="11847" w="11595">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0" name="Google Shape;2210;p68"/>
          <p:cNvSpPr txBox="1"/>
          <p:nvPr/>
        </p:nvSpPr>
        <p:spPr>
          <a:xfrm>
            <a:off x="519725" y="3595800"/>
            <a:ext cx="3553800" cy="11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latin typeface="Catamaran Light"/>
                <a:ea typeface="Catamaran Light"/>
                <a:cs typeface="Catamaran Light"/>
                <a:sym typeface="Catamaran Light"/>
              </a:rPr>
              <a:t>S</a:t>
            </a:r>
            <a:r>
              <a:rPr lang="en" sz="1250">
                <a:latin typeface="Catamaran Light"/>
                <a:ea typeface="Catamaran Light"/>
                <a:cs typeface="Catamaran Light"/>
                <a:sym typeface="Catamaran Light"/>
              </a:rPr>
              <a:t>praying is only useful for killing adult </a:t>
            </a:r>
            <a:r>
              <a:rPr lang="en" sz="1250">
                <a:latin typeface="Catamaran Light"/>
                <a:ea typeface="Catamaran Light"/>
                <a:cs typeface="Catamaran Light"/>
                <a:sym typeface="Catamaran Light"/>
              </a:rPr>
              <a:t>mosquitoes</a:t>
            </a:r>
            <a:r>
              <a:rPr lang="en" sz="1250">
                <a:latin typeface="Catamaran Light"/>
                <a:ea typeface="Catamaran Light"/>
                <a:cs typeface="Catamaran Light"/>
                <a:sym typeface="Catamaran Light"/>
              </a:rPr>
              <a:t>. The effects will be short lived because there will still be an uptick of germinated mosquito larvae</a:t>
            </a:r>
            <a:endParaRPr sz="1250">
              <a:latin typeface="Catamaran Light"/>
              <a:ea typeface="Catamaran Light"/>
              <a:cs typeface="Catamaran Light"/>
              <a:sym typeface="Catamaran Light"/>
            </a:endParaRPr>
          </a:p>
          <a:p>
            <a:pPr indent="-307975" lvl="0" marL="457200" rtl="0" algn="l">
              <a:spcBef>
                <a:spcPts val="0"/>
              </a:spcBef>
              <a:spcAft>
                <a:spcPts val="0"/>
              </a:spcAft>
              <a:buSzPts val="1250"/>
              <a:buFont typeface="Catamaran Light"/>
              <a:buChar char="-"/>
            </a:pPr>
            <a:r>
              <a:rPr lang="en" sz="1250">
                <a:latin typeface="Catamaran Light"/>
                <a:ea typeface="Catamaran Light"/>
                <a:cs typeface="Catamaran Light"/>
                <a:sym typeface="Catamaran Light"/>
              </a:rPr>
              <a:t>Solutions must be persistent with using adult pesticide</a:t>
            </a:r>
            <a:endParaRPr sz="1250">
              <a:latin typeface="Catamaran Light"/>
              <a:ea typeface="Catamaran Light"/>
              <a:cs typeface="Catamaran Light"/>
              <a:sym typeface="Catamaran Light"/>
            </a:endParaRPr>
          </a:p>
        </p:txBody>
      </p:sp>
      <p:sp>
        <p:nvSpPr>
          <p:cNvPr id="2211" name="Google Shape;2211;p68"/>
          <p:cNvSpPr txBox="1"/>
          <p:nvPr>
            <p:ph type="title"/>
          </p:nvPr>
        </p:nvSpPr>
        <p:spPr>
          <a:xfrm flipH="1">
            <a:off x="0" y="0"/>
            <a:ext cx="7415400" cy="84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300"/>
              <a:t>Spray </a:t>
            </a:r>
            <a:r>
              <a:rPr lang="en" sz="3300"/>
              <a:t>Occurrence</a:t>
            </a:r>
            <a:endParaRPr sz="3000"/>
          </a:p>
        </p:txBody>
      </p:sp>
      <p:grpSp>
        <p:nvGrpSpPr>
          <p:cNvPr id="2212" name="Google Shape;2212;p68"/>
          <p:cNvGrpSpPr/>
          <p:nvPr/>
        </p:nvGrpSpPr>
        <p:grpSpPr>
          <a:xfrm>
            <a:off x="4382375" y="350375"/>
            <a:ext cx="4339726" cy="3516425"/>
            <a:chOff x="4382375" y="350375"/>
            <a:chExt cx="4339726" cy="3516425"/>
          </a:xfrm>
        </p:grpSpPr>
        <p:pic>
          <p:nvPicPr>
            <p:cNvPr id="2213" name="Google Shape;2213;p68"/>
            <p:cNvPicPr preferRelativeResize="0"/>
            <p:nvPr/>
          </p:nvPicPr>
          <p:blipFill rotWithShape="1">
            <a:blip r:embed="rId3">
              <a:alphaModFix/>
            </a:blip>
            <a:srcRect b="31186" l="0" r="0" t="0"/>
            <a:stretch/>
          </p:blipFill>
          <p:spPr>
            <a:xfrm>
              <a:off x="4382375" y="350375"/>
              <a:ext cx="4315700" cy="2798225"/>
            </a:xfrm>
            <a:prstGeom prst="rect">
              <a:avLst/>
            </a:prstGeom>
            <a:noFill/>
            <a:ln>
              <a:noFill/>
            </a:ln>
          </p:spPr>
        </p:pic>
        <p:pic>
          <p:nvPicPr>
            <p:cNvPr id="2214" name="Google Shape;2214;p68"/>
            <p:cNvPicPr preferRelativeResize="0"/>
            <p:nvPr/>
          </p:nvPicPr>
          <p:blipFill rotWithShape="1">
            <a:blip r:embed="rId3">
              <a:alphaModFix/>
            </a:blip>
            <a:srcRect b="0" l="11229" r="0" t="81626"/>
            <a:stretch/>
          </p:blipFill>
          <p:spPr>
            <a:xfrm>
              <a:off x="4891126" y="3119675"/>
              <a:ext cx="3830975" cy="747125"/>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8" name="Shape 2218"/>
        <p:cNvGrpSpPr/>
        <p:nvPr/>
      </p:nvGrpSpPr>
      <p:grpSpPr>
        <a:xfrm>
          <a:off x="0" y="0"/>
          <a:ext cx="0" cy="0"/>
          <a:chOff x="0" y="0"/>
          <a:chExt cx="0" cy="0"/>
        </a:xfrm>
      </p:grpSpPr>
      <p:sp>
        <p:nvSpPr>
          <p:cNvPr id="2219" name="Google Shape;2219;p69"/>
          <p:cNvSpPr txBox="1"/>
          <p:nvPr/>
        </p:nvSpPr>
        <p:spPr>
          <a:xfrm>
            <a:off x="1591650" y="3982355"/>
            <a:ext cx="71211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tamaran SemiBold"/>
                <a:ea typeface="Catamaran SemiBold"/>
                <a:cs typeface="Catamaran SemiBold"/>
                <a:sym typeface="Catamaran SemiBold"/>
              </a:rPr>
              <a:t>Comparing two specified traps</a:t>
            </a:r>
            <a:endParaRPr sz="1300">
              <a:latin typeface="Catamaran SemiBold"/>
              <a:ea typeface="Catamaran SemiBold"/>
              <a:cs typeface="Catamaran SemiBold"/>
              <a:sym typeface="Catamaran SemiBold"/>
            </a:endParaRPr>
          </a:p>
          <a:p>
            <a:pPr indent="457200" lvl="0" marL="0" rtl="0" algn="l">
              <a:spcBef>
                <a:spcPts val="0"/>
              </a:spcBef>
              <a:spcAft>
                <a:spcPts val="0"/>
              </a:spcAft>
              <a:buNone/>
            </a:pPr>
            <a:r>
              <a:rPr lang="en" sz="1300">
                <a:latin typeface="Catamaran"/>
                <a:ea typeface="Catamaran"/>
                <a:cs typeface="Catamaran"/>
                <a:sym typeface="Catamaran"/>
              </a:rPr>
              <a:t>T159, </a:t>
            </a:r>
            <a:r>
              <a:rPr b="1" lang="en" sz="1300">
                <a:latin typeface="Catamaran"/>
                <a:ea typeface="Catamaran"/>
                <a:cs typeface="Catamaran"/>
                <a:sym typeface="Catamaran"/>
              </a:rPr>
              <a:t>sprayed</a:t>
            </a:r>
            <a:r>
              <a:rPr lang="en" sz="1300">
                <a:latin typeface="Catamaran"/>
                <a:ea typeface="Catamaran"/>
                <a:cs typeface="Catamaran"/>
                <a:sym typeface="Catamaran"/>
              </a:rPr>
              <a:t> on 2013-07-17 has </a:t>
            </a:r>
            <a:r>
              <a:rPr b="1" lang="en" sz="1300">
                <a:latin typeface="Catamaran"/>
                <a:ea typeface="Catamaran"/>
                <a:cs typeface="Catamaran"/>
                <a:sym typeface="Catamaran"/>
              </a:rPr>
              <a:t>decreasing </a:t>
            </a:r>
            <a:r>
              <a:rPr lang="en" sz="1300">
                <a:latin typeface="Catamaran"/>
                <a:ea typeface="Catamaran"/>
                <a:cs typeface="Catamaran"/>
                <a:sym typeface="Catamaran"/>
              </a:rPr>
              <a:t>trend </a:t>
            </a:r>
            <a:endParaRPr sz="1300">
              <a:latin typeface="Catamaran"/>
              <a:ea typeface="Catamaran"/>
              <a:cs typeface="Catamaran"/>
              <a:sym typeface="Catamaran"/>
            </a:endParaRPr>
          </a:p>
          <a:p>
            <a:pPr indent="457200" lvl="0" marL="0" rtl="0" algn="l">
              <a:spcBef>
                <a:spcPts val="0"/>
              </a:spcBef>
              <a:spcAft>
                <a:spcPts val="0"/>
              </a:spcAft>
              <a:buNone/>
            </a:pPr>
            <a:r>
              <a:rPr lang="en" sz="1300">
                <a:latin typeface="Catamaran"/>
                <a:ea typeface="Catamaran"/>
                <a:cs typeface="Catamaran"/>
                <a:sym typeface="Catamaran"/>
              </a:rPr>
              <a:t>T135, </a:t>
            </a:r>
            <a:r>
              <a:rPr b="1" lang="en" sz="1300" u="sng">
                <a:latin typeface="Catamaran"/>
                <a:ea typeface="Catamaran"/>
                <a:cs typeface="Catamaran"/>
                <a:sym typeface="Catamaran"/>
              </a:rPr>
              <a:t>not </a:t>
            </a:r>
            <a:r>
              <a:rPr b="1" lang="en" sz="1300">
                <a:latin typeface="Catamaran"/>
                <a:ea typeface="Catamaran"/>
                <a:cs typeface="Catamaran"/>
                <a:sym typeface="Catamaran"/>
              </a:rPr>
              <a:t>sprayed</a:t>
            </a:r>
            <a:r>
              <a:rPr lang="en" sz="1300">
                <a:latin typeface="Catamaran"/>
                <a:ea typeface="Catamaran"/>
                <a:cs typeface="Catamaran"/>
                <a:sym typeface="Catamaran"/>
              </a:rPr>
              <a:t> is </a:t>
            </a:r>
            <a:r>
              <a:rPr b="1" lang="en" sz="1300">
                <a:latin typeface="Catamaran"/>
                <a:ea typeface="Catamaran"/>
                <a:cs typeface="Catamaran"/>
                <a:sym typeface="Catamaran"/>
              </a:rPr>
              <a:t>decreasing</a:t>
            </a:r>
            <a:r>
              <a:rPr lang="en" sz="1300">
                <a:latin typeface="Catamaran"/>
                <a:ea typeface="Catamaran"/>
                <a:cs typeface="Catamaran"/>
                <a:sym typeface="Catamaran"/>
              </a:rPr>
              <a:t> trend</a:t>
            </a:r>
            <a:endParaRPr sz="1300">
              <a:latin typeface="Catamaran"/>
              <a:ea typeface="Catamaran"/>
              <a:cs typeface="Catamaran"/>
              <a:sym typeface="Catamaran"/>
            </a:endParaRPr>
          </a:p>
          <a:p>
            <a:pPr indent="457200" lvl="0" marL="0" rtl="0" algn="l">
              <a:spcBef>
                <a:spcPts val="0"/>
              </a:spcBef>
              <a:spcAft>
                <a:spcPts val="0"/>
              </a:spcAft>
              <a:buNone/>
            </a:pPr>
            <a:r>
              <a:t/>
            </a:r>
            <a:endParaRPr sz="1300">
              <a:latin typeface="Catamaran"/>
              <a:ea typeface="Catamaran"/>
              <a:cs typeface="Catamaran"/>
              <a:sym typeface="Catamaran"/>
            </a:endParaRPr>
          </a:p>
          <a:p>
            <a:pPr indent="457200" lvl="0" marL="0" rtl="0" algn="l">
              <a:spcBef>
                <a:spcPts val="0"/>
              </a:spcBef>
              <a:spcAft>
                <a:spcPts val="0"/>
              </a:spcAft>
              <a:buNone/>
            </a:pPr>
            <a:r>
              <a:rPr lang="en" sz="1300">
                <a:latin typeface="Catamaran"/>
                <a:ea typeface="Catamaran"/>
                <a:cs typeface="Catamaran"/>
                <a:sym typeface="Catamaran"/>
              </a:rPr>
              <a:t>2013-08:</a:t>
            </a:r>
            <a:r>
              <a:rPr lang="en" sz="1300">
                <a:latin typeface="Catamaran"/>
                <a:ea typeface="Catamaran"/>
                <a:cs typeface="Catamaran"/>
                <a:sym typeface="Catamaran"/>
              </a:rPr>
              <a:t> strong resurgence, so even if the pesticide is effective, it is not </a:t>
            </a:r>
            <a:r>
              <a:rPr lang="en" sz="1300">
                <a:latin typeface="Catamaran"/>
                <a:ea typeface="Catamaran"/>
                <a:cs typeface="Catamaran"/>
                <a:sym typeface="Catamaran"/>
              </a:rPr>
              <a:t>persistent</a:t>
            </a:r>
            <a:r>
              <a:rPr lang="en" sz="1300">
                <a:latin typeface="Catamaran"/>
                <a:ea typeface="Catamaran"/>
                <a:cs typeface="Catamaran"/>
                <a:sym typeface="Catamaran"/>
              </a:rPr>
              <a:t> </a:t>
            </a:r>
            <a:endParaRPr sz="1300">
              <a:latin typeface="Catamaran"/>
              <a:ea typeface="Catamaran"/>
              <a:cs typeface="Catamaran"/>
              <a:sym typeface="Catamaran"/>
            </a:endParaRPr>
          </a:p>
        </p:txBody>
      </p:sp>
      <p:sp>
        <p:nvSpPr>
          <p:cNvPr id="2220" name="Google Shape;2220;p69"/>
          <p:cNvSpPr txBox="1"/>
          <p:nvPr>
            <p:ph idx="4294967295" type="title"/>
          </p:nvPr>
        </p:nvSpPr>
        <p:spPr>
          <a:xfrm flipH="1">
            <a:off x="125" y="0"/>
            <a:ext cx="4443000" cy="576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700"/>
              <a:t>Spray Effectiveness</a:t>
            </a:r>
            <a:endParaRPr sz="2400"/>
          </a:p>
        </p:txBody>
      </p:sp>
      <p:grpSp>
        <p:nvGrpSpPr>
          <p:cNvPr id="2221" name="Google Shape;2221;p69"/>
          <p:cNvGrpSpPr/>
          <p:nvPr/>
        </p:nvGrpSpPr>
        <p:grpSpPr>
          <a:xfrm>
            <a:off x="876975" y="577025"/>
            <a:ext cx="7669526" cy="3466400"/>
            <a:chOff x="876975" y="577025"/>
            <a:chExt cx="7669526" cy="3466400"/>
          </a:xfrm>
        </p:grpSpPr>
        <p:sp>
          <p:nvSpPr>
            <p:cNvPr id="2222" name="Google Shape;2222;p69"/>
            <p:cNvSpPr txBox="1"/>
            <p:nvPr/>
          </p:nvSpPr>
          <p:spPr>
            <a:xfrm>
              <a:off x="876975" y="577025"/>
              <a:ext cx="76695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tamaran"/>
                  <a:ea typeface="Catamaran"/>
                  <a:cs typeface="Catamaran"/>
                  <a:sym typeface="Catamaran"/>
                </a:rPr>
                <a:t>Total mosquitos recorded per day</a:t>
              </a:r>
              <a:endParaRPr sz="1200">
                <a:latin typeface="Catamaran"/>
                <a:ea typeface="Catamaran"/>
                <a:cs typeface="Catamaran"/>
                <a:sym typeface="Catamaran"/>
              </a:endParaRPr>
            </a:p>
          </p:txBody>
        </p:sp>
        <p:grpSp>
          <p:nvGrpSpPr>
            <p:cNvPr id="2223" name="Google Shape;2223;p69"/>
            <p:cNvGrpSpPr/>
            <p:nvPr/>
          </p:nvGrpSpPr>
          <p:grpSpPr>
            <a:xfrm>
              <a:off x="876975" y="918000"/>
              <a:ext cx="7669526" cy="3125425"/>
              <a:chOff x="813233" y="174746"/>
              <a:chExt cx="7830042" cy="3456182"/>
            </a:xfrm>
          </p:grpSpPr>
          <p:pic>
            <p:nvPicPr>
              <p:cNvPr id="2224" name="Google Shape;2224;p69"/>
              <p:cNvPicPr preferRelativeResize="0"/>
              <p:nvPr/>
            </p:nvPicPr>
            <p:blipFill rotWithShape="1">
              <a:blip r:embed="rId3">
                <a:alphaModFix/>
              </a:blip>
              <a:srcRect b="0" l="0" r="0" t="2276"/>
              <a:stretch/>
            </p:blipFill>
            <p:spPr>
              <a:xfrm>
                <a:off x="813233" y="174746"/>
                <a:ext cx="7830042" cy="3456182"/>
              </a:xfrm>
              <a:prstGeom prst="rect">
                <a:avLst/>
              </a:prstGeom>
              <a:noFill/>
              <a:ln>
                <a:noFill/>
              </a:ln>
            </p:spPr>
          </p:pic>
          <p:cxnSp>
            <p:nvCxnSpPr>
              <p:cNvPr id="2225" name="Google Shape;2225;p69"/>
              <p:cNvCxnSpPr/>
              <p:nvPr/>
            </p:nvCxnSpPr>
            <p:spPr>
              <a:xfrm rot="10800000">
                <a:off x="7359358" y="300425"/>
                <a:ext cx="0" cy="2872200"/>
              </a:xfrm>
              <a:prstGeom prst="straightConnector1">
                <a:avLst/>
              </a:prstGeom>
              <a:noFill/>
              <a:ln cap="flat" cmpd="sng" w="9525">
                <a:solidFill>
                  <a:srgbClr val="0000FF"/>
                </a:solidFill>
                <a:prstDash val="dash"/>
                <a:round/>
                <a:headEnd len="med" w="med" type="none"/>
                <a:tailEnd len="med" w="med" type="none"/>
              </a:ln>
            </p:spPr>
          </p:cxnSp>
          <p:sp>
            <p:nvSpPr>
              <p:cNvPr id="2226" name="Google Shape;2226;p69"/>
              <p:cNvSpPr txBox="1"/>
              <p:nvPr/>
            </p:nvSpPr>
            <p:spPr>
              <a:xfrm>
                <a:off x="6421846" y="1107504"/>
                <a:ext cx="937500" cy="81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000FF"/>
                    </a:solidFill>
                    <a:latin typeface="Catamaran"/>
                    <a:ea typeface="Catamaran"/>
                    <a:cs typeface="Catamaran"/>
                    <a:sym typeface="Catamaran"/>
                  </a:rPr>
                  <a:t>T159 sprayed on 2013-07-17</a:t>
                </a:r>
                <a:endParaRPr sz="1200">
                  <a:solidFill>
                    <a:srgbClr val="0000FF"/>
                  </a:solidFill>
                  <a:latin typeface="Catamaran"/>
                  <a:ea typeface="Catamaran"/>
                  <a:cs typeface="Catamaran"/>
                  <a:sym typeface="Catamaran"/>
                </a:endParaRPr>
              </a:p>
            </p:txBody>
          </p:sp>
          <p:cxnSp>
            <p:nvCxnSpPr>
              <p:cNvPr id="2227" name="Google Shape;2227;p69"/>
              <p:cNvCxnSpPr/>
              <p:nvPr/>
            </p:nvCxnSpPr>
            <p:spPr>
              <a:xfrm>
                <a:off x="7466950" y="2022900"/>
                <a:ext cx="204300" cy="264300"/>
              </a:xfrm>
              <a:prstGeom prst="straightConnector1">
                <a:avLst/>
              </a:prstGeom>
              <a:noFill/>
              <a:ln cap="flat" cmpd="sng" w="28575">
                <a:solidFill>
                  <a:srgbClr val="0000FF"/>
                </a:solidFill>
                <a:prstDash val="solid"/>
                <a:round/>
                <a:headEnd len="med" w="med" type="none"/>
                <a:tailEnd len="med" w="med" type="triangle"/>
              </a:ln>
            </p:spPr>
          </p:cxnSp>
          <p:cxnSp>
            <p:nvCxnSpPr>
              <p:cNvPr id="2228" name="Google Shape;2228;p69"/>
              <p:cNvCxnSpPr/>
              <p:nvPr/>
            </p:nvCxnSpPr>
            <p:spPr>
              <a:xfrm>
                <a:off x="7466950" y="2351775"/>
                <a:ext cx="204300" cy="264300"/>
              </a:xfrm>
              <a:prstGeom prst="straightConnector1">
                <a:avLst/>
              </a:prstGeom>
              <a:noFill/>
              <a:ln cap="flat" cmpd="sng" w="28575">
                <a:solidFill>
                  <a:srgbClr val="FF9900"/>
                </a:solidFill>
                <a:prstDash val="solid"/>
                <a:round/>
                <a:headEnd len="med" w="med" type="none"/>
                <a:tailEnd len="med" w="med" type="triangle"/>
              </a:ln>
            </p:spPr>
          </p:cxnSp>
        </p:grpSp>
        <p:sp>
          <p:nvSpPr>
            <p:cNvPr id="2229" name="Google Shape;2229;p69"/>
            <p:cNvSpPr txBox="1"/>
            <p:nvPr/>
          </p:nvSpPr>
          <p:spPr>
            <a:xfrm>
              <a:off x="1126725" y="577028"/>
              <a:ext cx="73620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tamaran"/>
                  <a:ea typeface="Catamaran"/>
                  <a:cs typeface="Catamaran"/>
                  <a:sym typeface="Catamaran"/>
                </a:rPr>
                <a:t>Total mosquitos recorded per day</a:t>
              </a:r>
              <a:endParaRPr sz="1200">
                <a:latin typeface="Catamaran"/>
                <a:ea typeface="Catamaran"/>
                <a:cs typeface="Catamaran"/>
                <a:sym typeface="Catamar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524" name="Shape 1524"/>
        <p:cNvGrpSpPr/>
        <p:nvPr/>
      </p:nvGrpSpPr>
      <p:grpSpPr>
        <a:xfrm>
          <a:off x="0" y="0"/>
          <a:ext cx="0" cy="0"/>
          <a:chOff x="0" y="0"/>
          <a:chExt cx="0" cy="0"/>
        </a:xfrm>
      </p:grpSpPr>
      <p:sp>
        <p:nvSpPr>
          <p:cNvPr id="1525" name="Google Shape;1525;p43"/>
          <p:cNvSpPr txBox="1"/>
          <p:nvPr>
            <p:ph type="title"/>
          </p:nvPr>
        </p:nvSpPr>
        <p:spPr>
          <a:xfrm>
            <a:off x="5015875" y="1633763"/>
            <a:ext cx="3414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Problem Statement</a:t>
            </a:r>
            <a:endParaRPr sz="3400"/>
          </a:p>
        </p:txBody>
      </p:sp>
      <p:sp>
        <p:nvSpPr>
          <p:cNvPr id="1526" name="Google Shape;1526;p43"/>
          <p:cNvSpPr txBox="1"/>
          <p:nvPr>
            <p:ph idx="1" type="subTitle"/>
          </p:nvPr>
        </p:nvSpPr>
        <p:spPr>
          <a:xfrm>
            <a:off x="5015875" y="2575466"/>
            <a:ext cx="3059700" cy="241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Given </a:t>
            </a:r>
            <a:r>
              <a:rPr lang="en" u="sng"/>
              <a:t>weather</a:t>
            </a:r>
            <a:r>
              <a:rPr lang="en"/>
              <a:t>, </a:t>
            </a:r>
            <a:r>
              <a:rPr lang="en" u="sng"/>
              <a:t>location</a:t>
            </a:r>
            <a:r>
              <a:rPr lang="en"/>
              <a:t>, </a:t>
            </a:r>
            <a:r>
              <a:rPr lang="en" u="sng"/>
              <a:t>testing</a:t>
            </a:r>
            <a:r>
              <a:rPr lang="en"/>
              <a:t>, and </a:t>
            </a:r>
            <a:r>
              <a:rPr lang="en" u="sng"/>
              <a:t>spraying data</a:t>
            </a:r>
            <a:r>
              <a:rPr lang="en"/>
              <a:t>, </a:t>
            </a:r>
            <a:r>
              <a:rPr b="1" lang="en"/>
              <a:t>predict</a:t>
            </a:r>
            <a:r>
              <a:rPr lang="en"/>
              <a:t> when and where different species of </a:t>
            </a:r>
            <a:r>
              <a:rPr lang="en"/>
              <a:t>mosquitoes</a:t>
            </a:r>
            <a:r>
              <a:rPr lang="en"/>
              <a:t> will </a:t>
            </a:r>
            <a:r>
              <a:rPr lang="en" u="sng"/>
              <a:t>test positive for West Nile virus</a:t>
            </a:r>
            <a:r>
              <a:rPr lang="en"/>
              <a:t>.</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Conduct a </a:t>
            </a:r>
            <a:r>
              <a:rPr b="1" lang="en"/>
              <a:t>cost benefit analysis</a:t>
            </a:r>
            <a:endParaRPr b="1"/>
          </a:p>
        </p:txBody>
      </p:sp>
      <p:sp>
        <p:nvSpPr>
          <p:cNvPr id="1527" name="Google Shape;1527;p43"/>
          <p:cNvSpPr txBox="1"/>
          <p:nvPr>
            <p:ph idx="2" type="title"/>
          </p:nvPr>
        </p:nvSpPr>
        <p:spPr>
          <a:xfrm>
            <a:off x="5015875" y="305088"/>
            <a:ext cx="1905600" cy="12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1528" name="Google Shape;1528;p43"/>
          <p:cNvGrpSpPr/>
          <p:nvPr/>
        </p:nvGrpSpPr>
        <p:grpSpPr>
          <a:xfrm>
            <a:off x="487377" y="1960931"/>
            <a:ext cx="3804110" cy="2275555"/>
            <a:chOff x="1364750" y="1559450"/>
            <a:chExt cx="4904100" cy="2933550"/>
          </a:xfrm>
        </p:grpSpPr>
        <p:sp>
          <p:nvSpPr>
            <p:cNvPr id="1529" name="Google Shape;1529;p43"/>
            <p:cNvSpPr/>
            <p:nvPr/>
          </p:nvSpPr>
          <p:spPr>
            <a:xfrm>
              <a:off x="2882225" y="3150200"/>
              <a:ext cx="303575" cy="416100"/>
            </a:xfrm>
            <a:custGeom>
              <a:rect b="b" l="l" r="r" t="t"/>
              <a:pathLst>
                <a:path extrusionOk="0" h="16644" w="12143">
                  <a:moveTo>
                    <a:pt x="7406" y="0"/>
                  </a:moveTo>
                  <a:cubicBezTo>
                    <a:pt x="7406" y="0"/>
                    <a:pt x="4704" y="1101"/>
                    <a:pt x="4004" y="1535"/>
                  </a:cubicBezTo>
                  <a:cubicBezTo>
                    <a:pt x="3303" y="1968"/>
                    <a:pt x="1769" y="2069"/>
                    <a:pt x="3003" y="2402"/>
                  </a:cubicBezTo>
                  <a:cubicBezTo>
                    <a:pt x="3003" y="2402"/>
                    <a:pt x="1869" y="3369"/>
                    <a:pt x="1435" y="4437"/>
                  </a:cubicBezTo>
                  <a:cubicBezTo>
                    <a:pt x="1001" y="5471"/>
                    <a:pt x="1435" y="8506"/>
                    <a:pt x="1435" y="8506"/>
                  </a:cubicBezTo>
                  <a:lnTo>
                    <a:pt x="768" y="9174"/>
                  </a:lnTo>
                  <a:cubicBezTo>
                    <a:pt x="768" y="9174"/>
                    <a:pt x="1" y="10475"/>
                    <a:pt x="901" y="11575"/>
                  </a:cubicBezTo>
                  <a:cubicBezTo>
                    <a:pt x="1115" y="11842"/>
                    <a:pt x="1472" y="11922"/>
                    <a:pt x="1825" y="11922"/>
                  </a:cubicBezTo>
                  <a:cubicBezTo>
                    <a:pt x="2353" y="11922"/>
                    <a:pt x="2869" y="11742"/>
                    <a:pt x="2869" y="11742"/>
                  </a:cubicBezTo>
                  <a:lnTo>
                    <a:pt x="4137" y="12676"/>
                  </a:lnTo>
                  <a:cubicBezTo>
                    <a:pt x="4137" y="12676"/>
                    <a:pt x="3236" y="13510"/>
                    <a:pt x="3670" y="15145"/>
                  </a:cubicBezTo>
                  <a:cubicBezTo>
                    <a:pt x="3979" y="16309"/>
                    <a:pt x="5032" y="16644"/>
                    <a:pt x="6011" y="16644"/>
                  </a:cubicBezTo>
                  <a:cubicBezTo>
                    <a:pt x="6406" y="16644"/>
                    <a:pt x="6789" y="16589"/>
                    <a:pt x="7106" y="16512"/>
                  </a:cubicBezTo>
                  <a:cubicBezTo>
                    <a:pt x="8173" y="16245"/>
                    <a:pt x="9574" y="14511"/>
                    <a:pt x="9574" y="14511"/>
                  </a:cubicBezTo>
                  <a:cubicBezTo>
                    <a:pt x="9574" y="14511"/>
                    <a:pt x="10675" y="13777"/>
                    <a:pt x="10075" y="12109"/>
                  </a:cubicBezTo>
                  <a:cubicBezTo>
                    <a:pt x="10075" y="12109"/>
                    <a:pt x="11943" y="11242"/>
                    <a:pt x="12043" y="8506"/>
                  </a:cubicBezTo>
                  <a:cubicBezTo>
                    <a:pt x="12143" y="5738"/>
                    <a:pt x="11542" y="4971"/>
                    <a:pt x="11542" y="4971"/>
                  </a:cubicBezTo>
                  <a:lnTo>
                    <a:pt x="11542" y="3736"/>
                  </a:lnTo>
                  <a:lnTo>
                    <a:pt x="740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3"/>
            <p:cNvSpPr/>
            <p:nvPr/>
          </p:nvSpPr>
          <p:spPr>
            <a:xfrm>
              <a:off x="2945600" y="2544375"/>
              <a:ext cx="834800" cy="885925"/>
            </a:xfrm>
            <a:custGeom>
              <a:rect b="b" l="l" r="r" t="t"/>
              <a:pathLst>
                <a:path extrusionOk="0" h="35437" w="33392">
                  <a:moveTo>
                    <a:pt x="16547" y="1"/>
                  </a:moveTo>
                  <a:cubicBezTo>
                    <a:pt x="16368" y="1"/>
                    <a:pt x="16190" y="6"/>
                    <a:pt x="16012" y="16"/>
                  </a:cubicBezTo>
                  <a:cubicBezTo>
                    <a:pt x="12643" y="183"/>
                    <a:pt x="7906" y="2951"/>
                    <a:pt x="4871" y="6554"/>
                  </a:cubicBezTo>
                  <a:cubicBezTo>
                    <a:pt x="1802" y="10157"/>
                    <a:pt x="1" y="16728"/>
                    <a:pt x="635" y="18096"/>
                  </a:cubicBezTo>
                  <a:cubicBezTo>
                    <a:pt x="1235" y="19497"/>
                    <a:pt x="4871" y="24233"/>
                    <a:pt x="4871" y="24233"/>
                  </a:cubicBezTo>
                  <a:cubicBezTo>
                    <a:pt x="4871" y="24233"/>
                    <a:pt x="5104" y="25067"/>
                    <a:pt x="5905" y="25835"/>
                  </a:cubicBezTo>
                  <a:cubicBezTo>
                    <a:pt x="6739" y="26602"/>
                    <a:pt x="9007" y="27969"/>
                    <a:pt x="9007" y="27969"/>
                  </a:cubicBezTo>
                  <a:lnTo>
                    <a:pt x="10342" y="27202"/>
                  </a:lnTo>
                  <a:cubicBezTo>
                    <a:pt x="10342" y="27202"/>
                    <a:pt x="15312" y="33640"/>
                    <a:pt x="16212" y="34241"/>
                  </a:cubicBezTo>
                  <a:cubicBezTo>
                    <a:pt x="16869" y="34695"/>
                    <a:pt x="18616" y="35437"/>
                    <a:pt x="19918" y="35437"/>
                  </a:cubicBezTo>
                  <a:cubicBezTo>
                    <a:pt x="20336" y="35437"/>
                    <a:pt x="20707" y="35361"/>
                    <a:pt x="20982" y="35175"/>
                  </a:cubicBezTo>
                  <a:cubicBezTo>
                    <a:pt x="22083" y="34407"/>
                    <a:pt x="21950" y="32239"/>
                    <a:pt x="21950" y="32239"/>
                  </a:cubicBezTo>
                  <a:lnTo>
                    <a:pt x="21950" y="32239"/>
                  </a:lnTo>
                  <a:cubicBezTo>
                    <a:pt x="21950" y="32239"/>
                    <a:pt x="23675" y="34660"/>
                    <a:pt x="25395" y="34660"/>
                  </a:cubicBezTo>
                  <a:cubicBezTo>
                    <a:pt x="25481" y="34660"/>
                    <a:pt x="25567" y="34654"/>
                    <a:pt x="25652" y="34641"/>
                  </a:cubicBezTo>
                  <a:cubicBezTo>
                    <a:pt x="27454" y="34374"/>
                    <a:pt x="33391" y="11624"/>
                    <a:pt x="33391" y="11624"/>
                  </a:cubicBezTo>
                  <a:lnTo>
                    <a:pt x="30689" y="6354"/>
                  </a:lnTo>
                  <a:cubicBezTo>
                    <a:pt x="30689" y="6354"/>
                    <a:pt x="32124" y="2251"/>
                    <a:pt x="32124" y="1917"/>
                  </a:cubicBezTo>
                  <a:cubicBezTo>
                    <a:pt x="32124" y="1617"/>
                    <a:pt x="31056" y="550"/>
                    <a:pt x="30456" y="316"/>
                  </a:cubicBezTo>
                  <a:cubicBezTo>
                    <a:pt x="30427" y="307"/>
                    <a:pt x="30392" y="302"/>
                    <a:pt x="30353" y="302"/>
                  </a:cubicBezTo>
                  <a:cubicBezTo>
                    <a:pt x="29578" y="302"/>
                    <a:pt x="26920" y="2084"/>
                    <a:pt x="26920" y="2084"/>
                  </a:cubicBezTo>
                  <a:cubicBezTo>
                    <a:pt x="25719" y="1617"/>
                    <a:pt x="23184" y="1617"/>
                    <a:pt x="23184" y="1617"/>
                  </a:cubicBezTo>
                  <a:cubicBezTo>
                    <a:pt x="23184" y="1617"/>
                    <a:pt x="19771" y="1"/>
                    <a:pt x="1654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3"/>
            <p:cNvSpPr/>
            <p:nvPr/>
          </p:nvSpPr>
          <p:spPr>
            <a:xfrm>
              <a:off x="2986475" y="2865000"/>
              <a:ext cx="185150" cy="316300"/>
            </a:xfrm>
            <a:custGeom>
              <a:rect b="b" l="l" r="r" t="t"/>
              <a:pathLst>
                <a:path extrusionOk="0" h="12652" w="7406">
                  <a:moveTo>
                    <a:pt x="734" y="0"/>
                  </a:moveTo>
                  <a:lnTo>
                    <a:pt x="734" y="0"/>
                  </a:lnTo>
                  <a:cubicBezTo>
                    <a:pt x="0" y="2335"/>
                    <a:pt x="134" y="4937"/>
                    <a:pt x="1068" y="7172"/>
                  </a:cubicBezTo>
                  <a:cubicBezTo>
                    <a:pt x="2002" y="9440"/>
                    <a:pt x="3770" y="11342"/>
                    <a:pt x="5971" y="12442"/>
                  </a:cubicBezTo>
                  <a:cubicBezTo>
                    <a:pt x="6184" y="12558"/>
                    <a:pt x="6441" y="12652"/>
                    <a:pt x="6678" y="12652"/>
                  </a:cubicBezTo>
                  <a:cubicBezTo>
                    <a:pt x="6850" y="12652"/>
                    <a:pt x="7012" y="12602"/>
                    <a:pt x="7139" y="12476"/>
                  </a:cubicBezTo>
                  <a:cubicBezTo>
                    <a:pt x="7406" y="12209"/>
                    <a:pt x="7306" y="11742"/>
                    <a:pt x="7172" y="11375"/>
                  </a:cubicBezTo>
                  <a:cubicBezTo>
                    <a:pt x="5604" y="7272"/>
                    <a:pt x="3436" y="3436"/>
                    <a:pt x="734"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3"/>
            <p:cNvSpPr/>
            <p:nvPr/>
          </p:nvSpPr>
          <p:spPr>
            <a:xfrm>
              <a:off x="3039000" y="2569000"/>
              <a:ext cx="664675" cy="535125"/>
            </a:xfrm>
            <a:custGeom>
              <a:rect b="b" l="l" r="r" t="t"/>
              <a:pathLst>
                <a:path extrusionOk="0" h="21405" w="26587">
                  <a:moveTo>
                    <a:pt x="13184" y="0"/>
                  </a:moveTo>
                  <a:cubicBezTo>
                    <a:pt x="11461" y="0"/>
                    <a:pt x="9750" y="290"/>
                    <a:pt x="8207" y="899"/>
                  </a:cubicBezTo>
                  <a:cubicBezTo>
                    <a:pt x="6439" y="1566"/>
                    <a:pt x="4838" y="2600"/>
                    <a:pt x="3470" y="3868"/>
                  </a:cubicBezTo>
                  <a:cubicBezTo>
                    <a:pt x="3036" y="4268"/>
                    <a:pt x="1" y="7437"/>
                    <a:pt x="368" y="7971"/>
                  </a:cubicBezTo>
                  <a:cubicBezTo>
                    <a:pt x="2636" y="11073"/>
                    <a:pt x="4904" y="14175"/>
                    <a:pt x="7173" y="17277"/>
                  </a:cubicBezTo>
                  <a:cubicBezTo>
                    <a:pt x="8373" y="18912"/>
                    <a:pt x="9708" y="20647"/>
                    <a:pt x="11676" y="21214"/>
                  </a:cubicBezTo>
                  <a:cubicBezTo>
                    <a:pt x="12146" y="21347"/>
                    <a:pt x="12623" y="21405"/>
                    <a:pt x="13104" y="21405"/>
                  </a:cubicBezTo>
                  <a:cubicBezTo>
                    <a:pt x="14669" y="21405"/>
                    <a:pt x="16267" y="20792"/>
                    <a:pt x="17747" y="20180"/>
                  </a:cubicBezTo>
                  <a:cubicBezTo>
                    <a:pt x="20149" y="19179"/>
                    <a:pt x="22684" y="18111"/>
                    <a:pt x="24318" y="16077"/>
                  </a:cubicBezTo>
                  <a:cubicBezTo>
                    <a:pt x="26153" y="13808"/>
                    <a:pt x="26586" y="10573"/>
                    <a:pt x="25652" y="7804"/>
                  </a:cubicBezTo>
                  <a:cubicBezTo>
                    <a:pt x="24718" y="5069"/>
                    <a:pt x="22517" y="2800"/>
                    <a:pt x="19882" y="1533"/>
                  </a:cubicBezTo>
                  <a:cubicBezTo>
                    <a:pt x="17885" y="534"/>
                    <a:pt x="15523" y="0"/>
                    <a:pt x="13184"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3"/>
            <p:cNvSpPr/>
            <p:nvPr/>
          </p:nvSpPr>
          <p:spPr>
            <a:xfrm>
              <a:off x="2970625" y="3534650"/>
              <a:ext cx="131775" cy="263625"/>
            </a:xfrm>
            <a:custGeom>
              <a:rect b="b" l="l" r="r" t="t"/>
              <a:pathLst>
                <a:path extrusionOk="0" h="10545" w="5271">
                  <a:moveTo>
                    <a:pt x="4704" y="0"/>
                  </a:moveTo>
                  <a:lnTo>
                    <a:pt x="3737" y="767"/>
                  </a:lnTo>
                  <a:cubicBezTo>
                    <a:pt x="3737" y="767"/>
                    <a:pt x="3203" y="1501"/>
                    <a:pt x="2469" y="2135"/>
                  </a:cubicBezTo>
                  <a:cubicBezTo>
                    <a:pt x="1735" y="2769"/>
                    <a:pt x="67" y="4904"/>
                    <a:pt x="34" y="6271"/>
                  </a:cubicBezTo>
                  <a:cubicBezTo>
                    <a:pt x="1" y="7606"/>
                    <a:pt x="434" y="10007"/>
                    <a:pt x="834" y="10408"/>
                  </a:cubicBezTo>
                  <a:cubicBezTo>
                    <a:pt x="928" y="10501"/>
                    <a:pt x="995" y="10545"/>
                    <a:pt x="1048" y="10545"/>
                  </a:cubicBezTo>
                  <a:cubicBezTo>
                    <a:pt x="1202" y="10545"/>
                    <a:pt x="1227" y="10170"/>
                    <a:pt x="1402" y="9574"/>
                  </a:cubicBezTo>
                  <a:cubicBezTo>
                    <a:pt x="1602" y="8806"/>
                    <a:pt x="1869" y="6171"/>
                    <a:pt x="1869" y="6171"/>
                  </a:cubicBezTo>
                  <a:cubicBezTo>
                    <a:pt x="2502" y="5904"/>
                    <a:pt x="2469" y="4504"/>
                    <a:pt x="2469" y="4503"/>
                  </a:cubicBezTo>
                  <a:lnTo>
                    <a:pt x="2469" y="4503"/>
                  </a:lnTo>
                  <a:cubicBezTo>
                    <a:pt x="2500" y="4564"/>
                    <a:pt x="2541" y="4592"/>
                    <a:pt x="2592" y="4592"/>
                  </a:cubicBezTo>
                  <a:cubicBezTo>
                    <a:pt x="2983" y="4592"/>
                    <a:pt x="3921" y="2929"/>
                    <a:pt x="4570" y="2102"/>
                  </a:cubicBezTo>
                  <a:cubicBezTo>
                    <a:pt x="5271" y="1134"/>
                    <a:pt x="4704" y="0"/>
                    <a:pt x="470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3"/>
            <p:cNvSpPr/>
            <p:nvPr/>
          </p:nvSpPr>
          <p:spPr>
            <a:xfrm>
              <a:off x="2996475" y="3502125"/>
              <a:ext cx="433675" cy="828950"/>
            </a:xfrm>
            <a:custGeom>
              <a:rect b="b" l="l" r="r" t="t"/>
              <a:pathLst>
                <a:path extrusionOk="0" h="33158" w="17347">
                  <a:moveTo>
                    <a:pt x="4904" y="0"/>
                  </a:moveTo>
                  <a:lnTo>
                    <a:pt x="3436" y="1501"/>
                  </a:lnTo>
                  <a:cubicBezTo>
                    <a:pt x="3879" y="2260"/>
                    <a:pt x="4892" y="3379"/>
                    <a:pt x="7015" y="3379"/>
                  </a:cubicBezTo>
                  <a:cubicBezTo>
                    <a:pt x="7131" y="3379"/>
                    <a:pt x="7250" y="3376"/>
                    <a:pt x="7373" y="3369"/>
                  </a:cubicBezTo>
                  <a:cubicBezTo>
                    <a:pt x="7373" y="3369"/>
                    <a:pt x="14077" y="9040"/>
                    <a:pt x="14845" y="10007"/>
                  </a:cubicBezTo>
                  <a:cubicBezTo>
                    <a:pt x="15578" y="10941"/>
                    <a:pt x="15745" y="11742"/>
                    <a:pt x="15345" y="12409"/>
                  </a:cubicBezTo>
                  <a:cubicBezTo>
                    <a:pt x="14911" y="13076"/>
                    <a:pt x="6172" y="24184"/>
                    <a:pt x="3737" y="27453"/>
                  </a:cubicBezTo>
                  <a:cubicBezTo>
                    <a:pt x="1268" y="30722"/>
                    <a:pt x="1" y="33157"/>
                    <a:pt x="1" y="33157"/>
                  </a:cubicBezTo>
                  <a:lnTo>
                    <a:pt x="1302" y="33157"/>
                  </a:lnTo>
                  <a:cubicBezTo>
                    <a:pt x="1302" y="33157"/>
                    <a:pt x="7906" y="24384"/>
                    <a:pt x="9874" y="21782"/>
                  </a:cubicBezTo>
                  <a:cubicBezTo>
                    <a:pt x="11876" y="19147"/>
                    <a:pt x="17280" y="13376"/>
                    <a:pt x="17313" y="11642"/>
                  </a:cubicBezTo>
                  <a:cubicBezTo>
                    <a:pt x="17346" y="9941"/>
                    <a:pt x="16079" y="8573"/>
                    <a:pt x="14811" y="7372"/>
                  </a:cubicBezTo>
                  <a:cubicBezTo>
                    <a:pt x="13544" y="6171"/>
                    <a:pt x="8974" y="3036"/>
                    <a:pt x="7272" y="2268"/>
                  </a:cubicBezTo>
                  <a:cubicBezTo>
                    <a:pt x="5571" y="1501"/>
                    <a:pt x="4904" y="0"/>
                    <a:pt x="490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3"/>
            <p:cNvSpPr/>
            <p:nvPr/>
          </p:nvSpPr>
          <p:spPr>
            <a:xfrm>
              <a:off x="3033175" y="3548825"/>
              <a:ext cx="68400" cy="742225"/>
            </a:xfrm>
            <a:custGeom>
              <a:rect b="b" l="l" r="r" t="t"/>
              <a:pathLst>
                <a:path extrusionOk="0" h="29689" w="2736">
                  <a:moveTo>
                    <a:pt x="2736" y="0"/>
                  </a:moveTo>
                  <a:lnTo>
                    <a:pt x="1702" y="1134"/>
                  </a:lnTo>
                  <a:lnTo>
                    <a:pt x="0" y="29688"/>
                  </a:lnTo>
                  <a:lnTo>
                    <a:pt x="200" y="29521"/>
                  </a:lnTo>
                  <a:lnTo>
                    <a:pt x="273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3"/>
            <p:cNvSpPr/>
            <p:nvPr/>
          </p:nvSpPr>
          <p:spPr>
            <a:xfrm>
              <a:off x="2275125" y="2882500"/>
              <a:ext cx="643000" cy="500400"/>
            </a:xfrm>
            <a:custGeom>
              <a:rect b="b" l="l" r="r" t="t"/>
              <a:pathLst>
                <a:path extrusionOk="0" h="20016" w="25720">
                  <a:moveTo>
                    <a:pt x="134" y="1"/>
                  </a:moveTo>
                  <a:lnTo>
                    <a:pt x="134" y="1"/>
                  </a:lnTo>
                  <a:cubicBezTo>
                    <a:pt x="134" y="1"/>
                    <a:pt x="1" y="1469"/>
                    <a:pt x="2936" y="5571"/>
                  </a:cubicBezTo>
                  <a:cubicBezTo>
                    <a:pt x="5872" y="9641"/>
                    <a:pt x="10675" y="12043"/>
                    <a:pt x="14077" y="13844"/>
                  </a:cubicBezTo>
                  <a:cubicBezTo>
                    <a:pt x="17513" y="15679"/>
                    <a:pt x="25285" y="20015"/>
                    <a:pt x="25285" y="20015"/>
                  </a:cubicBezTo>
                  <a:lnTo>
                    <a:pt x="25719" y="19214"/>
                  </a:lnTo>
                  <a:cubicBezTo>
                    <a:pt x="25719" y="19214"/>
                    <a:pt x="17547" y="15045"/>
                    <a:pt x="10842" y="11376"/>
                  </a:cubicBezTo>
                  <a:cubicBezTo>
                    <a:pt x="4137" y="7673"/>
                    <a:pt x="801" y="1902"/>
                    <a:pt x="13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3"/>
            <p:cNvSpPr/>
            <p:nvPr/>
          </p:nvSpPr>
          <p:spPr>
            <a:xfrm>
              <a:off x="2509475" y="2604050"/>
              <a:ext cx="973550" cy="1201775"/>
            </a:xfrm>
            <a:custGeom>
              <a:rect b="b" l="l" r="r" t="t"/>
              <a:pathLst>
                <a:path extrusionOk="0" h="48071" w="38942">
                  <a:moveTo>
                    <a:pt x="13495" y="0"/>
                  </a:moveTo>
                  <a:cubicBezTo>
                    <a:pt x="12340" y="0"/>
                    <a:pt x="11742" y="1205"/>
                    <a:pt x="11742" y="2066"/>
                  </a:cubicBezTo>
                  <a:cubicBezTo>
                    <a:pt x="11742" y="3200"/>
                    <a:pt x="8873" y="26483"/>
                    <a:pt x="7772" y="32154"/>
                  </a:cubicBezTo>
                  <a:cubicBezTo>
                    <a:pt x="6638" y="37791"/>
                    <a:pt x="4503" y="42595"/>
                    <a:pt x="2268" y="44696"/>
                  </a:cubicBezTo>
                  <a:cubicBezTo>
                    <a:pt x="0" y="46798"/>
                    <a:pt x="3769" y="45030"/>
                    <a:pt x="5004" y="47131"/>
                  </a:cubicBezTo>
                  <a:cubicBezTo>
                    <a:pt x="5399" y="47804"/>
                    <a:pt x="5674" y="48070"/>
                    <a:pt x="5869" y="48070"/>
                  </a:cubicBezTo>
                  <a:cubicBezTo>
                    <a:pt x="6281" y="48070"/>
                    <a:pt x="6326" y="46873"/>
                    <a:pt x="6371" y="45830"/>
                  </a:cubicBezTo>
                  <a:cubicBezTo>
                    <a:pt x="6471" y="44329"/>
                    <a:pt x="9440" y="31854"/>
                    <a:pt x="10441" y="26416"/>
                  </a:cubicBezTo>
                  <a:cubicBezTo>
                    <a:pt x="11475" y="20979"/>
                    <a:pt x="13209" y="3000"/>
                    <a:pt x="13209" y="3000"/>
                  </a:cubicBezTo>
                  <a:cubicBezTo>
                    <a:pt x="13209" y="3000"/>
                    <a:pt x="35259" y="31820"/>
                    <a:pt x="35659" y="31920"/>
                  </a:cubicBezTo>
                  <a:cubicBezTo>
                    <a:pt x="35941" y="31990"/>
                    <a:pt x="36201" y="32022"/>
                    <a:pt x="36440" y="32022"/>
                  </a:cubicBezTo>
                  <a:cubicBezTo>
                    <a:pt x="38490" y="32022"/>
                    <a:pt x="38941" y="29652"/>
                    <a:pt x="37627" y="28218"/>
                  </a:cubicBezTo>
                  <a:cubicBezTo>
                    <a:pt x="36193" y="26616"/>
                    <a:pt x="17046" y="1999"/>
                    <a:pt x="14944" y="531"/>
                  </a:cubicBezTo>
                  <a:cubicBezTo>
                    <a:pt x="14391" y="154"/>
                    <a:pt x="13908" y="0"/>
                    <a:pt x="1349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3"/>
            <p:cNvSpPr/>
            <p:nvPr/>
          </p:nvSpPr>
          <p:spPr>
            <a:xfrm>
              <a:off x="1949900" y="3728100"/>
              <a:ext cx="697175" cy="523125"/>
            </a:xfrm>
            <a:custGeom>
              <a:rect b="b" l="l" r="r" t="t"/>
              <a:pathLst>
                <a:path extrusionOk="0" h="20925" w="27887">
                  <a:moveTo>
                    <a:pt x="25285" y="1"/>
                  </a:moveTo>
                  <a:cubicBezTo>
                    <a:pt x="25285" y="1"/>
                    <a:pt x="22083" y="4638"/>
                    <a:pt x="16312" y="9074"/>
                  </a:cubicBezTo>
                  <a:cubicBezTo>
                    <a:pt x="10508" y="13477"/>
                    <a:pt x="8039" y="15245"/>
                    <a:pt x="5938" y="16680"/>
                  </a:cubicBezTo>
                  <a:cubicBezTo>
                    <a:pt x="3836" y="18147"/>
                    <a:pt x="0" y="18047"/>
                    <a:pt x="1735" y="19448"/>
                  </a:cubicBezTo>
                  <a:cubicBezTo>
                    <a:pt x="2751" y="20249"/>
                    <a:pt x="2771" y="20924"/>
                    <a:pt x="3136" y="20924"/>
                  </a:cubicBezTo>
                  <a:cubicBezTo>
                    <a:pt x="3395" y="20924"/>
                    <a:pt x="3826" y="20586"/>
                    <a:pt x="4904" y="19715"/>
                  </a:cubicBezTo>
                  <a:cubicBezTo>
                    <a:pt x="7539" y="17614"/>
                    <a:pt x="20548" y="7907"/>
                    <a:pt x="23417" y="5672"/>
                  </a:cubicBezTo>
                  <a:cubicBezTo>
                    <a:pt x="26319" y="3403"/>
                    <a:pt x="27887" y="1302"/>
                    <a:pt x="27887" y="1302"/>
                  </a:cubicBezTo>
                  <a:lnTo>
                    <a:pt x="2528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3"/>
            <p:cNvSpPr/>
            <p:nvPr/>
          </p:nvSpPr>
          <p:spPr>
            <a:xfrm>
              <a:off x="1364750" y="4199275"/>
              <a:ext cx="673575" cy="293725"/>
            </a:xfrm>
            <a:custGeom>
              <a:rect b="b" l="l" r="r" t="t"/>
              <a:pathLst>
                <a:path extrusionOk="0" h="11749" w="26943">
                  <a:moveTo>
                    <a:pt x="25942" y="1"/>
                  </a:moveTo>
                  <a:cubicBezTo>
                    <a:pt x="25942" y="1"/>
                    <a:pt x="15701" y="6105"/>
                    <a:pt x="14533" y="6772"/>
                  </a:cubicBezTo>
                  <a:cubicBezTo>
                    <a:pt x="13366" y="7406"/>
                    <a:pt x="490" y="9941"/>
                    <a:pt x="123" y="10675"/>
                  </a:cubicBezTo>
                  <a:cubicBezTo>
                    <a:pt x="1" y="10920"/>
                    <a:pt x="179" y="11001"/>
                    <a:pt x="470" y="11001"/>
                  </a:cubicBezTo>
                  <a:cubicBezTo>
                    <a:pt x="1053" y="11001"/>
                    <a:pt x="2091" y="10675"/>
                    <a:pt x="2091" y="10675"/>
                  </a:cubicBezTo>
                  <a:lnTo>
                    <a:pt x="2091" y="10675"/>
                  </a:lnTo>
                  <a:cubicBezTo>
                    <a:pt x="2091" y="10675"/>
                    <a:pt x="1600" y="11749"/>
                    <a:pt x="2031" y="11749"/>
                  </a:cubicBezTo>
                  <a:cubicBezTo>
                    <a:pt x="2049" y="11749"/>
                    <a:pt x="2069" y="11747"/>
                    <a:pt x="2091" y="11742"/>
                  </a:cubicBezTo>
                  <a:cubicBezTo>
                    <a:pt x="2592" y="11676"/>
                    <a:pt x="3892" y="10608"/>
                    <a:pt x="3892" y="10608"/>
                  </a:cubicBezTo>
                  <a:cubicBezTo>
                    <a:pt x="3892" y="10608"/>
                    <a:pt x="12966" y="8640"/>
                    <a:pt x="14533" y="8273"/>
                  </a:cubicBezTo>
                  <a:cubicBezTo>
                    <a:pt x="16135" y="7906"/>
                    <a:pt x="26942" y="1035"/>
                    <a:pt x="26942" y="1035"/>
                  </a:cubicBezTo>
                  <a:lnTo>
                    <a:pt x="2594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3"/>
            <p:cNvSpPr/>
            <p:nvPr/>
          </p:nvSpPr>
          <p:spPr>
            <a:xfrm>
              <a:off x="3586900" y="2212500"/>
              <a:ext cx="1179200" cy="1247800"/>
            </a:xfrm>
            <a:custGeom>
              <a:rect b="b" l="l" r="r" t="t"/>
              <a:pathLst>
                <a:path extrusionOk="0" h="49912" w="47168">
                  <a:moveTo>
                    <a:pt x="19263" y="1"/>
                  </a:moveTo>
                  <a:cubicBezTo>
                    <a:pt x="19052" y="1"/>
                    <a:pt x="18805" y="54"/>
                    <a:pt x="18514" y="182"/>
                  </a:cubicBezTo>
                  <a:cubicBezTo>
                    <a:pt x="16846" y="882"/>
                    <a:pt x="13076" y="11256"/>
                    <a:pt x="13076" y="11256"/>
                  </a:cubicBezTo>
                  <a:cubicBezTo>
                    <a:pt x="13076" y="11256"/>
                    <a:pt x="8106" y="18094"/>
                    <a:pt x="4771" y="28002"/>
                  </a:cubicBezTo>
                  <a:cubicBezTo>
                    <a:pt x="1435" y="37942"/>
                    <a:pt x="0" y="47916"/>
                    <a:pt x="0" y="47916"/>
                  </a:cubicBezTo>
                  <a:cubicBezTo>
                    <a:pt x="1935" y="47816"/>
                    <a:pt x="3870" y="46315"/>
                    <a:pt x="3870" y="46315"/>
                  </a:cubicBezTo>
                  <a:cubicBezTo>
                    <a:pt x="3870" y="46315"/>
                    <a:pt x="4313" y="46467"/>
                    <a:pt x="4935" y="46467"/>
                  </a:cubicBezTo>
                  <a:cubicBezTo>
                    <a:pt x="5646" y="46467"/>
                    <a:pt x="6590" y="46268"/>
                    <a:pt x="7372" y="45414"/>
                  </a:cubicBezTo>
                  <a:cubicBezTo>
                    <a:pt x="8807" y="43813"/>
                    <a:pt x="13243" y="21864"/>
                    <a:pt x="14411" y="17928"/>
                  </a:cubicBezTo>
                  <a:cubicBezTo>
                    <a:pt x="15545" y="14025"/>
                    <a:pt x="19848" y="3451"/>
                    <a:pt x="19848" y="3451"/>
                  </a:cubicBezTo>
                  <a:cubicBezTo>
                    <a:pt x="19848" y="3451"/>
                    <a:pt x="31723" y="29236"/>
                    <a:pt x="33324" y="32438"/>
                  </a:cubicBezTo>
                  <a:cubicBezTo>
                    <a:pt x="34925" y="35607"/>
                    <a:pt x="40563" y="45714"/>
                    <a:pt x="41297" y="47149"/>
                  </a:cubicBezTo>
                  <a:cubicBezTo>
                    <a:pt x="41852" y="48234"/>
                    <a:pt x="41987" y="49912"/>
                    <a:pt x="42671" y="49912"/>
                  </a:cubicBezTo>
                  <a:cubicBezTo>
                    <a:pt x="42890" y="49912"/>
                    <a:pt x="43166" y="49739"/>
                    <a:pt x="43532" y="49317"/>
                  </a:cubicBezTo>
                  <a:cubicBezTo>
                    <a:pt x="45066" y="47582"/>
                    <a:pt x="47167" y="48450"/>
                    <a:pt x="45133" y="46548"/>
                  </a:cubicBezTo>
                  <a:cubicBezTo>
                    <a:pt x="43098" y="44613"/>
                    <a:pt x="31356" y="23098"/>
                    <a:pt x="28454" y="16493"/>
                  </a:cubicBezTo>
                  <a:cubicBezTo>
                    <a:pt x="25552" y="9889"/>
                    <a:pt x="20415" y="1182"/>
                    <a:pt x="20415" y="1182"/>
                  </a:cubicBezTo>
                  <a:cubicBezTo>
                    <a:pt x="20415" y="1182"/>
                    <a:pt x="20256" y="1"/>
                    <a:pt x="1926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3"/>
            <p:cNvSpPr/>
            <p:nvPr/>
          </p:nvSpPr>
          <p:spPr>
            <a:xfrm>
              <a:off x="3573550" y="2244175"/>
              <a:ext cx="1047450" cy="683700"/>
            </a:xfrm>
            <a:custGeom>
              <a:rect b="b" l="l" r="r" t="t"/>
              <a:pathLst>
                <a:path extrusionOk="0" h="27348" w="41898">
                  <a:moveTo>
                    <a:pt x="2464" y="1"/>
                  </a:moveTo>
                  <a:cubicBezTo>
                    <a:pt x="1464" y="1"/>
                    <a:pt x="760" y="1395"/>
                    <a:pt x="534" y="2384"/>
                  </a:cubicBezTo>
                  <a:cubicBezTo>
                    <a:pt x="301" y="3551"/>
                    <a:pt x="1" y="14392"/>
                    <a:pt x="1" y="14392"/>
                  </a:cubicBezTo>
                  <a:lnTo>
                    <a:pt x="3770" y="14793"/>
                  </a:lnTo>
                  <a:lnTo>
                    <a:pt x="3470" y="3251"/>
                  </a:lnTo>
                  <a:cubicBezTo>
                    <a:pt x="3970" y="3118"/>
                    <a:pt x="4137" y="2451"/>
                    <a:pt x="4137" y="2451"/>
                  </a:cubicBezTo>
                  <a:cubicBezTo>
                    <a:pt x="4137" y="2451"/>
                    <a:pt x="34859" y="24066"/>
                    <a:pt x="38628" y="26368"/>
                  </a:cubicBezTo>
                  <a:cubicBezTo>
                    <a:pt x="39771" y="27075"/>
                    <a:pt x="40294" y="27348"/>
                    <a:pt x="40503" y="27348"/>
                  </a:cubicBezTo>
                  <a:cubicBezTo>
                    <a:pt x="40984" y="27348"/>
                    <a:pt x="39803" y="25907"/>
                    <a:pt x="40663" y="25000"/>
                  </a:cubicBezTo>
                  <a:cubicBezTo>
                    <a:pt x="41897" y="23699"/>
                    <a:pt x="38428" y="23265"/>
                    <a:pt x="36594" y="22465"/>
                  </a:cubicBezTo>
                  <a:cubicBezTo>
                    <a:pt x="34792" y="21664"/>
                    <a:pt x="4337" y="783"/>
                    <a:pt x="3036" y="149"/>
                  </a:cubicBezTo>
                  <a:cubicBezTo>
                    <a:pt x="2837" y="47"/>
                    <a:pt x="2646" y="1"/>
                    <a:pt x="246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3"/>
            <p:cNvSpPr/>
            <p:nvPr/>
          </p:nvSpPr>
          <p:spPr>
            <a:xfrm>
              <a:off x="4555925" y="2583575"/>
              <a:ext cx="630475" cy="326725"/>
            </a:xfrm>
            <a:custGeom>
              <a:rect b="b" l="l" r="r" t="t"/>
              <a:pathLst>
                <a:path extrusionOk="0" h="13069" w="25219">
                  <a:moveTo>
                    <a:pt x="22692" y="0"/>
                  </a:moveTo>
                  <a:cubicBezTo>
                    <a:pt x="22380" y="0"/>
                    <a:pt x="21843" y="1098"/>
                    <a:pt x="21583" y="1417"/>
                  </a:cubicBezTo>
                  <a:cubicBezTo>
                    <a:pt x="21316" y="1784"/>
                    <a:pt x="868" y="10924"/>
                    <a:pt x="868" y="10924"/>
                  </a:cubicBezTo>
                  <a:cubicBezTo>
                    <a:pt x="868" y="10924"/>
                    <a:pt x="0" y="12225"/>
                    <a:pt x="868" y="13025"/>
                  </a:cubicBezTo>
                  <a:cubicBezTo>
                    <a:pt x="899" y="13054"/>
                    <a:pt x="956" y="13068"/>
                    <a:pt x="1037" y="13068"/>
                  </a:cubicBezTo>
                  <a:cubicBezTo>
                    <a:pt x="3156" y="13068"/>
                    <a:pt x="21583" y="3251"/>
                    <a:pt x="21583" y="3251"/>
                  </a:cubicBezTo>
                  <a:cubicBezTo>
                    <a:pt x="21583" y="3251"/>
                    <a:pt x="25218" y="1717"/>
                    <a:pt x="25152" y="1350"/>
                  </a:cubicBezTo>
                  <a:cubicBezTo>
                    <a:pt x="25085" y="983"/>
                    <a:pt x="23117" y="550"/>
                    <a:pt x="22817" y="83"/>
                  </a:cubicBezTo>
                  <a:cubicBezTo>
                    <a:pt x="22782" y="25"/>
                    <a:pt x="22740" y="0"/>
                    <a:pt x="226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3"/>
            <p:cNvSpPr/>
            <p:nvPr/>
          </p:nvSpPr>
          <p:spPr>
            <a:xfrm>
              <a:off x="5123000" y="1559450"/>
              <a:ext cx="481225" cy="1059550"/>
            </a:xfrm>
            <a:custGeom>
              <a:rect b="b" l="l" r="r" t="t"/>
              <a:pathLst>
                <a:path extrusionOk="0" h="42382" w="19249">
                  <a:moveTo>
                    <a:pt x="19166" y="0"/>
                  </a:moveTo>
                  <a:cubicBezTo>
                    <a:pt x="18940" y="0"/>
                    <a:pt x="18067" y="4410"/>
                    <a:pt x="16746" y="10993"/>
                  </a:cubicBezTo>
                  <a:cubicBezTo>
                    <a:pt x="14944" y="19999"/>
                    <a:pt x="9574" y="30874"/>
                    <a:pt x="9574" y="30874"/>
                  </a:cubicBezTo>
                  <a:lnTo>
                    <a:pt x="0" y="41781"/>
                  </a:lnTo>
                  <a:lnTo>
                    <a:pt x="1535" y="42382"/>
                  </a:lnTo>
                  <a:cubicBezTo>
                    <a:pt x="1535" y="42382"/>
                    <a:pt x="8840" y="33242"/>
                    <a:pt x="10508" y="32108"/>
                  </a:cubicBezTo>
                  <a:cubicBezTo>
                    <a:pt x="12176" y="30940"/>
                    <a:pt x="10741" y="30707"/>
                    <a:pt x="10741" y="30707"/>
                  </a:cubicBezTo>
                  <a:cubicBezTo>
                    <a:pt x="10741" y="30707"/>
                    <a:pt x="14511" y="22801"/>
                    <a:pt x="15511" y="18965"/>
                  </a:cubicBezTo>
                  <a:cubicBezTo>
                    <a:pt x="16545" y="15129"/>
                    <a:pt x="18780" y="6656"/>
                    <a:pt x="19147" y="1853"/>
                  </a:cubicBezTo>
                  <a:cubicBezTo>
                    <a:pt x="19245" y="582"/>
                    <a:pt x="19248" y="0"/>
                    <a:pt x="1916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3"/>
            <p:cNvSpPr/>
            <p:nvPr/>
          </p:nvSpPr>
          <p:spPr>
            <a:xfrm>
              <a:off x="3712825" y="2703200"/>
              <a:ext cx="1484425" cy="512475"/>
            </a:xfrm>
            <a:custGeom>
              <a:rect b="b" l="l" r="r" t="t"/>
              <a:pathLst>
                <a:path extrusionOk="0" h="20499" w="59377">
                  <a:moveTo>
                    <a:pt x="0" y="1"/>
                  </a:moveTo>
                  <a:lnTo>
                    <a:pt x="1068" y="4704"/>
                  </a:lnTo>
                  <a:cubicBezTo>
                    <a:pt x="1068" y="4704"/>
                    <a:pt x="53114" y="20498"/>
                    <a:pt x="57041" y="20498"/>
                  </a:cubicBezTo>
                  <a:cubicBezTo>
                    <a:pt x="57113" y="20498"/>
                    <a:pt x="57169" y="20493"/>
                    <a:pt x="57208" y="20482"/>
                  </a:cubicBezTo>
                  <a:cubicBezTo>
                    <a:pt x="59376" y="19915"/>
                    <a:pt x="54172" y="17013"/>
                    <a:pt x="39795" y="11943"/>
                  </a:cubicBezTo>
                  <a:cubicBezTo>
                    <a:pt x="25452" y="6873"/>
                    <a:pt x="1" y="1"/>
                    <a:pt x="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3"/>
            <p:cNvSpPr/>
            <p:nvPr/>
          </p:nvSpPr>
          <p:spPr>
            <a:xfrm>
              <a:off x="3780375" y="2867500"/>
              <a:ext cx="1146675" cy="1180100"/>
            </a:xfrm>
            <a:custGeom>
              <a:rect b="b" l="l" r="r" t="t"/>
              <a:pathLst>
                <a:path extrusionOk="0" h="47204" w="45867">
                  <a:moveTo>
                    <a:pt x="2302" y="0"/>
                  </a:moveTo>
                  <a:lnTo>
                    <a:pt x="0" y="14711"/>
                  </a:lnTo>
                  <a:cubicBezTo>
                    <a:pt x="0" y="14711"/>
                    <a:pt x="4470" y="21816"/>
                    <a:pt x="5271" y="22983"/>
                  </a:cubicBezTo>
                  <a:cubicBezTo>
                    <a:pt x="5730" y="23653"/>
                    <a:pt x="6124" y="23796"/>
                    <a:pt x="6376" y="23796"/>
                  </a:cubicBezTo>
                  <a:cubicBezTo>
                    <a:pt x="6563" y="23796"/>
                    <a:pt x="6672" y="23717"/>
                    <a:pt x="6672" y="23717"/>
                  </a:cubicBezTo>
                  <a:cubicBezTo>
                    <a:pt x="6672" y="23717"/>
                    <a:pt x="10708" y="30155"/>
                    <a:pt x="11809" y="31256"/>
                  </a:cubicBezTo>
                  <a:cubicBezTo>
                    <a:pt x="12441" y="31889"/>
                    <a:pt x="12933" y="32017"/>
                    <a:pt x="13229" y="32017"/>
                  </a:cubicBezTo>
                  <a:cubicBezTo>
                    <a:pt x="13433" y="32017"/>
                    <a:pt x="13543" y="31957"/>
                    <a:pt x="13543" y="31957"/>
                  </a:cubicBezTo>
                  <a:cubicBezTo>
                    <a:pt x="15253" y="34455"/>
                    <a:pt x="21982" y="39933"/>
                    <a:pt x="22434" y="39933"/>
                  </a:cubicBezTo>
                  <a:cubicBezTo>
                    <a:pt x="22440" y="39933"/>
                    <a:pt x="22446" y="39931"/>
                    <a:pt x="22450" y="39929"/>
                  </a:cubicBezTo>
                  <a:cubicBezTo>
                    <a:pt x="22750" y="39795"/>
                    <a:pt x="23951" y="38995"/>
                    <a:pt x="23951" y="38995"/>
                  </a:cubicBezTo>
                  <a:cubicBezTo>
                    <a:pt x="23951" y="38995"/>
                    <a:pt x="28988" y="42631"/>
                    <a:pt x="31156" y="43632"/>
                  </a:cubicBezTo>
                  <a:cubicBezTo>
                    <a:pt x="31821" y="43949"/>
                    <a:pt x="32323" y="44059"/>
                    <a:pt x="32700" y="44059"/>
                  </a:cubicBezTo>
                  <a:cubicBezTo>
                    <a:pt x="33549" y="44059"/>
                    <a:pt x="33758" y="43498"/>
                    <a:pt x="33758" y="43498"/>
                  </a:cubicBezTo>
                  <a:cubicBezTo>
                    <a:pt x="33758" y="43498"/>
                    <a:pt x="39629" y="47134"/>
                    <a:pt x="40229" y="47201"/>
                  </a:cubicBezTo>
                  <a:cubicBezTo>
                    <a:pt x="40243" y="47202"/>
                    <a:pt x="40256" y="47203"/>
                    <a:pt x="40270" y="47203"/>
                  </a:cubicBezTo>
                  <a:cubicBezTo>
                    <a:pt x="40841" y="47203"/>
                    <a:pt x="41755" y="45896"/>
                    <a:pt x="42764" y="45733"/>
                  </a:cubicBezTo>
                  <a:cubicBezTo>
                    <a:pt x="43765" y="45600"/>
                    <a:pt x="43265" y="43798"/>
                    <a:pt x="43265" y="43798"/>
                  </a:cubicBezTo>
                  <a:lnTo>
                    <a:pt x="43265" y="43798"/>
                  </a:lnTo>
                  <a:cubicBezTo>
                    <a:pt x="43265" y="43798"/>
                    <a:pt x="43292" y="43799"/>
                    <a:pt x="43338" y="43799"/>
                  </a:cubicBezTo>
                  <a:cubicBezTo>
                    <a:pt x="43641" y="43799"/>
                    <a:pt x="44759" y="43749"/>
                    <a:pt x="44499" y="42998"/>
                  </a:cubicBezTo>
                  <a:cubicBezTo>
                    <a:pt x="44199" y="42130"/>
                    <a:pt x="45866" y="41764"/>
                    <a:pt x="45600" y="41263"/>
                  </a:cubicBezTo>
                  <a:cubicBezTo>
                    <a:pt x="45299" y="40729"/>
                    <a:pt x="40729" y="36960"/>
                    <a:pt x="40729" y="36960"/>
                  </a:cubicBezTo>
                  <a:cubicBezTo>
                    <a:pt x="40729" y="36960"/>
                    <a:pt x="41096" y="36260"/>
                    <a:pt x="40729" y="35726"/>
                  </a:cubicBezTo>
                  <a:cubicBezTo>
                    <a:pt x="40362" y="35226"/>
                    <a:pt x="36960" y="31957"/>
                    <a:pt x="36960" y="31957"/>
                  </a:cubicBezTo>
                  <a:cubicBezTo>
                    <a:pt x="36960" y="31957"/>
                    <a:pt x="37027" y="30522"/>
                    <a:pt x="36727" y="30155"/>
                  </a:cubicBezTo>
                  <a:cubicBezTo>
                    <a:pt x="36460" y="29788"/>
                    <a:pt x="32323" y="26386"/>
                    <a:pt x="32323" y="26386"/>
                  </a:cubicBezTo>
                  <a:cubicBezTo>
                    <a:pt x="32323" y="26386"/>
                    <a:pt x="32690" y="25819"/>
                    <a:pt x="32323" y="25385"/>
                  </a:cubicBezTo>
                  <a:cubicBezTo>
                    <a:pt x="31956" y="24951"/>
                    <a:pt x="27020" y="21249"/>
                    <a:pt x="27020" y="21249"/>
                  </a:cubicBezTo>
                  <a:cubicBezTo>
                    <a:pt x="27520" y="20648"/>
                    <a:pt x="27453" y="20281"/>
                    <a:pt x="22817" y="16179"/>
                  </a:cubicBezTo>
                  <a:cubicBezTo>
                    <a:pt x="18180" y="12042"/>
                    <a:pt x="2535" y="134"/>
                    <a:pt x="2302"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3"/>
            <p:cNvSpPr/>
            <p:nvPr/>
          </p:nvSpPr>
          <p:spPr>
            <a:xfrm>
              <a:off x="3897125" y="3185475"/>
              <a:ext cx="191000" cy="115150"/>
            </a:xfrm>
            <a:custGeom>
              <a:rect b="b" l="l" r="r" t="t"/>
              <a:pathLst>
                <a:path extrusionOk="0" h="4606" w="7640">
                  <a:moveTo>
                    <a:pt x="3071" y="1"/>
                  </a:moveTo>
                  <a:cubicBezTo>
                    <a:pt x="2757" y="1"/>
                    <a:pt x="2443" y="30"/>
                    <a:pt x="2135" y="90"/>
                  </a:cubicBezTo>
                  <a:cubicBezTo>
                    <a:pt x="1635" y="157"/>
                    <a:pt x="1168" y="324"/>
                    <a:pt x="768" y="624"/>
                  </a:cubicBezTo>
                  <a:cubicBezTo>
                    <a:pt x="367" y="924"/>
                    <a:pt x="67" y="1391"/>
                    <a:pt x="34" y="1858"/>
                  </a:cubicBezTo>
                  <a:cubicBezTo>
                    <a:pt x="0" y="2425"/>
                    <a:pt x="301" y="2959"/>
                    <a:pt x="701" y="3359"/>
                  </a:cubicBezTo>
                  <a:cubicBezTo>
                    <a:pt x="1101" y="3726"/>
                    <a:pt x="1635" y="3960"/>
                    <a:pt x="2169" y="4127"/>
                  </a:cubicBezTo>
                  <a:cubicBezTo>
                    <a:pt x="3069" y="4427"/>
                    <a:pt x="4003" y="4594"/>
                    <a:pt x="4937" y="4594"/>
                  </a:cubicBezTo>
                  <a:cubicBezTo>
                    <a:pt x="5042" y="4601"/>
                    <a:pt x="5149" y="4605"/>
                    <a:pt x="5256" y="4605"/>
                  </a:cubicBezTo>
                  <a:cubicBezTo>
                    <a:pt x="5626" y="4605"/>
                    <a:pt x="6002" y="4556"/>
                    <a:pt x="6338" y="4427"/>
                  </a:cubicBezTo>
                  <a:cubicBezTo>
                    <a:pt x="6772" y="4260"/>
                    <a:pt x="7172" y="3960"/>
                    <a:pt x="7339" y="3526"/>
                  </a:cubicBezTo>
                  <a:cubicBezTo>
                    <a:pt x="7639" y="2726"/>
                    <a:pt x="7139" y="1858"/>
                    <a:pt x="6505" y="1291"/>
                  </a:cubicBezTo>
                  <a:cubicBezTo>
                    <a:pt x="5572" y="465"/>
                    <a:pt x="4320" y="1"/>
                    <a:pt x="307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3"/>
            <p:cNvSpPr/>
            <p:nvPr/>
          </p:nvSpPr>
          <p:spPr>
            <a:xfrm>
              <a:off x="4031375" y="3068425"/>
              <a:ext cx="75075" cy="94425"/>
            </a:xfrm>
            <a:custGeom>
              <a:rect b="b" l="l" r="r" t="t"/>
              <a:pathLst>
                <a:path extrusionOk="0" h="3777" w="3003">
                  <a:moveTo>
                    <a:pt x="1181" y="1"/>
                  </a:moveTo>
                  <a:cubicBezTo>
                    <a:pt x="701" y="1"/>
                    <a:pt x="263" y="421"/>
                    <a:pt x="134" y="903"/>
                  </a:cubicBezTo>
                  <a:cubicBezTo>
                    <a:pt x="1" y="1403"/>
                    <a:pt x="201" y="1970"/>
                    <a:pt x="468" y="2371"/>
                  </a:cubicBezTo>
                  <a:cubicBezTo>
                    <a:pt x="768" y="2804"/>
                    <a:pt x="1202" y="3138"/>
                    <a:pt x="1602" y="3472"/>
                  </a:cubicBezTo>
                  <a:cubicBezTo>
                    <a:pt x="1815" y="3624"/>
                    <a:pt x="2028" y="3776"/>
                    <a:pt x="2267" y="3776"/>
                  </a:cubicBezTo>
                  <a:cubicBezTo>
                    <a:pt x="2290" y="3776"/>
                    <a:pt x="2313" y="3775"/>
                    <a:pt x="2336" y="3772"/>
                  </a:cubicBezTo>
                  <a:cubicBezTo>
                    <a:pt x="2603" y="3738"/>
                    <a:pt x="2803" y="3538"/>
                    <a:pt x="2903" y="3338"/>
                  </a:cubicBezTo>
                  <a:cubicBezTo>
                    <a:pt x="3003" y="3105"/>
                    <a:pt x="3003" y="2838"/>
                    <a:pt x="2970" y="2604"/>
                  </a:cubicBezTo>
                  <a:cubicBezTo>
                    <a:pt x="2936" y="1970"/>
                    <a:pt x="2736" y="1337"/>
                    <a:pt x="2369" y="803"/>
                  </a:cubicBezTo>
                  <a:cubicBezTo>
                    <a:pt x="2136" y="403"/>
                    <a:pt x="1735" y="2"/>
                    <a:pt x="1235" y="2"/>
                  </a:cubicBezTo>
                  <a:cubicBezTo>
                    <a:pt x="1217" y="1"/>
                    <a:pt x="1199" y="1"/>
                    <a:pt x="118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3"/>
            <p:cNvSpPr/>
            <p:nvPr/>
          </p:nvSpPr>
          <p:spPr>
            <a:xfrm>
              <a:off x="4224850" y="3219425"/>
              <a:ext cx="65900" cy="126700"/>
            </a:xfrm>
            <a:custGeom>
              <a:rect b="b" l="l" r="r" t="t"/>
              <a:pathLst>
                <a:path extrusionOk="0" h="5068" w="2636">
                  <a:moveTo>
                    <a:pt x="1635" y="0"/>
                  </a:moveTo>
                  <a:cubicBezTo>
                    <a:pt x="1268" y="500"/>
                    <a:pt x="935" y="1001"/>
                    <a:pt x="601" y="1501"/>
                  </a:cubicBezTo>
                  <a:cubicBezTo>
                    <a:pt x="301" y="1901"/>
                    <a:pt x="34" y="2335"/>
                    <a:pt x="1" y="2835"/>
                  </a:cubicBezTo>
                  <a:cubicBezTo>
                    <a:pt x="1" y="3536"/>
                    <a:pt x="534" y="4136"/>
                    <a:pt x="1068" y="4603"/>
                  </a:cubicBezTo>
                  <a:cubicBezTo>
                    <a:pt x="1316" y="4826"/>
                    <a:pt x="1656" y="5068"/>
                    <a:pt x="1965" y="5068"/>
                  </a:cubicBezTo>
                  <a:cubicBezTo>
                    <a:pt x="2071" y="5068"/>
                    <a:pt x="2175" y="5039"/>
                    <a:pt x="2269" y="4970"/>
                  </a:cubicBezTo>
                  <a:cubicBezTo>
                    <a:pt x="2536" y="4803"/>
                    <a:pt x="2603" y="4437"/>
                    <a:pt x="2636" y="4103"/>
                  </a:cubicBezTo>
                  <a:cubicBezTo>
                    <a:pt x="2636" y="3269"/>
                    <a:pt x="2502" y="2435"/>
                    <a:pt x="2169" y="1635"/>
                  </a:cubicBezTo>
                  <a:cubicBezTo>
                    <a:pt x="2469" y="1401"/>
                    <a:pt x="2569" y="1101"/>
                    <a:pt x="2436" y="734"/>
                  </a:cubicBezTo>
                  <a:cubicBezTo>
                    <a:pt x="2302" y="367"/>
                    <a:pt x="2002" y="0"/>
                    <a:pt x="163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3"/>
            <p:cNvSpPr/>
            <p:nvPr/>
          </p:nvSpPr>
          <p:spPr>
            <a:xfrm>
              <a:off x="3963000" y="3446175"/>
              <a:ext cx="46725" cy="66800"/>
            </a:xfrm>
            <a:custGeom>
              <a:rect b="b" l="l" r="r" t="t"/>
              <a:pathLst>
                <a:path extrusionOk="0" h="2672" w="1869">
                  <a:moveTo>
                    <a:pt x="847" y="1"/>
                  </a:moveTo>
                  <a:cubicBezTo>
                    <a:pt x="602" y="1"/>
                    <a:pt x="362" y="102"/>
                    <a:pt x="234" y="303"/>
                  </a:cubicBezTo>
                  <a:cubicBezTo>
                    <a:pt x="1" y="704"/>
                    <a:pt x="201" y="1237"/>
                    <a:pt x="501" y="1571"/>
                  </a:cubicBezTo>
                  <a:cubicBezTo>
                    <a:pt x="801" y="1938"/>
                    <a:pt x="1201" y="2238"/>
                    <a:pt x="1335" y="2672"/>
                  </a:cubicBezTo>
                  <a:cubicBezTo>
                    <a:pt x="1535" y="2271"/>
                    <a:pt x="1735" y="1871"/>
                    <a:pt x="1802" y="1438"/>
                  </a:cubicBezTo>
                  <a:cubicBezTo>
                    <a:pt x="1869" y="971"/>
                    <a:pt x="1768" y="504"/>
                    <a:pt x="1402" y="203"/>
                  </a:cubicBezTo>
                  <a:cubicBezTo>
                    <a:pt x="1251" y="68"/>
                    <a:pt x="1047" y="1"/>
                    <a:pt x="847"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3"/>
            <p:cNvSpPr/>
            <p:nvPr/>
          </p:nvSpPr>
          <p:spPr>
            <a:xfrm>
              <a:off x="4012225" y="3429875"/>
              <a:ext cx="48375" cy="48750"/>
            </a:xfrm>
            <a:custGeom>
              <a:rect b="b" l="l" r="r" t="t"/>
              <a:pathLst>
                <a:path extrusionOk="0" h="1950" w="1935">
                  <a:moveTo>
                    <a:pt x="628" y="0"/>
                  </a:moveTo>
                  <a:cubicBezTo>
                    <a:pt x="506" y="0"/>
                    <a:pt x="408" y="47"/>
                    <a:pt x="333" y="121"/>
                  </a:cubicBezTo>
                  <a:cubicBezTo>
                    <a:pt x="1" y="565"/>
                    <a:pt x="358" y="1950"/>
                    <a:pt x="1081" y="1950"/>
                  </a:cubicBezTo>
                  <a:cubicBezTo>
                    <a:pt x="1229" y="1950"/>
                    <a:pt x="1392" y="1892"/>
                    <a:pt x="1567" y="1756"/>
                  </a:cubicBezTo>
                  <a:cubicBezTo>
                    <a:pt x="1934" y="1456"/>
                    <a:pt x="1834" y="822"/>
                    <a:pt x="1467" y="488"/>
                  </a:cubicBezTo>
                  <a:cubicBezTo>
                    <a:pt x="1112" y="133"/>
                    <a:pt x="835" y="0"/>
                    <a:pt x="628"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3"/>
            <p:cNvSpPr/>
            <p:nvPr/>
          </p:nvSpPr>
          <p:spPr>
            <a:xfrm>
              <a:off x="4057225" y="3395900"/>
              <a:ext cx="110950" cy="91450"/>
            </a:xfrm>
            <a:custGeom>
              <a:rect b="b" l="l" r="r" t="t"/>
              <a:pathLst>
                <a:path extrusionOk="0" h="3658" w="4438">
                  <a:moveTo>
                    <a:pt x="1836" y="1"/>
                  </a:moveTo>
                  <a:cubicBezTo>
                    <a:pt x="1260" y="1"/>
                    <a:pt x="652" y="223"/>
                    <a:pt x="535" y="780"/>
                  </a:cubicBezTo>
                  <a:cubicBezTo>
                    <a:pt x="101" y="1147"/>
                    <a:pt x="1" y="1847"/>
                    <a:pt x="301" y="2348"/>
                  </a:cubicBezTo>
                  <a:cubicBezTo>
                    <a:pt x="524" y="2719"/>
                    <a:pt x="948" y="2925"/>
                    <a:pt x="1370" y="2925"/>
                  </a:cubicBezTo>
                  <a:cubicBezTo>
                    <a:pt x="1518" y="2925"/>
                    <a:pt x="1664" y="2900"/>
                    <a:pt x="1802" y="2848"/>
                  </a:cubicBezTo>
                  <a:cubicBezTo>
                    <a:pt x="1985" y="3336"/>
                    <a:pt x="2559" y="3657"/>
                    <a:pt x="3090" y="3657"/>
                  </a:cubicBezTo>
                  <a:cubicBezTo>
                    <a:pt x="3139" y="3657"/>
                    <a:pt x="3188" y="3654"/>
                    <a:pt x="3237" y="3649"/>
                  </a:cubicBezTo>
                  <a:cubicBezTo>
                    <a:pt x="3770" y="3582"/>
                    <a:pt x="4271" y="3115"/>
                    <a:pt x="4337" y="2548"/>
                  </a:cubicBezTo>
                  <a:cubicBezTo>
                    <a:pt x="4437" y="1947"/>
                    <a:pt x="4104" y="1380"/>
                    <a:pt x="3670" y="913"/>
                  </a:cubicBezTo>
                  <a:cubicBezTo>
                    <a:pt x="3237" y="446"/>
                    <a:pt x="2703" y="46"/>
                    <a:pt x="2069" y="13"/>
                  </a:cubicBezTo>
                  <a:cubicBezTo>
                    <a:pt x="1993" y="5"/>
                    <a:pt x="1914" y="1"/>
                    <a:pt x="1836"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3"/>
            <p:cNvSpPr/>
            <p:nvPr/>
          </p:nvSpPr>
          <p:spPr>
            <a:xfrm>
              <a:off x="4143975" y="3373100"/>
              <a:ext cx="115100" cy="113575"/>
            </a:xfrm>
            <a:custGeom>
              <a:rect b="b" l="l" r="r" t="t"/>
              <a:pathLst>
                <a:path extrusionOk="0" h="4543" w="4604">
                  <a:moveTo>
                    <a:pt x="1502" y="0"/>
                  </a:moveTo>
                  <a:cubicBezTo>
                    <a:pt x="1205" y="0"/>
                    <a:pt x="924" y="27"/>
                    <a:pt x="701" y="91"/>
                  </a:cubicBezTo>
                  <a:cubicBezTo>
                    <a:pt x="200" y="258"/>
                    <a:pt x="0" y="625"/>
                    <a:pt x="534" y="1325"/>
                  </a:cubicBezTo>
                  <a:lnTo>
                    <a:pt x="2402" y="3660"/>
                  </a:lnTo>
                  <a:cubicBezTo>
                    <a:pt x="2635" y="3960"/>
                    <a:pt x="2902" y="4260"/>
                    <a:pt x="3236" y="4427"/>
                  </a:cubicBezTo>
                  <a:cubicBezTo>
                    <a:pt x="3383" y="4501"/>
                    <a:pt x="3550" y="4542"/>
                    <a:pt x="3713" y="4542"/>
                  </a:cubicBezTo>
                  <a:cubicBezTo>
                    <a:pt x="3920" y="4542"/>
                    <a:pt x="4121" y="4476"/>
                    <a:pt x="4270" y="4327"/>
                  </a:cubicBezTo>
                  <a:cubicBezTo>
                    <a:pt x="4503" y="4060"/>
                    <a:pt x="4503" y="3660"/>
                    <a:pt x="4370" y="3326"/>
                  </a:cubicBezTo>
                  <a:cubicBezTo>
                    <a:pt x="4203" y="2993"/>
                    <a:pt x="3936" y="2759"/>
                    <a:pt x="3669" y="2526"/>
                  </a:cubicBezTo>
                  <a:lnTo>
                    <a:pt x="3669" y="2526"/>
                  </a:lnTo>
                  <a:cubicBezTo>
                    <a:pt x="3683" y="2527"/>
                    <a:pt x="3696" y="2528"/>
                    <a:pt x="3710" y="2528"/>
                  </a:cubicBezTo>
                  <a:cubicBezTo>
                    <a:pt x="4070" y="2528"/>
                    <a:pt x="4506" y="2112"/>
                    <a:pt x="4570" y="1759"/>
                  </a:cubicBezTo>
                  <a:cubicBezTo>
                    <a:pt x="4603" y="1392"/>
                    <a:pt x="4437" y="1025"/>
                    <a:pt x="4170" y="791"/>
                  </a:cubicBezTo>
                  <a:cubicBezTo>
                    <a:pt x="3903" y="524"/>
                    <a:pt x="3569" y="358"/>
                    <a:pt x="3202" y="258"/>
                  </a:cubicBezTo>
                  <a:cubicBezTo>
                    <a:pt x="2839" y="121"/>
                    <a:pt x="2135" y="0"/>
                    <a:pt x="1502"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3"/>
            <p:cNvSpPr/>
            <p:nvPr/>
          </p:nvSpPr>
          <p:spPr>
            <a:xfrm>
              <a:off x="4265725" y="3601925"/>
              <a:ext cx="99250" cy="97925"/>
            </a:xfrm>
            <a:custGeom>
              <a:rect b="b" l="l" r="r" t="t"/>
              <a:pathLst>
                <a:path extrusionOk="0" h="3917" w="3970">
                  <a:moveTo>
                    <a:pt x="1290" y="1"/>
                  </a:moveTo>
                  <a:cubicBezTo>
                    <a:pt x="1239" y="1"/>
                    <a:pt x="1187" y="4"/>
                    <a:pt x="1134" y="11"/>
                  </a:cubicBezTo>
                  <a:cubicBezTo>
                    <a:pt x="534" y="78"/>
                    <a:pt x="134" y="745"/>
                    <a:pt x="67" y="1345"/>
                  </a:cubicBezTo>
                  <a:cubicBezTo>
                    <a:pt x="0" y="1879"/>
                    <a:pt x="167" y="2446"/>
                    <a:pt x="467" y="2913"/>
                  </a:cubicBezTo>
                  <a:cubicBezTo>
                    <a:pt x="838" y="3512"/>
                    <a:pt x="1502" y="3916"/>
                    <a:pt x="2187" y="3916"/>
                  </a:cubicBezTo>
                  <a:cubicBezTo>
                    <a:pt x="2303" y="3916"/>
                    <a:pt x="2419" y="3905"/>
                    <a:pt x="2535" y="3880"/>
                  </a:cubicBezTo>
                  <a:cubicBezTo>
                    <a:pt x="3336" y="3714"/>
                    <a:pt x="3970" y="2880"/>
                    <a:pt x="3836" y="2113"/>
                  </a:cubicBezTo>
                  <a:cubicBezTo>
                    <a:pt x="3703" y="1379"/>
                    <a:pt x="3069" y="912"/>
                    <a:pt x="2469" y="511"/>
                  </a:cubicBezTo>
                  <a:cubicBezTo>
                    <a:pt x="2110" y="243"/>
                    <a:pt x="1725" y="1"/>
                    <a:pt x="129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3"/>
            <p:cNvSpPr/>
            <p:nvPr/>
          </p:nvSpPr>
          <p:spPr>
            <a:xfrm>
              <a:off x="4361625" y="3568000"/>
              <a:ext cx="105100" cy="91350"/>
            </a:xfrm>
            <a:custGeom>
              <a:rect b="b" l="l" r="r" t="t"/>
              <a:pathLst>
                <a:path extrusionOk="0" h="3654" w="4204">
                  <a:moveTo>
                    <a:pt x="1768" y="0"/>
                  </a:moveTo>
                  <a:cubicBezTo>
                    <a:pt x="1468" y="0"/>
                    <a:pt x="1168" y="0"/>
                    <a:pt x="868" y="67"/>
                  </a:cubicBezTo>
                  <a:cubicBezTo>
                    <a:pt x="601" y="134"/>
                    <a:pt x="300" y="301"/>
                    <a:pt x="200" y="567"/>
                  </a:cubicBezTo>
                  <a:cubicBezTo>
                    <a:pt x="0" y="1001"/>
                    <a:pt x="234" y="1501"/>
                    <a:pt x="501" y="1902"/>
                  </a:cubicBezTo>
                  <a:cubicBezTo>
                    <a:pt x="901" y="2435"/>
                    <a:pt x="1368" y="2902"/>
                    <a:pt x="1935" y="3269"/>
                  </a:cubicBezTo>
                  <a:cubicBezTo>
                    <a:pt x="2235" y="3477"/>
                    <a:pt x="2583" y="3653"/>
                    <a:pt x="2924" y="3653"/>
                  </a:cubicBezTo>
                  <a:cubicBezTo>
                    <a:pt x="3076" y="3653"/>
                    <a:pt x="3226" y="3618"/>
                    <a:pt x="3369" y="3536"/>
                  </a:cubicBezTo>
                  <a:cubicBezTo>
                    <a:pt x="3770" y="3303"/>
                    <a:pt x="3903" y="2836"/>
                    <a:pt x="4003" y="2369"/>
                  </a:cubicBezTo>
                  <a:cubicBezTo>
                    <a:pt x="4103" y="1935"/>
                    <a:pt x="4203" y="1468"/>
                    <a:pt x="4036" y="1034"/>
                  </a:cubicBezTo>
                  <a:cubicBezTo>
                    <a:pt x="3870" y="634"/>
                    <a:pt x="3503" y="334"/>
                    <a:pt x="3069" y="200"/>
                  </a:cubicBezTo>
                  <a:cubicBezTo>
                    <a:pt x="2669" y="34"/>
                    <a:pt x="2202" y="34"/>
                    <a:pt x="1768"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3"/>
            <p:cNvSpPr/>
            <p:nvPr/>
          </p:nvSpPr>
          <p:spPr>
            <a:xfrm>
              <a:off x="4426675" y="3438475"/>
              <a:ext cx="71725" cy="77900"/>
            </a:xfrm>
            <a:custGeom>
              <a:rect b="b" l="l" r="r" t="t"/>
              <a:pathLst>
                <a:path extrusionOk="0" h="3116" w="2869">
                  <a:moveTo>
                    <a:pt x="769" y="0"/>
                  </a:moveTo>
                  <a:cubicBezTo>
                    <a:pt x="624" y="0"/>
                    <a:pt x="485" y="32"/>
                    <a:pt x="367" y="111"/>
                  </a:cubicBezTo>
                  <a:cubicBezTo>
                    <a:pt x="100" y="278"/>
                    <a:pt x="0" y="645"/>
                    <a:pt x="33" y="945"/>
                  </a:cubicBezTo>
                  <a:cubicBezTo>
                    <a:pt x="67" y="1279"/>
                    <a:pt x="200" y="1545"/>
                    <a:pt x="334" y="1846"/>
                  </a:cubicBezTo>
                  <a:cubicBezTo>
                    <a:pt x="634" y="2413"/>
                    <a:pt x="1068" y="3080"/>
                    <a:pt x="1735" y="3113"/>
                  </a:cubicBezTo>
                  <a:cubicBezTo>
                    <a:pt x="1753" y="3115"/>
                    <a:pt x="1771" y="3115"/>
                    <a:pt x="1790" y="3115"/>
                  </a:cubicBezTo>
                  <a:cubicBezTo>
                    <a:pt x="2205" y="3115"/>
                    <a:pt x="2608" y="2761"/>
                    <a:pt x="2735" y="2346"/>
                  </a:cubicBezTo>
                  <a:cubicBezTo>
                    <a:pt x="2869" y="1912"/>
                    <a:pt x="2769" y="1412"/>
                    <a:pt x="2502" y="1045"/>
                  </a:cubicBezTo>
                  <a:cubicBezTo>
                    <a:pt x="2235" y="645"/>
                    <a:pt x="1868" y="378"/>
                    <a:pt x="1434" y="178"/>
                  </a:cubicBezTo>
                  <a:cubicBezTo>
                    <a:pt x="1232" y="77"/>
                    <a:pt x="993" y="0"/>
                    <a:pt x="769"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3"/>
            <p:cNvSpPr/>
            <p:nvPr/>
          </p:nvSpPr>
          <p:spPr>
            <a:xfrm>
              <a:off x="4558425" y="3728825"/>
              <a:ext cx="108425" cy="99200"/>
            </a:xfrm>
            <a:custGeom>
              <a:rect b="b" l="l" r="r" t="t"/>
              <a:pathLst>
                <a:path extrusionOk="0" h="3968" w="4337">
                  <a:moveTo>
                    <a:pt x="1480" y="0"/>
                  </a:moveTo>
                  <a:cubicBezTo>
                    <a:pt x="1110" y="0"/>
                    <a:pt x="704" y="135"/>
                    <a:pt x="434" y="406"/>
                  </a:cubicBezTo>
                  <a:cubicBezTo>
                    <a:pt x="67" y="773"/>
                    <a:pt x="1" y="1440"/>
                    <a:pt x="201" y="1940"/>
                  </a:cubicBezTo>
                  <a:cubicBezTo>
                    <a:pt x="401" y="2474"/>
                    <a:pt x="801" y="2874"/>
                    <a:pt x="1201" y="3241"/>
                  </a:cubicBezTo>
                  <a:cubicBezTo>
                    <a:pt x="1535" y="3508"/>
                    <a:pt x="1869" y="3741"/>
                    <a:pt x="2269" y="3875"/>
                  </a:cubicBezTo>
                  <a:cubicBezTo>
                    <a:pt x="2449" y="3935"/>
                    <a:pt x="2635" y="3968"/>
                    <a:pt x="2820" y="3968"/>
                  </a:cubicBezTo>
                  <a:cubicBezTo>
                    <a:pt x="3045" y="3968"/>
                    <a:pt x="3268" y="3918"/>
                    <a:pt x="3470" y="3808"/>
                  </a:cubicBezTo>
                  <a:cubicBezTo>
                    <a:pt x="4103" y="3508"/>
                    <a:pt x="4337" y="2674"/>
                    <a:pt x="4137" y="1973"/>
                  </a:cubicBezTo>
                  <a:cubicBezTo>
                    <a:pt x="3937" y="1306"/>
                    <a:pt x="3370" y="806"/>
                    <a:pt x="2769" y="439"/>
                  </a:cubicBezTo>
                  <a:cubicBezTo>
                    <a:pt x="2436" y="205"/>
                    <a:pt x="2035" y="39"/>
                    <a:pt x="1602" y="5"/>
                  </a:cubicBezTo>
                  <a:cubicBezTo>
                    <a:pt x="1562" y="2"/>
                    <a:pt x="1521" y="0"/>
                    <a:pt x="1480"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3"/>
            <p:cNvSpPr/>
            <p:nvPr/>
          </p:nvSpPr>
          <p:spPr>
            <a:xfrm>
              <a:off x="4183150" y="3691700"/>
              <a:ext cx="63650" cy="47400"/>
            </a:xfrm>
            <a:custGeom>
              <a:rect b="b" l="l" r="r" t="t"/>
              <a:pathLst>
                <a:path extrusionOk="0" h="1896" w="2546">
                  <a:moveTo>
                    <a:pt x="814" y="0"/>
                  </a:moveTo>
                  <a:cubicBezTo>
                    <a:pt x="655" y="0"/>
                    <a:pt x="502" y="76"/>
                    <a:pt x="368" y="256"/>
                  </a:cubicBezTo>
                  <a:cubicBezTo>
                    <a:pt x="1" y="723"/>
                    <a:pt x="768" y="1290"/>
                    <a:pt x="1102" y="1524"/>
                  </a:cubicBezTo>
                  <a:cubicBezTo>
                    <a:pt x="1466" y="1788"/>
                    <a:pt x="1716" y="1895"/>
                    <a:pt x="1875" y="1895"/>
                  </a:cubicBezTo>
                  <a:cubicBezTo>
                    <a:pt x="2546" y="1895"/>
                    <a:pt x="1611" y="0"/>
                    <a:pt x="814"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3"/>
            <p:cNvSpPr/>
            <p:nvPr/>
          </p:nvSpPr>
          <p:spPr>
            <a:xfrm>
              <a:off x="4548425" y="3818050"/>
              <a:ext cx="45050" cy="48625"/>
            </a:xfrm>
            <a:custGeom>
              <a:rect b="b" l="l" r="r" t="t"/>
              <a:pathLst>
                <a:path extrusionOk="0" h="1945" w="1802">
                  <a:moveTo>
                    <a:pt x="756" y="1"/>
                  </a:moveTo>
                  <a:cubicBezTo>
                    <a:pt x="522" y="1"/>
                    <a:pt x="301" y="105"/>
                    <a:pt x="200" y="306"/>
                  </a:cubicBezTo>
                  <a:cubicBezTo>
                    <a:pt x="0" y="673"/>
                    <a:pt x="267" y="1106"/>
                    <a:pt x="534" y="1407"/>
                  </a:cubicBezTo>
                  <a:cubicBezTo>
                    <a:pt x="667" y="1607"/>
                    <a:pt x="834" y="1773"/>
                    <a:pt x="1001" y="1874"/>
                  </a:cubicBezTo>
                  <a:cubicBezTo>
                    <a:pt x="1094" y="1920"/>
                    <a:pt x="1201" y="1945"/>
                    <a:pt x="1306" y="1945"/>
                  </a:cubicBezTo>
                  <a:cubicBezTo>
                    <a:pt x="1427" y="1945"/>
                    <a:pt x="1545" y="1912"/>
                    <a:pt x="1635" y="1840"/>
                  </a:cubicBezTo>
                  <a:cubicBezTo>
                    <a:pt x="1802" y="1673"/>
                    <a:pt x="1802" y="1373"/>
                    <a:pt x="1768" y="1140"/>
                  </a:cubicBezTo>
                  <a:cubicBezTo>
                    <a:pt x="1668" y="739"/>
                    <a:pt x="1535" y="339"/>
                    <a:pt x="1201" y="139"/>
                  </a:cubicBezTo>
                  <a:cubicBezTo>
                    <a:pt x="1068" y="46"/>
                    <a:pt x="909" y="1"/>
                    <a:pt x="756"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3"/>
            <p:cNvSpPr/>
            <p:nvPr/>
          </p:nvSpPr>
          <p:spPr>
            <a:xfrm>
              <a:off x="4790250" y="3844700"/>
              <a:ext cx="54250" cy="55350"/>
            </a:xfrm>
            <a:custGeom>
              <a:rect b="b" l="l" r="r" t="t"/>
              <a:pathLst>
                <a:path extrusionOk="0" h="2214" w="2170">
                  <a:moveTo>
                    <a:pt x="475" y="1"/>
                  </a:moveTo>
                  <a:cubicBezTo>
                    <a:pt x="269" y="1"/>
                    <a:pt x="114" y="133"/>
                    <a:pt x="68" y="474"/>
                  </a:cubicBezTo>
                  <a:cubicBezTo>
                    <a:pt x="1" y="1008"/>
                    <a:pt x="835" y="1942"/>
                    <a:pt x="1268" y="2142"/>
                  </a:cubicBezTo>
                  <a:cubicBezTo>
                    <a:pt x="1393" y="2177"/>
                    <a:pt x="1518" y="2213"/>
                    <a:pt x="1638" y="2213"/>
                  </a:cubicBezTo>
                  <a:cubicBezTo>
                    <a:pt x="1742" y="2213"/>
                    <a:pt x="1842" y="2186"/>
                    <a:pt x="1936" y="2108"/>
                  </a:cubicBezTo>
                  <a:cubicBezTo>
                    <a:pt x="2169" y="1942"/>
                    <a:pt x="2169" y="1608"/>
                    <a:pt x="2069" y="1341"/>
                  </a:cubicBezTo>
                  <a:cubicBezTo>
                    <a:pt x="1900" y="907"/>
                    <a:pt x="1015" y="1"/>
                    <a:pt x="475"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3"/>
            <p:cNvSpPr/>
            <p:nvPr/>
          </p:nvSpPr>
          <p:spPr>
            <a:xfrm>
              <a:off x="3832900" y="3040125"/>
              <a:ext cx="70925" cy="73175"/>
            </a:xfrm>
            <a:custGeom>
              <a:rect b="b" l="l" r="r" t="t"/>
              <a:pathLst>
                <a:path extrusionOk="0" h="2927" w="2837">
                  <a:moveTo>
                    <a:pt x="468" y="0"/>
                  </a:moveTo>
                  <a:lnTo>
                    <a:pt x="468" y="0"/>
                  </a:lnTo>
                  <a:cubicBezTo>
                    <a:pt x="1" y="834"/>
                    <a:pt x="234" y="2002"/>
                    <a:pt x="968" y="2602"/>
                  </a:cubicBezTo>
                  <a:cubicBezTo>
                    <a:pt x="1208" y="2805"/>
                    <a:pt x="1530" y="2927"/>
                    <a:pt x="1832" y="2927"/>
                  </a:cubicBezTo>
                  <a:cubicBezTo>
                    <a:pt x="2075" y="2927"/>
                    <a:pt x="2305" y="2848"/>
                    <a:pt x="2469" y="2669"/>
                  </a:cubicBezTo>
                  <a:cubicBezTo>
                    <a:pt x="2836" y="2235"/>
                    <a:pt x="2636" y="1568"/>
                    <a:pt x="2269" y="1134"/>
                  </a:cubicBezTo>
                  <a:cubicBezTo>
                    <a:pt x="1835" y="567"/>
                    <a:pt x="1168" y="167"/>
                    <a:pt x="468"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3"/>
            <p:cNvSpPr/>
            <p:nvPr/>
          </p:nvSpPr>
          <p:spPr>
            <a:xfrm>
              <a:off x="3494325" y="2784125"/>
              <a:ext cx="111775" cy="223100"/>
            </a:xfrm>
            <a:custGeom>
              <a:rect b="b" l="l" r="r" t="t"/>
              <a:pathLst>
                <a:path extrusionOk="0" h="8924" w="4471">
                  <a:moveTo>
                    <a:pt x="2947" y="1"/>
                  </a:moveTo>
                  <a:cubicBezTo>
                    <a:pt x="2622" y="1"/>
                    <a:pt x="2284" y="139"/>
                    <a:pt x="2036" y="366"/>
                  </a:cubicBezTo>
                  <a:cubicBezTo>
                    <a:pt x="1602" y="700"/>
                    <a:pt x="1368" y="1200"/>
                    <a:pt x="1135" y="1701"/>
                  </a:cubicBezTo>
                  <a:cubicBezTo>
                    <a:pt x="201" y="3702"/>
                    <a:pt x="1" y="5837"/>
                    <a:pt x="1202" y="7705"/>
                  </a:cubicBezTo>
                  <a:cubicBezTo>
                    <a:pt x="1598" y="8314"/>
                    <a:pt x="2244" y="8923"/>
                    <a:pt x="2962" y="8923"/>
                  </a:cubicBezTo>
                  <a:cubicBezTo>
                    <a:pt x="3031" y="8923"/>
                    <a:pt x="3100" y="8918"/>
                    <a:pt x="3170" y="8906"/>
                  </a:cubicBezTo>
                  <a:cubicBezTo>
                    <a:pt x="3770" y="8806"/>
                    <a:pt x="4237" y="8239"/>
                    <a:pt x="4337" y="7638"/>
                  </a:cubicBezTo>
                  <a:cubicBezTo>
                    <a:pt x="4471" y="7038"/>
                    <a:pt x="4271" y="6404"/>
                    <a:pt x="3937" y="5870"/>
                  </a:cubicBezTo>
                  <a:cubicBezTo>
                    <a:pt x="3603" y="5337"/>
                    <a:pt x="3170" y="4603"/>
                    <a:pt x="2736" y="4203"/>
                  </a:cubicBezTo>
                  <a:cubicBezTo>
                    <a:pt x="3437" y="3535"/>
                    <a:pt x="3904" y="2635"/>
                    <a:pt x="4004" y="1701"/>
                  </a:cubicBezTo>
                  <a:cubicBezTo>
                    <a:pt x="4070" y="1134"/>
                    <a:pt x="3970" y="467"/>
                    <a:pt x="3503" y="166"/>
                  </a:cubicBezTo>
                  <a:cubicBezTo>
                    <a:pt x="3339" y="52"/>
                    <a:pt x="3146" y="1"/>
                    <a:pt x="2947"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3"/>
            <p:cNvSpPr/>
            <p:nvPr/>
          </p:nvSpPr>
          <p:spPr>
            <a:xfrm>
              <a:off x="3465150" y="2915025"/>
              <a:ext cx="55900" cy="111250"/>
            </a:xfrm>
            <a:custGeom>
              <a:rect b="b" l="l" r="r" t="t"/>
              <a:pathLst>
                <a:path extrusionOk="0" h="4450" w="2236">
                  <a:moveTo>
                    <a:pt x="667" y="1"/>
                  </a:moveTo>
                  <a:cubicBezTo>
                    <a:pt x="401" y="601"/>
                    <a:pt x="167" y="1202"/>
                    <a:pt x="67" y="1869"/>
                  </a:cubicBezTo>
                  <a:cubicBezTo>
                    <a:pt x="0" y="2502"/>
                    <a:pt x="100" y="3203"/>
                    <a:pt x="501" y="3737"/>
                  </a:cubicBezTo>
                  <a:cubicBezTo>
                    <a:pt x="826" y="4170"/>
                    <a:pt x="1350" y="4450"/>
                    <a:pt x="1874" y="4450"/>
                  </a:cubicBezTo>
                  <a:cubicBezTo>
                    <a:pt x="1995" y="4450"/>
                    <a:pt x="2117" y="4435"/>
                    <a:pt x="2235" y="4404"/>
                  </a:cubicBezTo>
                  <a:cubicBezTo>
                    <a:pt x="1268" y="3136"/>
                    <a:pt x="701" y="1568"/>
                    <a:pt x="667"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3"/>
            <p:cNvSpPr/>
            <p:nvPr/>
          </p:nvSpPr>
          <p:spPr>
            <a:xfrm>
              <a:off x="3472650" y="3065125"/>
              <a:ext cx="135125" cy="151650"/>
            </a:xfrm>
            <a:custGeom>
              <a:rect b="b" l="l" r="r" t="t"/>
              <a:pathLst>
                <a:path extrusionOk="0" h="6066" w="5405">
                  <a:moveTo>
                    <a:pt x="4137" y="1"/>
                  </a:moveTo>
                  <a:cubicBezTo>
                    <a:pt x="3503" y="1"/>
                    <a:pt x="2969" y="368"/>
                    <a:pt x="2469" y="735"/>
                  </a:cubicBezTo>
                  <a:cubicBezTo>
                    <a:pt x="1235" y="1736"/>
                    <a:pt x="201" y="3070"/>
                    <a:pt x="34" y="4638"/>
                  </a:cubicBezTo>
                  <a:cubicBezTo>
                    <a:pt x="1" y="5005"/>
                    <a:pt x="34" y="5371"/>
                    <a:pt x="201" y="5672"/>
                  </a:cubicBezTo>
                  <a:cubicBezTo>
                    <a:pt x="351" y="5897"/>
                    <a:pt x="613" y="6066"/>
                    <a:pt x="876" y="6066"/>
                  </a:cubicBezTo>
                  <a:cubicBezTo>
                    <a:pt x="964" y="6066"/>
                    <a:pt x="1051" y="6047"/>
                    <a:pt x="1135" y="6005"/>
                  </a:cubicBezTo>
                  <a:cubicBezTo>
                    <a:pt x="1435" y="5872"/>
                    <a:pt x="1535" y="5538"/>
                    <a:pt x="1568" y="5238"/>
                  </a:cubicBezTo>
                  <a:cubicBezTo>
                    <a:pt x="1635" y="4904"/>
                    <a:pt x="1602" y="4604"/>
                    <a:pt x="1702" y="4304"/>
                  </a:cubicBezTo>
                  <a:cubicBezTo>
                    <a:pt x="1835" y="3937"/>
                    <a:pt x="2102" y="3670"/>
                    <a:pt x="2369" y="3437"/>
                  </a:cubicBezTo>
                  <a:cubicBezTo>
                    <a:pt x="2803" y="3070"/>
                    <a:pt x="3203" y="2703"/>
                    <a:pt x="3703" y="2436"/>
                  </a:cubicBezTo>
                  <a:cubicBezTo>
                    <a:pt x="4003" y="2269"/>
                    <a:pt x="4370" y="2169"/>
                    <a:pt x="4671" y="1969"/>
                  </a:cubicBezTo>
                  <a:cubicBezTo>
                    <a:pt x="4971" y="1802"/>
                    <a:pt x="5238" y="1502"/>
                    <a:pt x="5304" y="1168"/>
                  </a:cubicBezTo>
                  <a:cubicBezTo>
                    <a:pt x="5404" y="535"/>
                    <a:pt x="4771" y="1"/>
                    <a:pt x="4137"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3"/>
            <p:cNvSpPr/>
            <p:nvPr/>
          </p:nvSpPr>
          <p:spPr>
            <a:xfrm>
              <a:off x="3501850" y="3243900"/>
              <a:ext cx="46725" cy="59775"/>
            </a:xfrm>
            <a:custGeom>
              <a:rect b="b" l="l" r="r" t="t"/>
              <a:pathLst>
                <a:path extrusionOk="0" h="2391" w="1869">
                  <a:moveTo>
                    <a:pt x="881" y="1"/>
                  </a:moveTo>
                  <a:cubicBezTo>
                    <a:pt x="691" y="1"/>
                    <a:pt x="498" y="91"/>
                    <a:pt x="367" y="222"/>
                  </a:cubicBezTo>
                  <a:cubicBezTo>
                    <a:pt x="200" y="389"/>
                    <a:pt x="100" y="622"/>
                    <a:pt x="67" y="856"/>
                  </a:cubicBezTo>
                  <a:cubicBezTo>
                    <a:pt x="0" y="1189"/>
                    <a:pt x="33" y="1556"/>
                    <a:pt x="167" y="1856"/>
                  </a:cubicBezTo>
                  <a:cubicBezTo>
                    <a:pt x="334" y="2157"/>
                    <a:pt x="634" y="2390"/>
                    <a:pt x="1001" y="2390"/>
                  </a:cubicBezTo>
                  <a:cubicBezTo>
                    <a:pt x="1434" y="2357"/>
                    <a:pt x="1768" y="1956"/>
                    <a:pt x="1801" y="1489"/>
                  </a:cubicBezTo>
                  <a:cubicBezTo>
                    <a:pt x="1868" y="1056"/>
                    <a:pt x="1635" y="656"/>
                    <a:pt x="1368" y="322"/>
                  </a:cubicBezTo>
                  <a:cubicBezTo>
                    <a:pt x="1268" y="189"/>
                    <a:pt x="1168" y="88"/>
                    <a:pt x="1034" y="22"/>
                  </a:cubicBezTo>
                  <a:cubicBezTo>
                    <a:pt x="984" y="7"/>
                    <a:pt x="933" y="1"/>
                    <a:pt x="881" y="1"/>
                  </a:cubicBezTo>
                  <a:close/>
                </a:path>
              </a:pathLst>
            </a:custGeom>
            <a:solidFill>
              <a:srgbClr val="4434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3"/>
            <p:cNvSpPr/>
            <p:nvPr/>
          </p:nvSpPr>
          <p:spPr>
            <a:xfrm>
              <a:off x="3547700" y="3193250"/>
              <a:ext cx="37550" cy="32700"/>
            </a:xfrm>
            <a:custGeom>
              <a:rect b="b" l="l" r="r" t="t"/>
              <a:pathLst>
                <a:path extrusionOk="0" h="1308" w="1502">
                  <a:moveTo>
                    <a:pt x="787" y="0"/>
                  </a:moveTo>
                  <a:cubicBezTo>
                    <a:pt x="703" y="0"/>
                    <a:pt x="617" y="15"/>
                    <a:pt x="534" y="46"/>
                  </a:cubicBezTo>
                  <a:cubicBezTo>
                    <a:pt x="201" y="180"/>
                    <a:pt x="1" y="613"/>
                    <a:pt x="201" y="947"/>
                  </a:cubicBezTo>
                  <a:cubicBezTo>
                    <a:pt x="314" y="1174"/>
                    <a:pt x="566" y="1308"/>
                    <a:pt x="810" y="1308"/>
                  </a:cubicBezTo>
                  <a:cubicBezTo>
                    <a:pt x="925" y="1308"/>
                    <a:pt x="1039" y="1278"/>
                    <a:pt x="1135" y="1214"/>
                  </a:cubicBezTo>
                  <a:cubicBezTo>
                    <a:pt x="1468" y="980"/>
                    <a:pt x="1502" y="513"/>
                    <a:pt x="1268" y="213"/>
                  </a:cubicBezTo>
                  <a:cubicBezTo>
                    <a:pt x="1153" y="75"/>
                    <a:pt x="974" y="0"/>
                    <a:pt x="787" y="0"/>
                  </a:cubicBezTo>
                  <a:close/>
                </a:path>
              </a:pathLst>
            </a:custGeom>
            <a:solidFill>
              <a:srgbClr val="4434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3"/>
            <p:cNvSpPr/>
            <p:nvPr/>
          </p:nvSpPr>
          <p:spPr>
            <a:xfrm>
              <a:off x="3270850" y="2740925"/>
              <a:ext cx="128450" cy="106650"/>
            </a:xfrm>
            <a:custGeom>
              <a:rect b="b" l="l" r="r" t="t"/>
              <a:pathLst>
                <a:path extrusionOk="0" h="4266" w="5138">
                  <a:moveTo>
                    <a:pt x="4325" y="1"/>
                  </a:moveTo>
                  <a:cubicBezTo>
                    <a:pt x="4065" y="1"/>
                    <a:pt x="3782" y="91"/>
                    <a:pt x="3536" y="193"/>
                  </a:cubicBezTo>
                  <a:cubicBezTo>
                    <a:pt x="2702" y="593"/>
                    <a:pt x="1868" y="1060"/>
                    <a:pt x="1134" y="1627"/>
                  </a:cubicBezTo>
                  <a:cubicBezTo>
                    <a:pt x="801" y="1861"/>
                    <a:pt x="500" y="2094"/>
                    <a:pt x="300" y="2428"/>
                  </a:cubicBezTo>
                  <a:cubicBezTo>
                    <a:pt x="100" y="2762"/>
                    <a:pt x="0" y="3162"/>
                    <a:pt x="134" y="3529"/>
                  </a:cubicBezTo>
                  <a:cubicBezTo>
                    <a:pt x="291" y="4001"/>
                    <a:pt x="835" y="4266"/>
                    <a:pt x="1344" y="4266"/>
                  </a:cubicBezTo>
                  <a:cubicBezTo>
                    <a:pt x="1375" y="4266"/>
                    <a:pt x="1405" y="4265"/>
                    <a:pt x="1434" y="4263"/>
                  </a:cubicBezTo>
                  <a:cubicBezTo>
                    <a:pt x="1968" y="4229"/>
                    <a:pt x="2435" y="3963"/>
                    <a:pt x="2869" y="3662"/>
                  </a:cubicBezTo>
                  <a:cubicBezTo>
                    <a:pt x="3569" y="3162"/>
                    <a:pt x="4170" y="2528"/>
                    <a:pt x="4670" y="1828"/>
                  </a:cubicBezTo>
                  <a:cubicBezTo>
                    <a:pt x="4870" y="1561"/>
                    <a:pt x="5037" y="1294"/>
                    <a:pt x="5070" y="994"/>
                  </a:cubicBezTo>
                  <a:cubicBezTo>
                    <a:pt x="5137" y="660"/>
                    <a:pt x="5037" y="327"/>
                    <a:pt x="4770" y="126"/>
                  </a:cubicBezTo>
                  <a:cubicBezTo>
                    <a:pt x="4641" y="36"/>
                    <a:pt x="4488" y="1"/>
                    <a:pt x="4325" y="1"/>
                  </a:cubicBezTo>
                  <a:close/>
                </a:path>
              </a:pathLst>
            </a:custGeom>
            <a:solidFill>
              <a:srgbClr val="76515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3"/>
            <p:cNvSpPr/>
            <p:nvPr/>
          </p:nvSpPr>
          <p:spPr>
            <a:xfrm>
              <a:off x="3335875" y="2629300"/>
              <a:ext cx="65925" cy="91050"/>
            </a:xfrm>
            <a:custGeom>
              <a:rect b="b" l="l" r="r" t="t"/>
              <a:pathLst>
                <a:path extrusionOk="0" h="3642" w="2637">
                  <a:moveTo>
                    <a:pt x="1483" y="1"/>
                  </a:moveTo>
                  <a:cubicBezTo>
                    <a:pt x="1333" y="1"/>
                    <a:pt x="1172" y="57"/>
                    <a:pt x="1002" y="188"/>
                  </a:cubicBezTo>
                  <a:cubicBezTo>
                    <a:pt x="435" y="589"/>
                    <a:pt x="168" y="1656"/>
                    <a:pt x="68" y="2323"/>
                  </a:cubicBezTo>
                  <a:cubicBezTo>
                    <a:pt x="1" y="2690"/>
                    <a:pt x="1" y="3090"/>
                    <a:pt x="234" y="3391"/>
                  </a:cubicBezTo>
                  <a:cubicBezTo>
                    <a:pt x="394" y="3568"/>
                    <a:pt x="620" y="3642"/>
                    <a:pt x="861" y="3642"/>
                  </a:cubicBezTo>
                  <a:cubicBezTo>
                    <a:pt x="1074" y="3642"/>
                    <a:pt x="1299" y="3584"/>
                    <a:pt x="1502" y="3491"/>
                  </a:cubicBezTo>
                  <a:cubicBezTo>
                    <a:pt x="2169" y="3157"/>
                    <a:pt x="2636" y="2356"/>
                    <a:pt x="2569" y="1589"/>
                  </a:cubicBezTo>
                  <a:cubicBezTo>
                    <a:pt x="2516" y="946"/>
                    <a:pt x="2096" y="1"/>
                    <a:pt x="1483" y="1"/>
                  </a:cubicBezTo>
                  <a:close/>
                </a:path>
              </a:pathLst>
            </a:custGeom>
            <a:solidFill>
              <a:srgbClr val="76515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3"/>
            <p:cNvSpPr/>
            <p:nvPr/>
          </p:nvSpPr>
          <p:spPr>
            <a:xfrm>
              <a:off x="3496000" y="2667150"/>
              <a:ext cx="53400" cy="31075"/>
            </a:xfrm>
            <a:custGeom>
              <a:rect b="b" l="l" r="r" t="t"/>
              <a:pathLst>
                <a:path extrusionOk="0" h="1243" w="2136">
                  <a:moveTo>
                    <a:pt x="834" y="0"/>
                  </a:moveTo>
                  <a:cubicBezTo>
                    <a:pt x="726" y="0"/>
                    <a:pt x="618" y="9"/>
                    <a:pt x="501" y="42"/>
                  </a:cubicBezTo>
                  <a:cubicBezTo>
                    <a:pt x="301" y="109"/>
                    <a:pt x="101" y="275"/>
                    <a:pt x="67" y="476"/>
                  </a:cubicBezTo>
                  <a:cubicBezTo>
                    <a:pt x="1" y="709"/>
                    <a:pt x="167" y="976"/>
                    <a:pt x="401" y="1109"/>
                  </a:cubicBezTo>
                  <a:cubicBezTo>
                    <a:pt x="601" y="1209"/>
                    <a:pt x="868" y="1243"/>
                    <a:pt x="1101" y="1243"/>
                  </a:cubicBezTo>
                  <a:cubicBezTo>
                    <a:pt x="1335" y="1243"/>
                    <a:pt x="1568" y="1243"/>
                    <a:pt x="1768" y="1143"/>
                  </a:cubicBezTo>
                  <a:cubicBezTo>
                    <a:pt x="1969" y="1043"/>
                    <a:pt x="2135" y="842"/>
                    <a:pt x="2135" y="609"/>
                  </a:cubicBezTo>
                  <a:cubicBezTo>
                    <a:pt x="2102" y="409"/>
                    <a:pt x="1935" y="242"/>
                    <a:pt x="1768" y="142"/>
                  </a:cubicBezTo>
                  <a:cubicBezTo>
                    <a:pt x="1568" y="75"/>
                    <a:pt x="1368" y="42"/>
                    <a:pt x="1168" y="9"/>
                  </a:cubicBezTo>
                  <a:cubicBezTo>
                    <a:pt x="1051" y="9"/>
                    <a:pt x="943" y="0"/>
                    <a:pt x="834" y="0"/>
                  </a:cubicBezTo>
                  <a:close/>
                </a:path>
              </a:pathLst>
            </a:custGeom>
            <a:solidFill>
              <a:srgbClr val="76515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3"/>
            <p:cNvSpPr/>
            <p:nvPr/>
          </p:nvSpPr>
          <p:spPr>
            <a:xfrm>
              <a:off x="3307525" y="2961975"/>
              <a:ext cx="64250" cy="71725"/>
            </a:xfrm>
            <a:custGeom>
              <a:rect b="b" l="l" r="r" t="t"/>
              <a:pathLst>
                <a:path extrusionOk="0" h="2869" w="2570">
                  <a:moveTo>
                    <a:pt x="1962" y="1"/>
                  </a:moveTo>
                  <a:cubicBezTo>
                    <a:pt x="1729" y="1"/>
                    <a:pt x="1464" y="107"/>
                    <a:pt x="1268" y="224"/>
                  </a:cubicBezTo>
                  <a:cubicBezTo>
                    <a:pt x="901" y="458"/>
                    <a:pt x="568" y="691"/>
                    <a:pt x="334" y="1058"/>
                  </a:cubicBezTo>
                  <a:cubicBezTo>
                    <a:pt x="101" y="1392"/>
                    <a:pt x="1" y="1859"/>
                    <a:pt x="168" y="2226"/>
                  </a:cubicBezTo>
                  <a:cubicBezTo>
                    <a:pt x="288" y="2588"/>
                    <a:pt x="628" y="2869"/>
                    <a:pt x="1014" y="2869"/>
                  </a:cubicBezTo>
                  <a:cubicBezTo>
                    <a:pt x="1054" y="2869"/>
                    <a:pt x="1094" y="2866"/>
                    <a:pt x="1135" y="2859"/>
                  </a:cubicBezTo>
                  <a:cubicBezTo>
                    <a:pt x="1635" y="2759"/>
                    <a:pt x="1902" y="2192"/>
                    <a:pt x="2102" y="1725"/>
                  </a:cubicBezTo>
                  <a:cubicBezTo>
                    <a:pt x="2169" y="1492"/>
                    <a:pt x="2269" y="1292"/>
                    <a:pt x="2336" y="1058"/>
                  </a:cubicBezTo>
                  <a:cubicBezTo>
                    <a:pt x="2469" y="758"/>
                    <a:pt x="2569" y="424"/>
                    <a:pt x="2369" y="191"/>
                  </a:cubicBezTo>
                  <a:cubicBezTo>
                    <a:pt x="2273" y="53"/>
                    <a:pt x="2125" y="1"/>
                    <a:pt x="1962" y="1"/>
                  </a:cubicBezTo>
                  <a:close/>
                </a:path>
              </a:pathLst>
            </a:custGeom>
            <a:solidFill>
              <a:srgbClr val="76515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3"/>
            <p:cNvSpPr/>
            <p:nvPr/>
          </p:nvSpPr>
          <p:spPr>
            <a:xfrm>
              <a:off x="2535325" y="3763800"/>
              <a:ext cx="66725" cy="58600"/>
            </a:xfrm>
            <a:custGeom>
              <a:rect b="b" l="l" r="r" t="t"/>
              <a:pathLst>
                <a:path extrusionOk="0" h="2344" w="2669">
                  <a:moveTo>
                    <a:pt x="1872" y="1"/>
                  </a:moveTo>
                  <a:cubicBezTo>
                    <a:pt x="1417" y="1"/>
                    <a:pt x="1050" y="436"/>
                    <a:pt x="801" y="841"/>
                  </a:cubicBezTo>
                  <a:cubicBezTo>
                    <a:pt x="534" y="1242"/>
                    <a:pt x="267" y="1675"/>
                    <a:pt x="0" y="2075"/>
                  </a:cubicBezTo>
                  <a:cubicBezTo>
                    <a:pt x="264" y="2259"/>
                    <a:pt x="579" y="2344"/>
                    <a:pt x="897" y="2344"/>
                  </a:cubicBezTo>
                  <a:cubicBezTo>
                    <a:pt x="1506" y="2344"/>
                    <a:pt x="2129" y="2034"/>
                    <a:pt x="2435" y="1508"/>
                  </a:cubicBezTo>
                  <a:cubicBezTo>
                    <a:pt x="2602" y="1242"/>
                    <a:pt x="2669" y="908"/>
                    <a:pt x="2602" y="608"/>
                  </a:cubicBezTo>
                  <a:cubicBezTo>
                    <a:pt x="2502" y="308"/>
                    <a:pt x="2268" y="41"/>
                    <a:pt x="1968" y="7"/>
                  </a:cubicBezTo>
                  <a:cubicBezTo>
                    <a:pt x="1936" y="3"/>
                    <a:pt x="1904" y="1"/>
                    <a:pt x="187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3"/>
            <p:cNvSpPr/>
            <p:nvPr/>
          </p:nvSpPr>
          <p:spPr>
            <a:xfrm>
              <a:off x="2009950" y="4168425"/>
              <a:ext cx="82575" cy="53825"/>
            </a:xfrm>
            <a:custGeom>
              <a:rect b="b" l="l" r="r" t="t"/>
              <a:pathLst>
                <a:path extrusionOk="0" h="2153" w="3303">
                  <a:moveTo>
                    <a:pt x="2869" y="1"/>
                  </a:moveTo>
                  <a:lnTo>
                    <a:pt x="2869" y="1"/>
                  </a:lnTo>
                  <a:cubicBezTo>
                    <a:pt x="2135" y="301"/>
                    <a:pt x="1401" y="568"/>
                    <a:pt x="701" y="868"/>
                  </a:cubicBezTo>
                  <a:cubicBezTo>
                    <a:pt x="434" y="968"/>
                    <a:pt x="167" y="1068"/>
                    <a:pt x="100" y="1335"/>
                  </a:cubicBezTo>
                  <a:cubicBezTo>
                    <a:pt x="0" y="1702"/>
                    <a:pt x="434" y="2002"/>
                    <a:pt x="801" y="2069"/>
                  </a:cubicBezTo>
                  <a:cubicBezTo>
                    <a:pt x="1008" y="2123"/>
                    <a:pt x="1222" y="2153"/>
                    <a:pt x="1434" y="2153"/>
                  </a:cubicBezTo>
                  <a:cubicBezTo>
                    <a:pt x="1871" y="2153"/>
                    <a:pt x="2298" y="2027"/>
                    <a:pt x="2635" y="1735"/>
                  </a:cubicBezTo>
                  <a:cubicBezTo>
                    <a:pt x="3136" y="1335"/>
                    <a:pt x="3302" y="501"/>
                    <a:pt x="2869"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3"/>
            <p:cNvSpPr/>
            <p:nvPr/>
          </p:nvSpPr>
          <p:spPr>
            <a:xfrm>
              <a:off x="2974800" y="3672250"/>
              <a:ext cx="40050" cy="102575"/>
            </a:xfrm>
            <a:custGeom>
              <a:rect b="b" l="l" r="r" t="t"/>
              <a:pathLst>
                <a:path extrusionOk="0" h="4103" w="1602">
                  <a:moveTo>
                    <a:pt x="467" y="0"/>
                  </a:moveTo>
                  <a:lnTo>
                    <a:pt x="467" y="0"/>
                  </a:lnTo>
                  <a:cubicBezTo>
                    <a:pt x="0" y="1334"/>
                    <a:pt x="167" y="2869"/>
                    <a:pt x="868" y="4103"/>
                  </a:cubicBezTo>
                  <a:cubicBezTo>
                    <a:pt x="1601" y="2835"/>
                    <a:pt x="1435" y="1134"/>
                    <a:pt x="467"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3"/>
            <p:cNvSpPr/>
            <p:nvPr/>
          </p:nvSpPr>
          <p:spPr>
            <a:xfrm>
              <a:off x="4663500" y="3387875"/>
              <a:ext cx="689675" cy="549800"/>
            </a:xfrm>
            <a:custGeom>
              <a:rect b="b" l="l" r="r" t="t"/>
              <a:pathLst>
                <a:path extrusionOk="0" h="21992" w="27587">
                  <a:moveTo>
                    <a:pt x="1768" y="0"/>
                  </a:moveTo>
                  <a:lnTo>
                    <a:pt x="1" y="2135"/>
                  </a:lnTo>
                  <a:cubicBezTo>
                    <a:pt x="1" y="2135"/>
                    <a:pt x="16279" y="15378"/>
                    <a:pt x="19248" y="17613"/>
                  </a:cubicBezTo>
                  <a:cubicBezTo>
                    <a:pt x="21649" y="19420"/>
                    <a:pt x="23722" y="21991"/>
                    <a:pt x="24622" y="21991"/>
                  </a:cubicBezTo>
                  <a:cubicBezTo>
                    <a:pt x="24835" y="21991"/>
                    <a:pt x="24982" y="21847"/>
                    <a:pt x="25052" y="21516"/>
                  </a:cubicBezTo>
                  <a:cubicBezTo>
                    <a:pt x="25419" y="19781"/>
                    <a:pt x="27587" y="20548"/>
                    <a:pt x="24685" y="18280"/>
                  </a:cubicBezTo>
                  <a:cubicBezTo>
                    <a:pt x="21783" y="16012"/>
                    <a:pt x="18614" y="14711"/>
                    <a:pt x="12009" y="9407"/>
                  </a:cubicBezTo>
                  <a:cubicBezTo>
                    <a:pt x="5404" y="4136"/>
                    <a:pt x="1768" y="0"/>
                    <a:pt x="176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3"/>
            <p:cNvSpPr/>
            <p:nvPr/>
          </p:nvSpPr>
          <p:spPr>
            <a:xfrm>
              <a:off x="5268100" y="3882400"/>
              <a:ext cx="1000750" cy="296525"/>
            </a:xfrm>
            <a:custGeom>
              <a:rect b="b" l="l" r="r" t="t"/>
              <a:pathLst>
                <a:path extrusionOk="0" h="11861" w="40030">
                  <a:moveTo>
                    <a:pt x="1168" y="0"/>
                  </a:moveTo>
                  <a:cubicBezTo>
                    <a:pt x="934" y="0"/>
                    <a:pt x="0" y="1168"/>
                    <a:pt x="0" y="1168"/>
                  </a:cubicBezTo>
                  <a:cubicBezTo>
                    <a:pt x="0" y="1168"/>
                    <a:pt x="5204" y="3836"/>
                    <a:pt x="8473" y="5571"/>
                  </a:cubicBezTo>
                  <a:cubicBezTo>
                    <a:pt x="11742" y="7305"/>
                    <a:pt x="21816" y="10441"/>
                    <a:pt x="23117" y="10941"/>
                  </a:cubicBezTo>
                  <a:cubicBezTo>
                    <a:pt x="24219" y="11365"/>
                    <a:pt x="32880" y="11860"/>
                    <a:pt x="36642" y="11860"/>
                  </a:cubicBezTo>
                  <a:cubicBezTo>
                    <a:pt x="37322" y="11860"/>
                    <a:pt x="37842" y="11844"/>
                    <a:pt x="38128" y="11808"/>
                  </a:cubicBezTo>
                  <a:cubicBezTo>
                    <a:pt x="40029" y="11608"/>
                    <a:pt x="25719" y="10274"/>
                    <a:pt x="24585" y="9940"/>
                  </a:cubicBezTo>
                  <a:cubicBezTo>
                    <a:pt x="13343" y="6605"/>
                    <a:pt x="1368" y="0"/>
                    <a:pt x="116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3"/>
            <p:cNvSpPr/>
            <p:nvPr/>
          </p:nvSpPr>
          <p:spPr>
            <a:xfrm>
              <a:off x="5308125" y="3908250"/>
              <a:ext cx="145975" cy="73225"/>
            </a:xfrm>
            <a:custGeom>
              <a:rect b="b" l="l" r="r" t="t"/>
              <a:pathLst>
                <a:path extrusionOk="0" h="2929" w="5839">
                  <a:moveTo>
                    <a:pt x="368" y="0"/>
                  </a:moveTo>
                  <a:cubicBezTo>
                    <a:pt x="234" y="134"/>
                    <a:pt x="134" y="234"/>
                    <a:pt x="1" y="367"/>
                  </a:cubicBezTo>
                  <a:cubicBezTo>
                    <a:pt x="1468" y="1468"/>
                    <a:pt x="3136" y="2302"/>
                    <a:pt x="4904" y="2869"/>
                  </a:cubicBezTo>
                  <a:cubicBezTo>
                    <a:pt x="5038" y="2899"/>
                    <a:pt x="5186" y="2928"/>
                    <a:pt x="5323" y="2928"/>
                  </a:cubicBezTo>
                  <a:cubicBezTo>
                    <a:pt x="5493" y="2928"/>
                    <a:pt x="5646" y="2883"/>
                    <a:pt x="5738" y="2735"/>
                  </a:cubicBezTo>
                  <a:cubicBezTo>
                    <a:pt x="5838" y="2569"/>
                    <a:pt x="5771" y="2335"/>
                    <a:pt x="5605" y="2202"/>
                  </a:cubicBezTo>
                  <a:cubicBezTo>
                    <a:pt x="5471" y="2068"/>
                    <a:pt x="5304" y="2002"/>
                    <a:pt x="5138" y="1901"/>
                  </a:cubicBezTo>
                  <a:cubicBezTo>
                    <a:pt x="3536" y="1268"/>
                    <a:pt x="1969" y="634"/>
                    <a:pt x="368"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3"/>
            <p:cNvSpPr/>
            <p:nvPr/>
          </p:nvSpPr>
          <p:spPr>
            <a:xfrm>
              <a:off x="4671675" y="3434475"/>
              <a:ext cx="191150" cy="124400"/>
            </a:xfrm>
            <a:custGeom>
              <a:rect b="b" l="l" r="r" t="t"/>
              <a:pathLst>
                <a:path extrusionOk="0" h="4976" w="7646">
                  <a:moveTo>
                    <a:pt x="1945" y="0"/>
                  </a:moveTo>
                  <a:cubicBezTo>
                    <a:pt x="1" y="0"/>
                    <a:pt x="3786" y="3047"/>
                    <a:pt x="4243" y="3407"/>
                  </a:cubicBezTo>
                  <a:cubicBezTo>
                    <a:pt x="4770" y="3834"/>
                    <a:pt x="6009" y="4975"/>
                    <a:pt x="6715" y="4975"/>
                  </a:cubicBezTo>
                  <a:cubicBezTo>
                    <a:pt x="6725" y="4975"/>
                    <a:pt x="6735" y="4975"/>
                    <a:pt x="6745" y="4974"/>
                  </a:cubicBezTo>
                  <a:cubicBezTo>
                    <a:pt x="6945" y="4974"/>
                    <a:pt x="7079" y="4941"/>
                    <a:pt x="7146" y="4874"/>
                  </a:cubicBezTo>
                  <a:cubicBezTo>
                    <a:pt x="7646" y="4374"/>
                    <a:pt x="5778" y="2606"/>
                    <a:pt x="5478" y="2306"/>
                  </a:cubicBezTo>
                  <a:cubicBezTo>
                    <a:pt x="4677" y="1539"/>
                    <a:pt x="3209" y="71"/>
                    <a:pt x="2075" y="4"/>
                  </a:cubicBezTo>
                  <a:cubicBezTo>
                    <a:pt x="2029" y="1"/>
                    <a:pt x="1986" y="0"/>
                    <a:pt x="194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3"/>
            <p:cNvSpPr/>
            <p:nvPr/>
          </p:nvSpPr>
          <p:spPr>
            <a:xfrm>
              <a:off x="3591900" y="2256175"/>
              <a:ext cx="53400" cy="57200"/>
            </a:xfrm>
            <a:custGeom>
              <a:rect b="b" l="l" r="r" t="t"/>
              <a:pathLst>
                <a:path extrusionOk="0" h="2288" w="2136">
                  <a:moveTo>
                    <a:pt x="1413" y="0"/>
                  </a:moveTo>
                  <a:cubicBezTo>
                    <a:pt x="1037" y="0"/>
                    <a:pt x="724" y="318"/>
                    <a:pt x="501" y="636"/>
                  </a:cubicBezTo>
                  <a:cubicBezTo>
                    <a:pt x="334" y="870"/>
                    <a:pt x="134" y="1103"/>
                    <a:pt x="67" y="1370"/>
                  </a:cubicBezTo>
                  <a:cubicBezTo>
                    <a:pt x="1" y="1637"/>
                    <a:pt x="34" y="1971"/>
                    <a:pt x="267" y="2171"/>
                  </a:cubicBezTo>
                  <a:cubicBezTo>
                    <a:pt x="380" y="2253"/>
                    <a:pt x="506" y="2288"/>
                    <a:pt x="635" y="2288"/>
                  </a:cubicBezTo>
                  <a:cubicBezTo>
                    <a:pt x="927" y="2288"/>
                    <a:pt x="1237" y="2112"/>
                    <a:pt x="1468" y="1904"/>
                  </a:cubicBezTo>
                  <a:cubicBezTo>
                    <a:pt x="1769" y="1637"/>
                    <a:pt x="2035" y="1270"/>
                    <a:pt x="2069" y="870"/>
                  </a:cubicBezTo>
                  <a:cubicBezTo>
                    <a:pt x="2135" y="503"/>
                    <a:pt x="1869" y="36"/>
                    <a:pt x="1468" y="2"/>
                  </a:cubicBezTo>
                  <a:cubicBezTo>
                    <a:pt x="1450" y="1"/>
                    <a:pt x="1431" y="0"/>
                    <a:pt x="1413"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3"/>
            <p:cNvSpPr/>
            <p:nvPr/>
          </p:nvSpPr>
          <p:spPr>
            <a:xfrm>
              <a:off x="4013875" y="2224900"/>
              <a:ext cx="72000" cy="75450"/>
            </a:xfrm>
            <a:custGeom>
              <a:rect b="b" l="l" r="r" t="t"/>
              <a:pathLst>
                <a:path extrusionOk="0" h="3018" w="2880">
                  <a:moveTo>
                    <a:pt x="2007" y="1"/>
                  </a:moveTo>
                  <a:cubicBezTo>
                    <a:pt x="1797" y="1"/>
                    <a:pt x="1510" y="114"/>
                    <a:pt x="1134" y="386"/>
                  </a:cubicBezTo>
                  <a:cubicBezTo>
                    <a:pt x="667" y="753"/>
                    <a:pt x="301" y="1253"/>
                    <a:pt x="134" y="1821"/>
                  </a:cubicBezTo>
                  <a:cubicBezTo>
                    <a:pt x="34" y="2154"/>
                    <a:pt x="0" y="2588"/>
                    <a:pt x="267" y="2821"/>
                  </a:cubicBezTo>
                  <a:cubicBezTo>
                    <a:pt x="393" y="2960"/>
                    <a:pt x="567" y="3018"/>
                    <a:pt x="755" y="3018"/>
                  </a:cubicBezTo>
                  <a:cubicBezTo>
                    <a:pt x="1062" y="3018"/>
                    <a:pt x="1407" y="2862"/>
                    <a:pt x="1635" y="2654"/>
                  </a:cubicBezTo>
                  <a:cubicBezTo>
                    <a:pt x="2441" y="1956"/>
                    <a:pt x="2879" y="1"/>
                    <a:pt x="2007"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3"/>
            <p:cNvSpPr/>
            <p:nvPr/>
          </p:nvSpPr>
          <p:spPr>
            <a:xfrm>
              <a:off x="2898900" y="3399550"/>
              <a:ext cx="36725" cy="35100"/>
            </a:xfrm>
            <a:custGeom>
              <a:rect b="b" l="l" r="r" t="t"/>
              <a:pathLst>
                <a:path extrusionOk="0" h="1404" w="1469">
                  <a:moveTo>
                    <a:pt x="678" y="0"/>
                  </a:moveTo>
                  <a:cubicBezTo>
                    <a:pt x="606" y="0"/>
                    <a:pt x="535" y="11"/>
                    <a:pt x="468" y="34"/>
                  </a:cubicBezTo>
                  <a:cubicBezTo>
                    <a:pt x="201" y="134"/>
                    <a:pt x="1" y="400"/>
                    <a:pt x="1" y="667"/>
                  </a:cubicBezTo>
                  <a:cubicBezTo>
                    <a:pt x="1" y="968"/>
                    <a:pt x="168" y="1234"/>
                    <a:pt x="434" y="1334"/>
                  </a:cubicBezTo>
                  <a:cubicBezTo>
                    <a:pt x="517" y="1382"/>
                    <a:pt x="612" y="1404"/>
                    <a:pt x="710" y="1404"/>
                  </a:cubicBezTo>
                  <a:cubicBezTo>
                    <a:pt x="888" y="1404"/>
                    <a:pt x="1072" y="1330"/>
                    <a:pt x="1202" y="1201"/>
                  </a:cubicBezTo>
                  <a:cubicBezTo>
                    <a:pt x="1435" y="968"/>
                    <a:pt x="1469" y="601"/>
                    <a:pt x="1302" y="334"/>
                  </a:cubicBezTo>
                  <a:cubicBezTo>
                    <a:pt x="1173" y="127"/>
                    <a:pt x="923" y="0"/>
                    <a:pt x="67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3"/>
            <p:cNvSpPr/>
            <p:nvPr/>
          </p:nvSpPr>
          <p:spPr>
            <a:xfrm>
              <a:off x="2947275" y="3407200"/>
              <a:ext cx="23125" cy="14825"/>
            </a:xfrm>
            <a:custGeom>
              <a:rect b="b" l="l" r="r" t="t"/>
              <a:pathLst>
                <a:path extrusionOk="0" h="593" w="925">
                  <a:moveTo>
                    <a:pt x="418" y="1"/>
                  </a:moveTo>
                  <a:cubicBezTo>
                    <a:pt x="342" y="1"/>
                    <a:pt x="267" y="19"/>
                    <a:pt x="201" y="61"/>
                  </a:cubicBezTo>
                  <a:cubicBezTo>
                    <a:pt x="1" y="195"/>
                    <a:pt x="167" y="495"/>
                    <a:pt x="334" y="561"/>
                  </a:cubicBezTo>
                  <a:cubicBezTo>
                    <a:pt x="374" y="582"/>
                    <a:pt x="445" y="593"/>
                    <a:pt x="524" y="593"/>
                  </a:cubicBezTo>
                  <a:cubicBezTo>
                    <a:pt x="704" y="593"/>
                    <a:pt x="924" y="534"/>
                    <a:pt x="901" y="395"/>
                  </a:cubicBezTo>
                  <a:cubicBezTo>
                    <a:pt x="876" y="170"/>
                    <a:pt x="645" y="1"/>
                    <a:pt x="41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3"/>
            <p:cNvSpPr/>
            <p:nvPr/>
          </p:nvSpPr>
          <p:spPr>
            <a:xfrm>
              <a:off x="3046525" y="3202550"/>
              <a:ext cx="45875" cy="39925"/>
            </a:xfrm>
            <a:custGeom>
              <a:rect b="b" l="l" r="r" t="t"/>
              <a:pathLst>
                <a:path extrusionOk="0" h="1597" w="1835">
                  <a:moveTo>
                    <a:pt x="923" y="0"/>
                  </a:moveTo>
                  <a:cubicBezTo>
                    <a:pt x="837" y="0"/>
                    <a:pt x="751" y="13"/>
                    <a:pt x="667" y="41"/>
                  </a:cubicBezTo>
                  <a:cubicBezTo>
                    <a:pt x="267" y="175"/>
                    <a:pt x="0" y="675"/>
                    <a:pt x="167" y="1075"/>
                  </a:cubicBezTo>
                  <a:cubicBezTo>
                    <a:pt x="271" y="1386"/>
                    <a:pt x="596" y="1597"/>
                    <a:pt x="924" y="1597"/>
                  </a:cubicBezTo>
                  <a:cubicBezTo>
                    <a:pt x="1018" y="1597"/>
                    <a:pt x="1112" y="1579"/>
                    <a:pt x="1201" y="1542"/>
                  </a:cubicBezTo>
                  <a:cubicBezTo>
                    <a:pt x="1601" y="1409"/>
                    <a:pt x="1835" y="909"/>
                    <a:pt x="1668" y="508"/>
                  </a:cubicBezTo>
                  <a:cubicBezTo>
                    <a:pt x="1562" y="192"/>
                    <a:pt x="1248" y="0"/>
                    <a:pt x="923"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3"/>
            <p:cNvSpPr/>
            <p:nvPr/>
          </p:nvSpPr>
          <p:spPr>
            <a:xfrm>
              <a:off x="2920600" y="3243600"/>
              <a:ext cx="53375" cy="34600"/>
            </a:xfrm>
            <a:custGeom>
              <a:rect b="b" l="l" r="r" t="t"/>
              <a:pathLst>
                <a:path extrusionOk="0" h="1384" w="2135">
                  <a:moveTo>
                    <a:pt x="2135" y="234"/>
                  </a:moveTo>
                  <a:lnTo>
                    <a:pt x="2135" y="234"/>
                  </a:lnTo>
                  <a:cubicBezTo>
                    <a:pt x="2035" y="467"/>
                    <a:pt x="0" y="0"/>
                    <a:pt x="400" y="1201"/>
                  </a:cubicBezTo>
                  <a:cubicBezTo>
                    <a:pt x="400" y="1235"/>
                    <a:pt x="400" y="1235"/>
                    <a:pt x="400" y="1235"/>
                  </a:cubicBezTo>
                  <a:cubicBezTo>
                    <a:pt x="435" y="1339"/>
                    <a:pt x="509" y="1383"/>
                    <a:pt x="606" y="1383"/>
                  </a:cubicBezTo>
                  <a:cubicBezTo>
                    <a:pt x="1070" y="1383"/>
                    <a:pt x="2080" y="399"/>
                    <a:pt x="2135" y="234"/>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3"/>
            <p:cNvSpPr/>
            <p:nvPr/>
          </p:nvSpPr>
          <p:spPr>
            <a:xfrm>
              <a:off x="2918925" y="3256575"/>
              <a:ext cx="260200" cy="226775"/>
            </a:xfrm>
            <a:custGeom>
              <a:rect b="b" l="l" r="r" t="t"/>
              <a:pathLst>
                <a:path extrusionOk="0" h="9071" w="10408">
                  <a:moveTo>
                    <a:pt x="4070" y="0"/>
                  </a:moveTo>
                  <a:cubicBezTo>
                    <a:pt x="3941" y="0"/>
                    <a:pt x="3818" y="5"/>
                    <a:pt x="3703" y="15"/>
                  </a:cubicBezTo>
                  <a:cubicBezTo>
                    <a:pt x="2369" y="149"/>
                    <a:pt x="1068" y="916"/>
                    <a:pt x="768" y="1283"/>
                  </a:cubicBezTo>
                  <a:cubicBezTo>
                    <a:pt x="0" y="2250"/>
                    <a:pt x="534" y="3651"/>
                    <a:pt x="1168" y="4151"/>
                  </a:cubicBezTo>
                  <a:cubicBezTo>
                    <a:pt x="1835" y="4685"/>
                    <a:pt x="3236" y="5786"/>
                    <a:pt x="3770" y="7254"/>
                  </a:cubicBezTo>
                  <a:cubicBezTo>
                    <a:pt x="4168" y="8410"/>
                    <a:pt x="5341" y="9071"/>
                    <a:pt x="6544" y="9071"/>
                  </a:cubicBezTo>
                  <a:cubicBezTo>
                    <a:pt x="7457" y="9071"/>
                    <a:pt x="8388" y="8689"/>
                    <a:pt x="9007" y="7854"/>
                  </a:cubicBezTo>
                  <a:cubicBezTo>
                    <a:pt x="10408" y="5919"/>
                    <a:pt x="10308" y="4552"/>
                    <a:pt x="9474" y="2917"/>
                  </a:cubicBezTo>
                  <a:cubicBezTo>
                    <a:pt x="8363" y="787"/>
                    <a:pt x="5681" y="0"/>
                    <a:pt x="4070" y="0"/>
                  </a:cubicBezTo>
                  <a:close/>
                </a:path>
              </a:pathLst>
            </a:custGeom>
            <a:solidFill>
              <a:srgbClr val="4434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3"/>
            <p:cNvSpPr/>
            <p:nvPr/>
          </p:nvSpPr>
          <p:spPr>
            <a:xfrm>
              <a:off x="2949775" y="3261225"/>
              <a:ext cx="203500" cy="197550"/>
            </a:xfrm>
            <a:custGeom>
              <a:rect b="b" l="l" r="r" t="t"/>
              <a:pathLst>
                <a:path extrusionOk="0" h="7902" w="8140">
                  <a:moveTo>
                    <a:pt x="2734" y="0"/>
                  </a:moveTo>
                  <a:cubicBezTo>
                    <a:pt x="2170" y="0"/>
                    <a:pt x="1604" y="143"/>
                    <a:pt x="1135" y="463"/>
                  </a:cubicBezTo>
                  <a:cubicBezTo>
                    <a:pt x="434" y="963"/>
                    <a:pt x="1" y="1931"/>
                    <a:pt x="301" y="2731"/>
                  </a:cubicBezTo>
                  <a:cubicBezTo>
                    <a:pt x="634" y="3732"/>
                    <a:pt x="1735" y="4199"/>
                    <a:pt x="2402" y="4966"/>
                  </a:cubicBezTo>
                  <a:cubicBezTo>
                    <a:pt x="3036" y="5700"/>
                    <a:pt x="3336" y="6734"/>
                    <a:pt x="4070" y="7368"/>
                  </a:cubicBezTo>
                  <a:cubicBezTo>
                    <a:pt x="4482" y="7721"/>
                    <a:pt x="5022" y="7901"/>
                    <a:pt x="5559" y="7901"/>
                  </a:cubicBezTo>
                  <a:cubicBezTo>
                    <a:pt x="5935" y="7901"/>
                    <a:pt x="6309" y="7813"/>
                    <a:pt x="6639" y="7635"/>
                  </a:cubicBezTo>
                  <a:cubicBezTo>
                    <a:pt x="7706" y="7034"/>
                    <a:pt x="8140" y="5633"/>
                    <a:pt x="7906" y="4432"/>
                  </a:cubicBezTo>
                  <a:cubicBezTo>
                    <a:pt x="7639" y="3265"/>
                    <a:pt x="6839" y="2231"/>
                    <a:pt x="5905" y="1430"/>
                  </a:cubicBezTo>
                  <a:cubicBezTo>
                    <a:pt x="5238" y="863"/>
                    <a:pt x="4504" y="363"/>
                    <a:pt x="3670" y="129"/>
                  </a:cubicBezTo>
                  <a:cubicBezTo>
                    <a:pt x="3370" y="45"/>
                    <a:pt x="3052" y="0"/>
                    <a:pt x="273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3"/>
            <p:cNvSpPr/>
            <p:nvPr/>
          </p:nvSpPr>
          <p:spPr>
            <a:xfrm>
              <a:off x="3021500" y="3282325"/>
              <a:ext cx="68400" cy="69600"/>
            </a:xfrm>
            <a:custGeom>
              <a:rect b="b" l="l" r="r" t="t"/>
              <a:pathLst>
                <a:path extrusionOk="0" h="2784" w="2736">
                  <a:moveTo>
                    <a:pt x="713" y="0"/>
                  </a:moveTo>
                  <a:cubicBezTo>
                    <a:pt x="593" y="0"/>
                    <a:pt x="476" y="26"/>
                    <a:pt x="367" y="86"/>
                  </a:cubicBezTo>
                  <a:cubicBezTo>
                    <a:pt x="67" y="253"/>
                    <a:pt x="0" y="653"/>
                    <a:pt x="67" y="953"/>
                  </a:cubicBezTo>
                  <a:cubicBezTo>
                    <a:pt x="134" y="1287"/>
                    <a:pt x="334" y="1554"/>
                    <a:pt x="534" y="1820"/>
                  </a:cubicBezTo>
                  <a:cubicBezTo>
                    <a:pt x="734" y="2121"/>
                    <a:pt x="968" y="2454"/>
                    <a:pt x="1301" y="2621"/>
                  </a:cubicBezTo>
                  <a:cubicBezTo>
                    <a:pt x="1457" y="2725"/>
                    <a:pt x="1658" y="2784"/>
                    <a:pt x="1852" y="2784"/>
                  </a:cubicBezTo>
                  <a:cubicBezTo>
                    <a:pt x="2032" y="2784"/>
                    <a:pt x="2207" y="2733"/>
                    <a:pt x="2335" y="2621"/>
                  </a:cubicBezTo>
                  <a:cubicBezTo>
                    <a:pt x="2736" y="2287"/>
                    <a:pt x="2636" y="1687"/>
                    <a:pt x="2402" y="1253"/>
                  </a:cubicBezTo>
                  <a:cubicBezTo>
                    <a:pt x="2169" y="786"/>
                    <a:pt x="1802" y="419"/>
                    <a:pt x="1335" y="186"/>
                  </a:cubicBezTo>
                  <a:cubicBezTo>
                    <a:pt x="1143" y="79"/>
                    <a:pt x="924" y="0"/>
                    <a:pt x="71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3"/>
            <p:cNvSpPr/>
            <p:nvPr/>
          </p:nvSpPr>
          <p:spPr>
            <a:xfrm>
              <a:off x="3948775" y="2807400"/>
              <a:ext cx="1186900" cy="394950"/>
            </a:xfrm>
            <a:custGeom>
              <a:rect b="b" l="l" r="r" t="t"/>
              <a:pathLst>
                <a:path extrusionOk="0" h="15798" w="47476">
                  <a:moveTo>
                    <a:pt x="3" y="1"/>
                  </a:moveTo>
                  <a:cubicBezTo>
                    <a:pt x="0" y="1"/>
                    <a:pt x="0" y="1"/>
                    <a:pt x="2" y="3"/>
                  </a:cubicBezTo>
                  <a:cubicBezTo>
                    <a:pt x="6273" y="3791"/>
                    <a:pt x="46054" y="15797"/>
                    <a:pt x="47435" y="15797"/>
                  </a:cubicBezTo>
                  <a:cubicBezTo>
                    <a:pt x="47464" y="15797"/>
                    <a:pt x="47476" y="15792"/>
                    <a:pt x="47470" y="15781"/>
                  </a:cubicBezTo>
                  <a:cubicBezTo>
                    <a:pt x="47203" y="15280"/>
                    <a:pt x="42766" y="12545"/>
                    <a:pt x="33727" y="9643"/>
                  </a:cubicBezTo>
                  <a:cubicBezTo>
                    <a:pt x="24740" y="6769"/>
                    <a:pt x="245" y="1"/>
                    <a:pt x="3" y="1"/>
                  </a:cubicBezTo>
                  <a:close/>
                </a:path>
              </a:pathLst>
            </a:custGeom>
            <a:solidFill>
              <a:srgbClr val="4434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3"/>
            <p:cNvSpPr/>
            <p:nvPr/>
          </p:nvSpPr>
          <p:spPr>
            <a:xfrm>
              <a:off x="2978125" y="3478775"/>
              <a:ext cx="95925" cy="61075"/>
            </a:xfrm>
            <a:custGeom>
              <a:rect b="b" l="l" r="r" t="t"/>
              <a:pathLst>
                <a:path extrusionOk="0" h="2443" w="3837">
                  <a:moveTo>
                    <a:pt x="1368" y="0"/>
                  </a:moveTo>
                  <a:cubicBezTo>
                    <a:pt x="935" y="33"/>
                    <a:pt x="468" y="200"/>
                    <a:pt x="268" y="567"/>
                  </a:cubicBezTo>
                  <a:cubicBezTo>
                    <a:pt x="1" y="1068"/>
                    <a:pt x="268" y="1768"/>
                    <a:pt x="735" y="2068"/>
                  </a:cubicBezTo>
                  <a:cubicBezTo>
                    <a:pt x="1132" y="2352"/>
                    <a:pt x="1627" y="2443"/>
                    <a:pt x="2115" y="2443"/>
                  </a:cubicBezTo>
                  <a:cubicBezTo>
                    <a:pt x="2200" y="2443"/>
                    <a:pt x="2285" y="2440"/>
                    <a:pt x="2369" y="2435"/>
                  </a:cubicBezTo>
                  <a:cubicBezTo>
                    <a:pt x="2703" y="2402"/>
                    <a:pt x="3036" y="2368"/>
                    <a:pt x="3303" y="2202"/>
                  </a:cubicBezTo>
                  <a:cubicBezTo>
                    <a:pt x="3603" y="2035"/>
                    <a:pt x="3837" y="1768"/>
                    <a:pt x="3837" y="1434"/>
                  </a:cubicBezTo>
                  <a:cubicBezTo>
                    <a:pt x="3837" y="1134"/>
                    <a:pt x="3637" y="834"/>
                    <a:pt x="3403" y="667"/>
                  </a:cubicBezTo>
                  <a:cubicBezTo>
                    <a:pt x="3170" y="467"/>
                    <a:pt x="2869" y="367"/>
                    <a:pt x="2603" y="267"/>
                  </a:cubicBezTo>
                  <a:cubicBezTo>
                    <a:pt x="2202" y="134"/>
                    <a:pt x="1769" y="0"/>
                    <a:pt x="136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3"/>
            <p:cNvSpPr/>
            <p:nvPr/>
          </p:nvSpPr>
          <p:spPr>
            <a:xfrm>
              <a:off x="2999825" y="3346175"/>
              <a:ext cx="692175" cy="1135525"/>
            </a:xfrm>
            <a:custGeom>
              <a:rect b="b" l="l" r="r" t="t"/>
              <a:pathLst>
                <a:path extrusionOk="0" h="45421" w="27687">
                  <a:moveTo>
                    <a:pt x="27686" y="0"/>
                  </a:moveTo>
                  <a:lnTo>
                    <a:pt x="24217" y="1468"/>
                  </a:lnTo>
                  <a:cubicBezTo>
                    <a:pt x="24217" y="1468"/>
                    <a:pt x="22283" y="11042"/>
                    <a:pt x="21015" y="12509"/>
                  </a:cubicBezTo>
                  <a:cubicBezTo>
                    <a:pt x="19714" y="13977"/>
                    <a:pt x="20848" y="14778"/>
                    <a:pt x="20848" y="14778"/>
                  </a:cubicBezTo>
                  <a:cubicBezTo>
                    <a:pt x="20848" y="14778"/>
                    <a:pt x="17713" y="28454"/>
                    <a:pt x="16011" y="31056"/>
                  </a:cubicBezTo>
                  <a:cubicBezTo>
                    <a:pt x="15248" y="32224"/>
                    <a:pt x="15250" y="32431"/>
                    <a:pt x="15443" y="32431"/>
                  </a:cubicBezTo>
                  <a:cubicBezTo>
                    <a:pt x="15548" y="32431"/>
                    <a:pt x="15711" y="32368"/>
                    <a:pt x="15836" y="32368"/>
                  </a:cubicBezTo>
                  <a:cubicBezTo>
                    <a:pt x="15991" y="32368"/>
                    <a:pt x="16087" y="32464"/>
                    <a:pt x="15945" y="32891"/>
                  </a:cubicBezTo>
                  <a:cubicBezTo>
                    <a:pt x="15444" y="34325"/>
                    <a:pt x="7339" y="42698"/>
                    <a:pt x="7339" y="42698"/>
                  </a:cubicBezTo>
                  <a:cubicBezTo>
                    <a:pt x="7339" y="42698"/>
                    <a:pt x="767" y="43565"/>
                    <a:pt x="734" y="43898"/>
                  </a:cubicBezTo>
                  <a:cubicBezTo>
                    <a:pt x="667" y="44199"/>
                    <a:pt x="2702" y="44332"/>
                    <a:pt x="2702" y="44332"/>
                  </a:cubicBezTo>
                  <a:cubicBezTo>
                    <a:pt x="2702" y="44332"/>
                    <a:pt x="0" y="45199"/>
                    <a:pt x="901" y="45399"/>
                  </a:cubicBezTo>
                  <a:cubicBezTo>
                    <a:pt x="957" y="45414"/>
                    <a:pt x="1029" y="45421"/>
                    <a:pt x="1114" y="45421"/>
                  </a:cubicBezTo>
                  <a:cubicBezTo>
                    <a:pt x="2402" y="45421"/>
                    <a:pt x="6819" y="43857"/>
                    <a:pt x="8039" y="43231"/>
                  </a:cubicBezTo>
                  <a:cubicBezTo>
                    <a:pt x="9340" y="42564"/>
                    <a:pt x="15978" y="35392"/>
                    <a:pt x="17079" y="32891"/>
                  </a:cubicBezTo>
                  <a:cubicBezTo>
                    <a:pt x="18146" y="30389"/>
                    <a:pt x="22149" y="14144"/>
                    <a:pt x="22149" y="14144"/>
                  </a:cubicBezTo>
                  <a:cubicBezTo>
                    <a:pt x="22381" y="14648"/>
                    <a:pt x="22610" y="14857"/>
                    <a:pt x="22826" y="14857"/>
                  </a:cubicBezTo>
                  <a:cubicBezTo>
                    <a:pt x="23509" y="14857"/>
                    <a:pt x="24065" y="12769"/>
                    <a:pt x="24217" y="11375"/>
                  </a:cubicBezTo>
                  <a:cubicBezTo>
                    <a:pt x="24417" y="9507"/>
                    <a:pt x="27686" y="1"/>
                    <a:pt x="2768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9" name="Google Shape;1589;p43"/>
          <p:cNvSpPr/>
          <p:nvPr/>
        </p:nvSpPr>
        <p:spPr>
          <a:xfrm rot="3828595">
            <a:off x="1962409" y="-321317"/>
            <a:ext cx="1874624" cy="2901188"/>
          </a:xfrm>
          <a:custGeom>
            <a:rect b="b" l="l" r="r" t="t"/>
            <a:pathLst>
              <a:path extrusionOk="0" fill="none" h="47702" w="30823">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cap="rnd"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0" name="Google Shape;1590;p43"/>
          <p:cNvGrpSpPr/>
          <p:nvPr/>
        </p:nvGrpSpPr>
        <p:grpSpPr>
          <a:xfrm>
            <a:off x="966716" y="1197029"/>
            <a:ext cx="711882" cy="772554"/>
            <a:chOff x="506475" y="1413325"/>
            <a:chExt cx="1067450" cy="1158425"/>
          </a:xfrm>
        </p:grpSpPr>
        <p:sp>
          <p:nvSpPr>
            <p:cNvPr id="1591" name="Google Shape;1591;p43"/>
            <p:cNvSpPr/>
            <p:nvPr/>
          </p:nvSpPr>
          <p:spPr>
            <a:xfrm flipH="1">
              <a:off x="1255300" y="2068775"/>
              <a:ext cx="318625" cy="334525"/>
            </a:xfrm>
            <a:custGeom>
              <a:rect b="b" l="l" r="r" t="t"/>
              <a:pathLst>
                <a:path extrusionOk="0" h="13381" w="12745">
                  <a:moveTo>
                    <a:pt x="12036" y="0"/>
                  </a:moveTo>
                  <a:cubicBezTo>
                    <a:pt x="10716" y="0"/>
                    <a:pt x="9678" y="163"/>
                    <a:pt x="8640" y="438"/>
                  </a:cubicBezTo>
                  <a:cubicBezTo>
                    <a:pt x="7906" y="638"/>
                    <a:pt x="6672" y="338"/>
                    <a:pt x="6105" y="938"/>
                  </a:cubicBezTo>
                  <a:cubicBezTo>
                    <a:pt x="5204" y="1939"/>
                    <a:pt x="4604" y="4308"/>
                    <a:pt x="4036" y="5675"/>
                  </a:cubicBezTo>
                  <a:cubicBezTo>
                    <a:pt x="3203" y="7577"/>
                    <a:pt x="2569" y="9912"/>
                    <a:pt x="1668" y="11780"/>
                  </a:cubicBezTo>
                  <a:cubicBezTo>
                    <a:pt x="1234" y="12580"/>
                    <a:pt x="701" y="13047"/>
                    <a:pt x="0" y="13381"/>
                  </a:cubicBezTo>
                  <a:cubicBezTo>
                    <a:pt x="801" y="13080"/>
                    <a:pt x="1435" y="12880"/>
                    <a:pt x="1968" y="12046"/>
                  </a:cubicBezTo>
                  <a:cubicBezTo>
                    <a:pt x="3336" y="9878"/>
                    <a:pt x="4437" y="6776"/>
                    <a:pt x="5337" y="4207"/>
                  </a:cubicBezTo>
                  <a:cubicBezTo>
                    <a:pt x="5671" y="3340"/>
                    <a:pt x="5871" y="2373"/>
                    <a:pt x="6438" y="1872"/>
                  </a:cubicBezTo>
                  <a:cubicBezTo>
                    <a:pt x="7049" y="1324"/>
                    <a:pt x="7807" y="1189"/>
                    <a:pt x="8526" y="1189"/>
                  </a:cubicBezTo>
                  <a:cubicBezTo>
                    <a:pt x="8945" y="1189"/>
                    <a:pt x="9351" y="1235"/>
                    <a:pt x="9707" y="1272"/>
                  </a:cubicBezTo>
                  <a:cubicBezTo>
                    <a:pt x="9943" y="1301"/>
                    <a:pt x="10613" y="1474"/>
                    <a:pt x="11238" y="1474"/>
                  </a:cubicBezTo>
                  <a:cubicBezTo>
                    <a:pt x="12028" y="1474"/>
                    <a:pt x="12745" y="1197"/>
                    <a:pt x="12409" y="4"/>
                  </a:cubicBezTo>
                  <a:cubicBezTo>
                    <a:pt x="12282" y="2"/>
                    <a:pt x="12158" y="0"/>
                    <a:pt x="1203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3"/>
            <p:cNvSpPr/>
            <p:nvPr/>
          </p:nvSpPr>
          <p:spPr>
            <a:xfrm flipH="1">
              <a:off x="506475" y="1885300"/>
              <a:ext cx="544575" cy="304900"/>
            </a:xfrm>
            <a:custGeom>
              <a:rect b="b" l="l" r="r" t="t"/>
              <a:pathLst>
                <a:path extrusionOk="0" h="12196" w="21783">
                  <a:moveTo>
                    <a:pt x="19952" y="1"/>
                  </a:moveTo>
                  <a:cubicBezTo>
                    <a:pt x="13240" y="1"/>
                    <a:pt x="7037" y="2698"/>
                    <a:pt x="1068" y="5542"/>
                  </a:cubicBezTo>
                  <a:cubicBezTo>
                    <a:pt x="0" y="7177"/>
                    <a:pt x="968" y="8945"/>
                    <a:pt x="1968" y="9779"/>
                  </a:cubicBezTo>
                  <a:cubicBezTo>
                    <a:pt x="4033" y="11442"/>
                    <a:pt x="6809" y="12196"/>
                    <a:pt x="9429" y="12196"/>
                  </a:cubicBezTo>
                  <a:cubicBezTo>
                    <a:pt x="9645" y="12196"/>
                    <a:pt x="9860" y="12190"/>
                    <a:pt x="10074" y="12180"/>
                  </a:cubicBezTo>
                  <a:cubicBezTo>
                    <a:pt x="14010" y="11947"/>
                    <a:pt x="16479" y="10546"/>
                    <a:pt x="19047" y="7577"/>
                  </a:cubicBezTo>
                  <a:cubicBezTo>
                    <a:pt x="20949" y="5342"/>
                    <a:pt x="21782" y="2907"/>
                    <a:pt x="21315" y="38"/>
                  </a:cubicBezTo>
                  <a:cubicBezTo>
                    <a:pt x="20859" y="13"/>
                    <a:pt x="20404" y="1"/>
                    <a:pt x="19952"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3"/>
            <p:cNvSpPr/>
            <p:nvPr/>
          </p:nvSpPr>
          <p:spPr>
            <a:xfrm flipH="1">
              <a:off x="512325" y="1912925"/>
              <a:ext cx="503700" cy="277275"/>
            </a:xfrm>
            <a:custGeom>
              <a:rect b="b" l="l" r="r" t="t"/>
              <a:pathLst>
                <a:path extrusionOk="0" h="11091" w="20148">
                  <a:moveTo>
                    <a:pt x="20015" y="1"/>
                  </a:moveTo>
                  <a:lnTo>
                    <a:pt x="20015" y="1"/>
                  </a:lnTo>
                  <a:cubicBezTo>
                    <a:pt x="17880" y="3103"/>
                    <a:pt x="12809" y="5138"/>
                    <a:pt x="9507" y="5938"/>
                  </a:cubicBezTo>
                  <a:cubicBezTo>
                    <a:pt x="7274" y="6458"/>
                    <a:pt x="4818" y="6977"/>
                    <a:pt x="2486" y="6977"/>
                  </a:cubicBezTo>
                  <a:cubicBezTo>
                    <a:pt x="1823" y="6977"/>
                    <a:pt x="1169" y="6935"/>
                    <a:pt x="534" y="6839"/>
                  </a:cubicBezTo>
                  <a:cubicBezTo>
                    <a:pt x="300" y="7306"/>
                    <a:pt x="100" y="7706"/>
                    <a:pt x="0" y="8106"/>
                  </a:cubicBezTo>
                  <a:cubicBezTo>
                    <a:pt x="200" y="8307"/>
                    <a:pt x="367" y="8507"/>
                    <a:pt x="567" y="8674"/>
                  </a:cubicBezTo>
                  <a:cubicBezTo>
                    <a:pt x="2632" y="10337"/>
                    <a:pt x="5408" y="11091"/>
                    <a:pt x="8028" y="11091"/>
                  </a:cubicBezTo>
                  <a:cubicBezTo>
                    <a:pt x="8244" y="11091"/>
                    <a:pt x="8459" y="11085"/>
                    <a:pt x="8673" y="11075"/>
                  </a:cubicBezTo>
                  <a:cubicBezTo>
                    <a:pt x="12609" y="10842"/>
                    <a:pt x="15078" y="9441"/>
                    <a:pt x="17646" y="6472"/>
                  </a:cubicBezTo>
                  <a:cubicBezTo>
                    <a:pt x="19314" y="4504"/>
                    <a:pt x="20148" y="2436"/>
                    <a:pt x="20015"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3"/>
            <p:cNvSpPr/>
            <p:nvPr/>
          </p:nvSpPr>
          <p:spPr>
            <a:xfrm flipH="1">
              <a:off x="910100" y="2085550"/>
              <a:ext cx="30875" cy="85925"/>
            </a:xfrm>
            <a:custGeom>
              <a:rect b="b" l="l" r="r" t="t"/>
              <a:pathLst>
                <a:path extrusionOk="0" h="3437" w="1235">
                  <a:moveTo>
                    <a:pt x="968" y="1"/>
                  </a:moveTo>
                  <a:lnTo>
                    <a:pt x="968" y="1"/>
                  </a:lnTo>
                  <a:cubicBezTo>
                    <a:pt x="734" y="34"/>
                    <a:pt x="534" y="34"/>
                    <a:pt x="334" y="34"/>
                  </a:cubicBezTo>
                  <a:cubicBezTo>
                    <a:pt x="501" y="968"/>
                    <a:pt x="634" y="2502"/>
                    <a:pt x="0" y="3203"/>
                  </a:cubicBezTo>
                  <a:cubicBezTo>
                    <a:pt x="234" y="3303"/>
                    <a:pt x="434" y="3370"/>
                    <a:pt x="634" y="3436"/>
                  </a:cubicBezTo>
                  <a:cubicBezTo>
                    <a:pt x="1235" y="2536"/>
                    <a:pt x="1134" y="1101"/>
                    <a:pt x="968"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3"/>
            <p:cNvSpPr/>
            <p:nvPr/>
          </p:nvSpPr>
          <p:spPr>
            <a:xfrm flipH="1">
              <a:off x="850050" y="2078050"/>
              <a:ext cx="36725" cy="107600"/>
            </a:xfrm>
            <a:custGeom>
              <a:rect b="b" l="l" r="r" t="t"/>
              <a:pathLst>
                <a:path extrusionOk="0" h="4304" w="1469">
                  <a:moveTo>
                    <a:pt x="1101" y="0"/>
                  </a:moveTo>
                  <a:cubicBezTo>
                    <a:pt x="901" y="34"/>
                    <a:pt x="701" y="67"/>
                    <a:pt x="501" y="100"/>
                  </a:cubicBezTo>
                  <a:cubicBezTo>
                    <a:pt x="668" y="1001"/>
                    <a:pt x="834" y="1835"/>
                    <a:pt x="534" y="2736"/>
                  </a:cubicBezTo>
                  <a:cubicBezTo>
                    <a:pt x="334" y="3369"/>
                    <a:pt x="134" y="3870"/>
                    <a:pt x="1" y="4170"/>
                  </a:cubicBezTo>
                  <a:cubicBezTo>
                    <a:pt x="201" y="4237"/>
                    <a:pt x="401" y="4270"/>
                    <a:pt x="634" y="4303"/>
                  </a:cubicBezTo>
                  <a:cubicBezTo>
                    <a:pt x="768" y="3970"/>
                    <a:pt x="968" y="3536"/>
                    <a:pt x="1135" y="2902"/>
                  </a:cubicBezTo>
                  <a:cubicBezTo>
                    <a:pt x="1468" y="1902"/>
                    <a:pt x="1335" y="968"/>
                    <a:pt x="110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3"/>
            <p:cNvSpPr/>
            <p:nvPr/>
          </p:nvSpPr>
          <p:spPr>
            <a:xfrm flipH="1">
              <a:off x="780000" y="2065550"/>
              <a:ext cx="33400" cy="124275"/>
            </a:xfrm>
            <a:custGeom>
              <a:rect b="b" l="l" r="r" t="t"/>
              <a:pathLst>
                <a:path extrusionOk="0" h="4971" w="1336">
                  <a:moveTo>
                    <a:pt x="668" y="0"/>
                  </a:moveTo>
                  <a:cubicBezTo>
                    <a:pt x="435" y="33"/>
                    <a:pt x="234" y="100"/>
                    <a:pt x="1" y="133"/>
                  </a:cubicBezTo>
                  <a:cubicBezTo>
                    <a:pt x="401" y="734"/>
                    <a:pt x="601" y="1901"/>
                    <a:pt x="668" y="2869"/>
                  </a:cubicBezTo>
                  <a:cubicBezTo>
                    <a:pt x="701" y="3569"/>
                    <a:pt x="601" y="4170"/>
                    <a:pt x="401" y="4670"/>
                  </a:cubicBezTo>
                  <a:cubicBezTo>
                    <a:pt x="368" y="4737"/>
                    <a:pt x="335" y="4803"/>
                    <a:pt x="301" y="4837"/>
                  </a:cubicBezTo>
                  <a:cubicBezTo>
                    <a:pt x="268" y="4870"/>
                    <a:pt x="268" y="4937"/>
                    <a:pt x="234" y="4970"/>
                  </a:cubicBezTo>
                  <a:lnTo>
                    <a:pt x="535" y="4970"/>
                  </a:lnTo>
                  <a:cubicBezTo>
                    <a:pt x="701" y="4937"/>
                    <a:pt x="835" y="4937"/>
                    <a:pt x="968" y="4937"/>
                  </a:cubicBezTo>
                  <a:cubicBezTo>
                    <a:pt x="1235" y="4336"/>
                    <a:pt x="1335" y="3636"/>
                    <a:pt x="1302" y="2835"/>
                  </a:cubicBezTo>
                  <a:cubicBezTo>
                    <a:pt x="1269" y="2168"/>
                    <a:pt x="1135" y="867"/>
                    <a:pt x="668"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3"/>
            <p:cNvSpPr/>
            <p:nvPr/>
          </p:nvSpPr>
          <p:spPr>
            <a:xfrm flipH="1">
              <a:off x="698275" y="2048850"/>
              <a:ext cx="50900" cy="125950"/>
            </a:xfrm>
            <a:custGeom>
              <a:rect b="b" l="l" r="r" t="t"/>
              <a:pathLst>
                <a:path extrusionOk="0" h="5038" w="2036">
                  <a:moveTo>
                    <a:pt x="601" y="1"/>
                  </a:moveTo>
                  <a:cubicBezTo>
                    <a:pt x="401" y="68"/>
                    <a:pt x="201" y="101"/>
                    <a:pt x="0" y="168"/>
                  </a:cubicBezTo>
                  <a:cubicBezTo>
                    <a:pt x="134" y="568"/>
                    <a:pt x="301" y="968"/>
                    <a:pt x="434" y="1335"/>
                  </a:cubicBezTo>
                  <a:cubicBezTo>
                    <a:pt x="768" y="2136"/>
                    <a:pt x="1101" y="2970"/>
                    <a:pt x="1301" y="3837"/>
                  </a:cubicBezTo>
                  <a:cubicBezTo>
                    <a:pt x="1401" y="4304"/>
                    <a:pt x="1435" y="4704"/>
                    <a:pt x="1368" y="5038"/>
                  </a:cubicBezTo>
                  <a:cubicBezTo>
                    <a:pt x="1568" y="4971"/>
                    <a:pt x="1802" y="4904"/>
                    <a:pt x="2002" y="4804"/>
                  </a:cubicBezTo>
                  <a:cubicBezTo>
                    <a:pt x="2035" y="4471"/>
                    <a:pt x="2002" y="4104"/>
                    <a:pt x="1902" y="3670"/>
                  </a:cubicBezTo>
                  <a:cubicBezTo>
                    <a:pt x="1702" y="2803"/>
                    <a:pt x="1368" y="1936"/>
                    <a:pt x="1035" y="1102"/>
                  </a:cubicBezTo>
                  <a:cubicBezTo>
                    <a:pt x="868" y="735"/>
                    <a:pt x="734" y="368"/>
                    <a:pt x="601"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3"/>
            <p:cNvSpPr/>
            <p:nvPr/>
          </p:nvSpPr>
          <p:spPr>
            <a:xfrm flipH="1">
              <a:off x="624050" y="2028000"/>
              <a:ext cx="70075" cy="106775"/>
            </a:xfrm>
            <a:custGeom>
              <a:rect b="b" l="l" r="r" t="t"/>
              <a:pathLst>
                <a:path extrusionOk="0" h="4271" w="2803">
                  <a:moveTo>
                    <a:pt x="600" y="1"/>
                  </a:moveTo>
                  <a:cubicBezTo>
                    <a:pt x="400" y="101"/>
                    <a:pt x="200" y="168"/>
                    <a:pt x="0" y="268"/>
                  </a:cubicBezTo>
                  <a:cubicBezTo>
                    <a:pt x="33" y="301"/>
                    <a:pt x="67" y="334"/>
                    <a:pt x="100" y="368"/>
                  </a:cubicBezTo>
                  <a:lnTo>
                    <a:pt x="434" y="768"/>
                  </a:lnTo>
                  <a:cubicBezTo>
                    <a:pt x="934" y="1335"/>
                    <a:pt x="1401" y="1902"/>
                    <a:pt x="1735" y="2569"/>
                  </a:cubicBezTo>
                  <a:cubicBezTo>
                    <a:pt x="2001" y="3137"/>
                    <a:pt x="2168" y="3704"/>
                    <a:pt x="2235" y="4271"/>
                  </a:cubicBezTo>
                  <a:cubicBezTo>
                    <a:pt x="2435" y="4137"/>
                    <a:pt x="2602" y="4004"/>
                    <a:pt x="2802" y="3837"/>
                  </a:cubicBezTo>
                  <a:cubicBezTo>
                    <a:pt x="2702" y="3303"/>
                    <a:pt x="2535" y="2803"/>
                    <a:pt x="2302" y="2269"/>
                  </a:cubicBezTo>
                  <a:cubicBezTo>
                    <a:pt x="1935" y="1569"/>
                    <a:pt x="1401" y="935"/>
                    <a:pt x="901" y="368"/>
                  </a:cubicBezTo>
                  <a:lnTo>
                    <a:pt x="600"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3"/>
            <p:cNvSpPr/>
            <p:nvPr/>
          </p:nvSpPr>
          <p:spPr>
            <a:xfrm flipH="1">
              <a:off x="560675" y="2000500"/>
              <a:ext cx="75925" cy="70075"/>
            </a:xfrm>
            <a:custGeom>
              <a:rect b="b" l="l" r="r" t="t"/>
              <a:pathLst>
                <a:path extrusionOk="0" h="2803" w="3037">
                  <a:moveTo>
                    <a:pt x="634" y="0"/>
                  </a:moveTo>
                  <a:cubicBezTo>
                    <a:pt x="434" y="100"/>
                    <a:pt x="201" y="234"/>
                    <a:pt x="1" y="334"/>
                  </a:cubicBezTo>
                  <a:cubicBezTo>
                    <a:pt x="134" y="434"/>
                    <a:pt x="301" y="534"/>
                    <a:pt x="434" y="634"/>
                  </a:cubicBezTo>
                  <a:cubicBezTo>
                    <a:pt x="1368" y="1234"/>
                    <a:pt x="2269" y="1801"/>
                    <a:pt x="2569" y="2802"/>
                  </a:cubicBezTo>
                  <a:cubicBezTo>
                    <a:pt x="2736" y="2602"/>
                    <a:pt x="2903" y="2435"/>
                    <a:pt x="3036" y="2235"/>
                  </a:cubicBezTo>
                  <a:cubicBezTo>
                    <a:pt x="2569" y="1268"/>
                    <a:pt x="1669" y="667"/>
                    <a:pt x="768" y="100"/>
                  </a:cubicBezTo>
                  <a:cubicBezTo>
                    <a:pt x="735" y="67"/>
                    <a:pt x="701" y="33"/>
                    <a:pt x="634"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3"/>
            <p:cNvSpPr/>
            <p:nvPr/>
          </p:nvSpPr>
          <p:spPr>
            <a:xfrm flipH="1">
              <a:off x="521500" y="1956300"/>
              <a:ext cx="47550" cy="36700"/>
            </a:xfrm>
            <a:custGeom>
              <a:rect b="b" l="l" r="r" t="t"/>
              <a:pathLst>
                <a:path extrusionOk="0" h="1468" w="1902">
                  <a:moveTo>
                    <a:pt x="534" y="0"/>
                  </a:moveTo>
                  <a:cubicBezTo>
                    <a:pt x="368" y="167"/>
                    <a:pt x="201" y="300"/>
                    <a:pt x="1" y="434"/>
                  </a:cubicBezTo>
                  <a:cubicBezTo>
                    <a:pt x="134" y="501"/>
                    <a:pt x="234" y="567"/>
                    <a:pt x="368" y="634"/>
                  </a:cubicBezTo>
                  <a:cubicBezTo>
                    <a:pt x="868" y="867"/>
                    <a:pt x="1335" y="1134"/>
                    <a:pt x="1669" y="1468"/>
                  </a:cubicBezTo>
                  <a:cubicBezTo>
                    <a:pt x="1769" y="1268"/>
                    <a:pt x="1835" y="1034"/>
                    <a:pt x="1902" y="801"/>
                  </a:cubicBezTo>
                  <a:cubicBezTo>
                    <a:pt x="1502" y="501"/>
                    <a:pt x="1068" y="267"/>
                    <a:pt x="634" y="67"/>
                  </a:cubicBezTo>
                  <a:cubicBezTo>
                    <a:pt x="601" y="34"/>
                    <a:pt x="568" y="34"/>
                    <a:pt x="534"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3"/>
            <p:cNvSpPr/>
            <p:nvPr/>
          </p:nvSpPr>
          <p:spPr>
            <a:xfrm flipH="1">
              <a:off x="943450" y="2041550"/>
              <a:ext cx="27550" cy="24075"/>
            </a:xfrm>
            <a:custGeom>
              <a:rect b="b" l="l" r="r" t="t"/>
              <a:pathLst>
                <a:path extrusionOk="0" h="963" w="1102">
                  <a:moveTo>
                    <a:pt x="554" y="0"/>
                  </a:moveTo>
                  <a:cubicBezTo>
                    <a:pt x="398" y="0"/>
                    <a:pt x="250" y="81"/>
                    <a:pt x="167" y="226"/>
                  </a:cubicBezTo>
                  <a:cubicBezTo>
                    <a:pt x="0" y="460"/>
                    <a:pt x="67" y="760"/>
                    <a:pt x="301" y="893"/>
                  </a:cubicBezTo>
                  <a:cubicBezTo>
                    <a:pt x="383" y="941"/>
                    <a:pt x="475" y="963"/>
                    <a:pt x="564" y="963"/>
                  </a:cubicBezTo>
                  <a:cubicBezTo>
                    <a:pt x="726" y="963"/>
                    <a:pt x="882" y="889"/>
                    <a:pt x="968" y="760"/>
                  </a:cubicBezTo>
                  <a:cubicBezTo>
                    <a:pt x="1101" y="526"/>
                    <a:pt x="1035" y="226"/>
                    <a:pt x="834" y="93"/>
                  </a:cubicBezTo>
                  <a:cubicBezTo>
                    <a:pt x="746" y="30"/>
                    <a:pt x="649" y="0"/>
                    <a:pt x="554" y="0"/>
                  </a:cubicBezTo>
                  <a:close/>
                </a:path>
              </a:pathLst>
            </a:custGeom>
            <a:solidFill>
              <a:srgbClr val="847B7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3"/>
            <p:cNvSpPr/>
            <p:nvPr/>
          </p:nvSpPr>
          <p:spPr>
            <a:xfrm flipH="1">
              <a:off x="886750" y="2043000"/>
              <a:ext cx="27550" cy="24050"/>
            </a:xfrm>
            <a:custGeom>
              <a:rect b="b" l="l" r="r" t="t"/>
              <a:pathLst>
                <a:path extrusionOk="0" h="962" w="1102">
                  <a:moveTo>
                    <a:pt x="580" y="0"/>
                  </a:moveTo>
                  <a:cubicBezTo>
                    <a:pt x="415" y="0"/>
                    <a:pt x="255" y="81"/>
                    <a:pt x="168" y="235"/>
                  </a:cubicBezTo>
                  <a:cubicBezTo>
                    <a:pt x="1" y="435"/>
                    <a:pt x="67" y="735"/>
                    <a:pt x="301" y="869"/>
                  </a:cubicBezTo>
                  <a:cubicBezTo>
                    <a:pt x="389" y="932"/>
                    <a:pt x="487" y="961"/>
                    <a:pt x="581" y="961"/>
                  </a:cubicBezTo>
                  <a:cubicBezTo>
                    <a:pt x="737" y="961"/>
                    <a:pt x="885" y="881"/>
                    <a:pt x="968" y="735"/>
                  </a:cubicBezTo>
                  <a:cubicBezTo>
                    <a:pt x="1102" y="502"/>
                    <a:pt x="1035" y="202"/>
                    <a:pt x="835" y="68"/>
                  </a:cubicBezTo>
                  <a:cubicBezTo>
                    <a:pt x="755" y="22"/>
                    <a:pt x="667" y="0"/>
                    <a:pt x="580"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3"/>
            <p:cNvSpPr/>
            <p:nvPr/>
          </p:nvSpPr>
          <p:spPr>
            <a:xfrm flipH="1">
              <a:off x="831700" y="2036525"/>
              <a:ext cx="26725" cy="24100"/>
            </a:xfrm>
            <a:custGeom>
              <a:rect b="b" l="l" r="r" t="t"/>
              <a:pathLst>
                <a:path extrusionOk="0" h="964" w="1069">
                  <a:moveTo>
                    <a:pt x="521" y="1"/>
                  </a:moveTo>
                  <a:cubicBezTo>
                    <a:pt x="365" y="1"/>
                    <a:pt x="217" y="82"/>
                    <a:pt x="134" y="227"/>
                  </a:cubicBezTo>
                  <a:cubicBezTo>
                    <a:pt x="1" y="461"/>
                    <a:pt x="67" y="761"/>
                    <a:pt x="268" y="894"/>
                  </a:cubicBezTo>
                  <a:cubicBezTo>
                    <a:pt x="350" y="941"/>
                    <a:pt x="441" y="964"/>
                    <a:pt x="530" y="964"/>
                  </a:cubicBezTo>
                  <a:cubicBezTo>
                    <a:pt x="693" y="964"/>
                    <a:pt x="849" y="890"/>
                    <a:pt x="935" y="761"/>
                  </a:cubicBezTo>
                  <a:cubicBezTo>
                    <a:pt x="1068" y="527"/>
                    <a:pt x="1001" y="227"/>
                    <a:pt x="801" y="94"/>
                  </a:cubicBezTo>
                  <a:cubicBezTo>
                    <a:pt x="713" y="31"/>
                    <a:pt x="615" y="1"/>
                    <a:pt x="521"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3"/>
            <p:cNvSpPr/>
            <p:nvPr/>
          </p:nvSpPr>
          <p:spPr>
            <a:xfrm flipH="1">
              <a:off x="768325" y="2022950"/>
              <a:ext cx="27550" cy="24075"/>
            </a:xfrm>
            <a:custGeom>
              <a:rect b="b" l="l" r="r" t="t"/>
              <a:pathLst>
                <a:path extrusionOk="0" h="963" w="1102">
                  <a:moveTo>
                    <a:pt x="538" y="0"/>
                  </a:moveTo>
                  <a:cubicBezTo>
                    <a:pt x="376" y="0"/>
                    <a:pt x="220" y="74"/>
                    <a:pt x="134" y="203"/>
                  </a:cubicBezTo>
                  <a:cubicBezTo>
                    <a:pt x="0" y="436"/>
                    <a:pt x="67" y="737"/>
                    <a:pt x="267" y="870"/>
                  </a:cubicBezTo>
                  <a:cubicBezTo>
                    <a:pt x="356" y="933"/>
                    <a:pt x="453" y="963"/>
                    <a:pt x="548" y="963"/>
                  </a:cubicBezTo>
                  <a:cubicBezTo>
                    <a:pt x="704" y="963"/>
                    <a:pt x="851" y="882"/>
                    <a:pt x="934" y="737"/>
                  </a:cubicBezTo>
                  <a:cubicBezTo>
                    <a:pt x="1101" y="503"/>
                    <a:pt x="1035" y="203"/>
                    <a:pt x="801" y="69"/>
                  </a:cubicBezTo>
                  <a:cubicBezTo>
                    <a:pt x="718" y="22"/>
                    <a:pt x="627" y="0"/>
                    <a:pt x="538"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3"/>
            <p:cNvSpPr/>
            <p:nvPr/>
          </p:nvSpPr>
          <p:spPr>
            <a:xfrm flipH="1">
              <a:off x="714125" y="2010475"/>
              <a:ext cx="27550" cy="24275"/>
            </a:xfrm>
            <a:custGeom>
              <a:rect b="b" l="l" r="r" t="t"/>
              <a:pathLst>
                <a:path extrusionOk="0" h="971" w="1102">
                  <a:moveTo>
                    <a:pt x="571" y="0"/>
                  </a:moveTo>
                  <a:cubicBezTo>
                    <a:pt x="415" y="0"/>
                    <a:pt x="255" y="82"/>
                    <a:pt x="167" y="235"/>
                  </a:cubicBezTo>
                  <a:cubicBezTo>
                    <a:pt x="1" y="435"/>
                    <a:pt x="67" y="735"/>
                    <a:pt x="301" y="902"/>
                  </a:cubicBezTo>
                  <a:cubicBezTo>
                    <a:pt x="381" y="948"/>
                    <a:pt x="469" y="970"/>
                    <a:pt x="555" y="970"/>
                  </a:cubicBezTo>
                  <a:cubicBezTo>
                    <a:pt x="721" y="970"/>
                    <a:pt x="880" y="889"/>
                    <a:pt x="968" y="735"/>
                  </a:cubicBezTo>
                  <a:cubicBezTo>
                    <a:pt x="1101" y="502"/>
                    <a:pt x="1035" y="202"/>
                    <a:pt x="801" y="68"/>
                  </a:cubicBezTo>
                  <a:cubicBezTo>
                    <a:pt x="733" y="22"/>
                    <a:pt x="652" y="0"/>
                    <a:pt x="571"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3"/>
            <p:cNvSpPr/>
            <p:nvPr/>
          </p:nvSpPr>
          <p:spPr>
            <a:xfrm flipH="1">
              <a:off x="663250" y="1987075"/>
              <a:ext cx="27550" cy="23725"/>
            </a:xfrm>
            <a:custGeom>
              <a:rect b="b" l="l" r="r" t="t"/>
              <a:pathLst>
                <a:path extrusionOk="0" h="949" w="1102">
                  <a:moveTo>
                    <a:pt x="563" y="1"/>
                  </a:moveTo>
                  <a:cubicBezTo>
                    <a:pt x="409" y="1"/>
                    <a:pt x="253" y="74"/>
                    <a:pt x="167" y="204"/>
                  </a:cubicBezTo>
                  <a:cubicBezTo>
                    <a:pt x="0" y="437"/>
                    <a:pt x="67" y="737"/>
                    <a:pt x="301" y="871"/>
                  </a:cubicBezTo>
                  <a:cubicBezTo>
                    <a:pt x="391" y="922"/>
                    <a:pt x="490" y="949"/>
                    <a:pt x="587" y="949"/>
                  </a:cubicBezTo>
                  <a:cubicBezTo>
                    <a:pt x="741" y="949"/>
                    <a:pt x="886" y="881"/>
                    <a:pt x="968" y="737"/>
                  </a:cubicBezTo>
                  <a:cubicBezTo>
                    <a:pt x="1101" y="504"/>
                    <a:pt x="1035" y="204"/>
                    <a:pt x="801" y="70"/>
                  </a:cubicBezTo>
                  <a:cubicBezTo>
                    <a:pt x="730" y="23"/>
                    <a:pt x="647" y="1"/>
                    <a:pt x="56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3"/>
            <p:cNvSpPr/>
            <p:nvPr/>
          </p:nvSpPr>
          <p:spPr>
            <a:xfrm flipH="1">
              <a:off x="602375" y="1954600"/>
              <a:ext cx="27550" cy="24275"/>
            </a:xfrm>
            <a:custGeom>
              <a:rect b="b" l="l" r="r" t="t"/>
              <a:pathLst>
                <a:path extrusionOk="0" h="971" w="1102">
                  <a:moveTo>
                    <a:pt x="580" y="0"/>
                  </a:moveTo>
                  <a:cubicBezTo>
                    <a:pt x="415" y="0"/>
                    <a:pt x="255" y="82"/>
                    <a:pt x="167" y="235"/>
                  </a:cubicBezTo>
                  <a:cubicBezTo>
                    <a:pt x="1" y="435"/>
                    <a:pt x="67" y="735"/>
                    <a:pt x="301" y="902"/>
                  </a:cubicBezTo>
                  <a:cubicBezTo>
                    <a:pt x="381" y="948"/>
                    <a:pt x="469" y="970"/>
                    <a:pt x="555" y="970"/>
                  </a:cubicBezTo>
                  <a:cubicBezTo>
                    <a:pt x="721" y="970"/>
                    <a:pt x="880" y="889"/>
                    <a:pt x="968" y="735"/>
                  </a:cubicBezTo>
                  <a:cubicBezTo>
                    <a:pt x="1101" y="502"/>
                    <a:pt x="1035" y="202"/>
                    <a:pt x="834" y="68"/>
                  </a:cubicBezTo>
                  <a:cubicBezTo>
                    <a:pt x="754" y="22"/>
                    <a:pt x="666" y="0"/>
                    <a:pt x="580"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3"/>
            <p:cNvSpPr/>
            <p:nvPr/>
          </p:nvSpPr>
          <p:spPr>
            <a:xfrm flipH="1">
              <a:off x="537325" y="1908950"/>
              <a:ext cx="27550" cy="24075"/>
            </a:xfrm>
            <a:custGeom>
              <a:rect b="b" l="l" r="r" t="t"/>
              <a:pathLst>
                <a:path extrusionOk="0" h="963" w="1102">
                  <a:moveTo>
                    <a:pt x="544" y="0"/>
                  </a:moveTo>
                  <a:cubicBezTo>
                    <a:pt x="393" y="0"/>
                    <a:pt x="238" y="81"/>
                    <a:pt x="134" y="226"/>
                  </a:cubicBezTo>
                  <a:cubicBezTo>
                    <a:pt x="0" y="460"/>
                    <a:pt x="67" y="760"/>
                    <a:pt x="301" y="893"/>
                  </a:cubicBezTo>
                  <a:cubicBezTo>
                    <a:pt x="383" y="941"/>
                    <a:pt x="470" y="963"/>
                    <a:pt x="555" y="963"/>
                  </a:cubicBezTo>
                  <a:cubicBezTo>
                    <a:pt x="711" y="963"/>
                    <a:pt x="860" y="889"/>
                    <a:pt x="968" y="760"/>
                  </a:cubicBezTo>
                  <a:cubicBezTo>
                    <a:pt x="1101" y="527"/>
                    <a:pt x="1035" y="226"/>
                    <a:pt x="801" y="93"/>
                  </a:cubicBezTo>
                  <a:cubicBezTo>
                    <a:pt x="725" y="30"/>
                    <a:pt x="636" y="0"/>
                    <a:pt x="544"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3"/>
            <p:cNvSpPr/>
            <p:nvPr/>
          </p:nvSpPr>
          <p:spPr>
            <a:xfrm flipH="1">
              <a:off x="606550" y="1515200"/>
              <a:ext cx="398650" cy="546200"/>
            </a:xfrm>
            <a:custGeom>
              <a:rect b="b" l="l" r="r" t="t"/>
              <a:pathLst>
                <a:path extrusionOk="0" h="21848" w="15946">
                  <a:moveTo>
                    <a:pt x="12504" y="0"/>
                  </a:moveTo>
                  <a:cubicBezTo>
                    <a:pt x="12080" y="0"/>
                    <a:pt x="11655" y="36"/>
                    <a:pt x="11276" y="65"/>
                  </a:cubicBezTo>
                  <a:cubicBezTo>
                    <a:pt x="9241" y="198"/>
                    <a:pt x="8073" y="1733"/>
                    <a:pt x="6739" y="3167"/>
                  </a:cubicBezTo>
                  <a:cubicBezTo>
                    <a:pt x="4771" y="5302"/>
                    <a:pt x="3670" y="7437"/>
                    <a:pt x="2636" y="10172"/>
                  </a:cubicBezTo>
                  <a:cubicBezTo>
                    <a:pt x="1469" y="13241"/>
                    <a:pt x="1" y="16744"/>
                    <a:pt x="168" y="20113"/>
                  </a:cubicBezTo>
                  <a:cubicBezTo>
                    <a:pt x="101" y="21280"/>
                    <a:pt x="201" y="21580"/>
                    <a:pt x="334" y="21814"/>
                  </a:cubicBezTo>
                  <a:cubicBezTo>
                    <a:pt x="499" y="21836"/>
                    <a:pt x="667" y="21847"/>
                    <a:pt x="837" y="21847"/>
                  </a:cubicBezTo>
                  <a:cubicBezTo>
                    <a:pt x="6223" y="21847"/>
                    <a:pt x="14296" y="10931"/>
                    <a:pt x="14878" y="9605"/>
                  </a:cubicBezTo>
                  <a:cubicBezTo>
                    <a:pt x="15479" y="8271"/>
                    <a:pt x="15745" y="6603"/>
                    <a:pt x="15845" y="5169"/>
                  </a:cubicBezTo>
                  <a:cubicBezTo>
                    <a:pt x="15946" y="3501"/>
                    <a:pt x="15812" y="1032"/>
                    <a:pt x="14044" y="265"/>
                  </a:cubicBezTo>
                  <a:cubicBezTo>
                    <a:pt x="13594" y="59"/>
                    <a:pt x="13049" y="0"/>
                    <a:pt x="12504"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3"/>
            <p:cNvSpPr/>
            <p:nvPr/>
          </p:nvSpPr>
          <p:spPr>
            <a:xfrm flipH="1">
              <a:off x="848400" y="1413325"/>
              <a:ext cx="276050" cy="639725"/>
            </a:xfrm>
            <a:custGeom>
              <a:rect b="b" l="l" r="r" t="t"/>
              <a:pathLst>
                <a:path extrusionOk="0" h="25589" w="11042">
                  <a:moveTo>
                    <a:pt x="5331" y="0"/>
                  </a:moveTo>
                  <a:cubicBezTo>
                    <a:pt x="5192" y="0"/>
                    <a:pt x="5049" y="12"/>
                    <a:pt x="4904" y="37"/>
                  </a:cubicBezTo>
                  <a:cubicBezTo>
                    <a:pt x="4070" y="204"/>
                    <a:pt x="3203" y="904"/>
                    <a:pt x="2536" y="1405"/>
                  </a:cubicBezTo>
                  <a:cubicBezTo>
                    <a:pt x="901" y="2672"/>
                    <a:pt x="768" y="4607"/>
                    <a:pt x="468" y="6508"/>
                  </a:cubicBezTo>
                  <a:cubicBezTo>
                    <a:pt x="1" y="9377"/>
                    <a:pt x="301" y="11779"/>
                    <a:pt x="935" y="14614"/>
                  </a:cubicBezTo>
                  <a:cubicBezTo>
                    <a:pt x="1669" y="17850"/>
                    <a:pt x="2402" y="21552"/>
                    <a:pt x="4371" y="24254"/>
                  </a:cubicBezTo>
                  <a:cubicBezTo>
                    <a:pt x="4971" y="25255"/>
                    <a:pt x="5238" y="25455"/>
                    <a:pt x="5471" y="25589"/>
                  </a:cubicBezTo>
                  <a:cubicBezTo>
                    <a:pt x="10375" y="23220"/>
                    <a:pt x="11042" y="8810"/>
                    <a:pt x="10808" y="7342"/>
                  </a:cubicBezTo>
                  <a:cubicBezTo>
                    <a:pt x="10542" y="5941"/>
                    <a:pt x="9874" y="4373"/>
                    <a:pt x="9141" y="3139"/>
                  </a:cubicBezTo>
                  <a:cubicBezTo>
                    <a:pt x="8369" y="1812"/>
                    <a:pt x="7055" y="0"/>
                    <a:pt x="533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3"/>
            <p:cNvSpPr/>
            <p:nvPr/>
          </p:nvSpPr>
          <p:spPr>
            <a:xfrm flipH="1">
              <a:off x="908425" y="1942325"/>
              <a:ext cx="298375" cy="218150"/>
            </a:xfrm>
            <a:custGeom>
              <a:rect b="b" l="l" r="r" t="t"/>
              <a:pathLst>
                <a:path extrusionOk="0" h="8726" w="11935">
                  <a:moveTo>
                    <a:pt x="4735" y="0"/>
                  </a:moveTo>
                  <a:cubicBezTo>
                    <a:pt x="4145" y="0"/>
                    <a:pt x="3576" y="120"/>
                    <a:pt x="3061" y="392"/>
                  </a:cubicBezTo>
                  <a:cubicBezTo>
                    <a:pt x="2972" y="382"/>
                    <a:pt x="2885" y="377"/>
                    <a:pt x="2800" y="377"/>
                  </a:cubicBezTo>
                  <a:cubicBezTo>
                    <a:pt x="760" y="377"/>
                    <a:pt x="0" y="3376"/>
                    <a:pt x="993" y="5329"/>
                  </a:cubicBezTo>
                  <a:cubicBezTo>
                    <a:pt x="2057" y="7431"/>
                    <a:pt x="5100" y="8726"/>
                    <a:pt x="7639" y="8726"/>
                  </a:cubicBezTo>
                  <a:cubicBezTo>
                    <a:pt x="8364" y="8726"/>
                    <a:pt x="9048" y="8620"/>
                    <a:pt x="9633" y="8398"/>
                  </a:cubicBezTo>
                  <a:cubicBezTo>
                    <a:pt x="11934" y="7531"/>
                    <a:pt x="11300" y="4395"/>
                    <a:pt x="10100" y="2861"/>
                  </a:cubicBezTo>
                  <a:cubicBezTo>
                    <a:pt x="8991" y="1391"/>
                    <a:pt x="6745" y="0"/>
                    <a:pt x="473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3"/>
            <p:cNvSpPr/>
            <p:nvPr/>
          </p:nvSpPr>
          <p:spPr>
            <a:xfrm flipH="1">
              <a:off x="1044350" y="1815350"/>
              <a:ext cx="336950" cy="522900"/>
            </a:xfrm>
            <a:custGeom>
              <a:rect b="b" l="l" r="r" t="t"/>
              <a:pathLst>
                <a:path extrusionOk="0" h="20916" w="13478">
                  <a:moveTo>
                    <a:pt x="6045" y="1"/>
                  </a:moveTo>
                  <a:cubicBezTo>
                    <a:pt x="3759" y="1"/>
                    <a:pt x="2096" y="1259"/>
                    <a:pt x="1235" y="3503"/>
                  </a:cubicBezTo>
                  <a:cubicBezTo>
                    <a:pt x="134" y="6372"/>
                    <a:pt x="935" y="8507"/>
                    <a:pt x="3603" y="9608"/>
                  </a:cubicBezTo>
                  <a:cubicBezTo>
                    <a:pt x="3403" y="12376"/>
                    <a:pt x="401" y="18181"/>
                    <a:pt x="1" y="20916"/>
                  </a:cubicBezTo>
                  <a:cubicBezTo>
                    <a:pt x="1502" y="18881"/>
                    <a:pt x="7106" y="10608"/>
                    <a:pt x="7506" y="10375"/>
                  </a:cubicBezTo>
                  <a:cubicBezTo>
                    <a:pt x="7686" y="10265"/>
                    <a:pt x="7914" y="10233"/>
                    <a:pt x="8163" y="10233"/>
                  </a:cubicBezTo>
                  <a:cubicBezTo>
                    <a:pt x="8514" y="10233"/>
                    <a:pt x="8907" y="10296"/>
                    <a:pt x="9272" y="10296"/>
                  </a:cubicBezTo>
                  <a:cubicBezTo>
                    <a:pt x="9515" y="10296"/>
                    <a:pt x="9745" y="10268"/>
                    <a:pt x="9941" y="10175"/>
                  </a:cubicBezTo>
                  <a:cubicBezTo>
                    <a:pt x="12877" y="8740"/>
                    <a:pt x="13477" y="2569"/>
                    <a:pt x="9674" y="868"/>
                  </a:cubicBezTo>
                  <a:cubicBezTo>
                    <a:pt x="8338" y="280"/>
                    <a:pt x="7122" y="1"/>
                    <a:pt x="6045"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3"/>
            <p:cNvSpPr/>
            <p:nvPr/>
          </p:nvSpPr>
          <p:spPr>
            <a:xfrm flipH="1">
              <a:off x="1277850" y="1917775"/>
              <a:ext cx="127625" cy="106225"/>
            </a:xfrm>
            <a:custGeom>
              <a:rect b="b" l="l" r="r" t="t"/>
              <a:pathLst>
                <a:path extrusionOk="0" h="4249" w="5105">
                  <a:moveTo>
                    <a:pt x="2115" y="1"/>
                  </a:moveTo>
                  <a:cubicBezTo>
                    <a:pt x="1898" y="1"/>
                    <a:pt x="1688" y="74"/>
                    <a:pt x="1435" y="174"/>
                  </a:cubicBezTo>
                  <a:cubicBezTo>
                    <a:pt x="0" y="741"/>
                    <a:pt x="467" y="2609"/>
                    <a:pt x="1401" y="3443"/>
                  </a:cubicBezTo>
                  <a:cubicBezTo>
                    <a:pt x="1859" y="3859"/>
                    <a:pt x="2537" y="4249"/>
                    <a:pt x="3194" y="4249"/>
                  </a:cubicBezTo>
                  <a:cubicBezTo>
                    <a:pt x="3589" y="4249"/>
                    <a:pt x="3977" y="4107"/>
                    <a:pt x="4303" y="3743"/>
                  </a:cubicBezTo>
                  <a:cubicBezTo>
                    <a:pt x="5104" y="2875"/>
                    <a:pt x="4303" y="1808"/>
                    <a:pt x="3937" y="1308"/>
                  </a:cubicBezTo>
                  <a:cubicBezTo>
                    <a:pt x="3021" y="303"/>
                    <a:pt x="2554" y="1"/>
                    <a:pt x="211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3"/>
            <p:cNvSpPr/>
            <p:nvPr/>
          </p:nvSpPr>
          <p:spPr>
            <a:xfrm flipH="1">
              <a:off x="1065200" y="1976775"/>
              <a:ext cx="140975" cy="90100"/>
            </a:xfrm>
            <a:custGeom>
              <a:rect b="b" l="l" r="r" t="t"/>
              <a:pathLst>
                <a:path extrusionOk="0" h="3604" w="5639">
                  <a:moveTo>
                    <a:pt x="3504" y="0"/>
                  </a:moveTo>
                  <a:cubicBezTo>
                    <a:pt x="3139" y="0"/>
                    <a:pt x="2642" y="78"/>
                    <a:pt x="1935" y="249"/>
                  </a:cubicBezTo>
                  <a:cubicBezTo>
                    <a:pt x="1335" y="415"/>
                    <a:pt x="1" y="882"/>
                    <a:pt x="168" y="2083"/>
                  </a:cubicBezTo>
                  <a:cubicBezTo>
                    <a:pt x="314" y="3255"/>
                    <a:pt x="1463" y="3603"/>
                    <a:pt x="2441" y="3603"/>
                  </a:cubicBezTo>
                  <a:cubicBezTo>
                    <a:pt x="2577" y="3603"/>
                    <a:pt x="2710" y="3597"/>
                    <a:pt x="2836" y="3584"/>
                  </a:cubicBezTo>
                  <a:cubicBezTo>
                    <a:pt x="4104" y="3418"/>
                    <a:pt x="5638" y="2117"/>
                    <a:pt x="4737" y="749"/>
                  </a:cubicBezTo>
                  <a:cubicBezTo>
                    <a:pt x="4430" y="288"/>
                    <a:pt x="4209" y="0"/>
                    <a:pt x="3504"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3"/>
            <p:cNvSpPr/>
            <p:nvPr/>
          </p:nvSpPr>
          <p:spPr>
            <a:xfrm flipH="1">
              <a:off x="1256175" y="1732750"/>
              <a:ext cx="187675" cy="163875"/>
            </a:xfrm>
            <a:custGeom>
              <a:rect b="b" l="l" r="r" t="t"/>
              <a:pathLst>
                <a:path extrusionOk="0" h="6555" w="7507">
                  <a:moveTo>
                    <a:pt x="2329" y="0"/>
                  </a:moveTo>
                  <a:cubicBezTo>
                    <a:pt x="2052" y="0"/>
                    <a:pt x="1775" y="32"/>
                    <a:pt x="1502" y="103"/>
                  </a:cubicBezTo>
                  <a:cubicBezTo>
                    <a:pt x="1068" y="203"/>
                    <a:pt x="201" y="436"/>
                    <a:pt x="1" y="870"/>
                  </a:cubicBezTo>
                  <a:cubicBezTo>
                    <a:pt x="531" y="438"/>
                    <a:pt x="1180" y="253"/>
                    <a:pt x="1849" y="253"/>
                  </a:cubicBezTo>
                  <a:cubicBezTo>
                    <a:pt x="2991" y="253"/>
                    <a:pt x="4193" y="792"/>
                    <a:pt x="4971" y="1570"/>
                  </a:cubicBezTo>
                  <a:cubicBezTo>
                    <a:pt x="5805" y="2404"/>
                    <a:pt x="6172" y="3738"/>
                    <a:pt x="6339" y="4906"/>
                  </a:cubicBezTo>
                  <a:cubicBezTo>
                    <a:pt x="6485" y="5756"/>
                    <a:pt x="6374" y="6555"/>
                    <a:pt x="7138" y="6555"/>
                  </a:cubicBezTo>
                  <a:cubicBezTo>
                    <a:pt x="7243" y="6555"/>
                    <a:pt x="7365" y="6539"/>
                    <a:pt x="7506" y="6507"/>
                  </a:cubicBezTo>
                  <a:cubicBezTo>
                    <a:pt x="7506" y="4239"/>
                    <a:pt x="6973" y="1971"/>
                    <a:pt x="4938" y="803"/>
                  </a:cubicBezTo>
                  <a:cubicBezTo>
                    <a:pt x="4146" y="343"/>
                    <a:pt x="3236" y="0"/>
                    <a:pt x="232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3"/>
            <p:cNvSpPr/>
            <p:nvPr/>
          </p:nvSpPr>
          <p:spPr>
            <a:xfrm flipH="1">
              <a:off x="1001825" y="1757650"/>
              <a:ext cx="188500" cy="163750"/>
            </a:xfrm>
            <a:custGeom>
              <a:rect b="b" l="l" r="r" t="t"/>
              <a:pathLst>
                <a:path extrusionOk="0" h="6550" w="7540">
                  <a:moveTo>
                    <a:pt x="5160" y="0"/>
                  </a:moveTo>
                  <a:cubicBezTo>
                    <a:pt x="4260" y="0"/>
                    <a:pt x="3384" y="321"/>
                    <a:pt x="2602" y="774"/>
                  </a:cubicBezTo>
                  <a:cubicBezTo>
                    <a:pt x="568" y="1975"/>
                    <a:pt x="34" y="4244"/>
                    <a:pt x="1" y="6512"/>
                  </a:cubicBezTo>
                  <a:cubicBezTo>
                    <a:pt x="131" y="6537"/>
                    <a:pt x="245" y="6549"/>
                    <a:pt x="345" y="6549"/>
                  </a:cubicBezTo>
                  <a:cubicBezTo>
                    <a:pt x="1169" y="6549"/>
                    <a:pt x="1049" y="5740"/>
                    <a:pt x="1168" y="4877"/>
                  </a:cubicBezTo>
                  <a:cubicBezTo>
                    <a:pt x="1368" y="3710"/>
                    <a:pt x="1735" y="2409"/>
                    <a:pt x="2569" y="1575"/>
                  </a:cubicBezTo>
                  <a:cubicBezTo>
                    <a:pt x="3326" y="797"/>
                    <a:pt x="4521" y="258"/>
                    <a:pt x="5668" y="258"/>
                  </a:cubicBezTo>
                  <a:cubicBezTo>
                    <a:pt x="6340" y="258"/>
                    <a:pt x="6997" y="443"/>
                    <a:pt x="7539" y="874"/>
                  </a:cubicBezTo>
                  <a:cubicBezTo>
                    <a:pt x="7306" y="441"/>
                    <a:pt x="6438" y="207"/>
                    <a:pt x="6038" y="107"/>
                  </a:cubicBezTo>
                  <a:cubicBezTo>
                    <a:pt x="5745" y="34"/>
                    <a:pt x="5451" y="0"/>
                    <a:pt x="516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3"/>
            <p:cNvSpPr/>
            <p:nvPr/>
          </p:nvSpPr>
          <p:spPr>
            <a:xfrm flipH="1">
              <a:off x="1092725" y="2077225"/>
              <a:ext cx="218525" cy="467850"/>
            </a:xfrm>
            <a:custGeom>
              <a:rect b="b" l="l" r="r" t="t"/>
              <a:pathLst>
                <a:path extrusionOk="0" h="18714" w="8741">
                  <a:moveTo>
                    <a:pt x="7439" y="0"/>
                  </a:moveTo>
                  <a:lnTo>
                    <a:pt x="7439" y="0"/>
                  </a:lnTo>
                  <a:cubicBezTo>
                    <a:pt x="5938" y="701"/>
                    <a:pt x="4871" y="1401"/>
                    <a:pt x="3870" y="2235"/>
                  </a:cubicBezTo>
                  <a:cubicBezTo>
                    <a:pt x="3236" y="2769"/>
                    <a:pt x="1902" y="3102"/>
                    <a:pt x="1602" y="3936"/>
                  </a:cubicBezTo>
                  <a:cubicBezTo>
                    <a:pt x="1035" y="5337"/>
                    <a:pt x="1302" y="7872"/>
                    <a:pt x="1202" y="9440"/>
                  </a:cubicBezTo>
                  <a:cubicBezTo>
                    <a:pt x="1068" y="11642"/>
                    <a:pt x="1302" y="14143"/>
                    <a:pt x="1035" y="16378"/>
                  </a:cubicBezTo>
                  <a:cubicBezTo>
                    <a:pt x="935" y="17346"/>
                    <a:pt x="534" y="18080"/>
                    <a:pt x="1" y="18713"/>
                  </a:cubicBezTo>
                  <a:cubicBezTo>
                    <a:pt x="668" y="18046"/>
                    <a:pt x="1235" y="17546"/>
                    <a:pt x="1435" y="16512"/>
                  </a:cubicBezTo>
                  <a:cubicBezTo>
                    <a:pt x="2002" y="13743"/>
                    <a:pt x="2002" y="10307"/>
                    <a:pt x="2002" y="7405"/>
                  </a:cubicBezTo>
                  <a:cubicBezTo>
                    <a:pt x="2002" y="6438"/>
                    <a:pt x="1835" y="5404"/>
                    <a:pt x="2236" y="4637"/>
                  </a:cubicBezTo>
                  <a:cubicBezTo>
                    <a:pt x="2869" y="3369"/>
                    <a:pt x="4237" y="2869"/>
                    <a:pt x="5204" y="2502"/>
                  </a:cubicBezTo>
                  <a:cubicBezTo>
                    <a:pt x="5772" y="2302"/>
                    <a:pt x="8740" y="1735"/>
                    <a:pt x="743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3"/>
            <p:cNvSpPr/>
            <p:nvPr/>
          </p:nvSpPr>
          <p:spPr>
            <a:xfrm flipH="1">
              <a:off x="875075" y="2103900"/>
              <a:ext cx="219350" cy="467850"/>
            </a:xfrm>
            <a:custGeom>
              <a:rect b="b" l="l" r="r" t="t"/>
              <a:pathLst>
                <a:path extrusionOk="0" h="18714" w="8774">
                  <a:moveTo>
                    <a:pt x="1335" y="0"/>
                  </a:moveTo>
                  <a:lnTo>
                    <a:pt x="1335" y="0"/>
                  </a:lnTo>
                  <a:cubicBezTo>
                    <a:pt x="1" y="1735"/>
                    <a:pt x="3003" y="2302"/>
                    <a:pt x="3536" y="2502"/>
                  </a:cubicBezTo>
                  <a:cubicBezTo>
                    <a:pt x="4504" y="2869"/>
                    <a:pt x="5905" y="3370"/>
                    <a:pt x="6539" y="4637"/>
                  </a:cubicBezTo>
                  <a:cubicBezTo>
                    <a:pt x="6906" y="5438"/>
                    <a:pt x="6772" y="6438"/>
                    <a:pt x="6772" y="7439"/>
                  </a:cubicBezTo>
                  <a:cubicBezTo>
                    <a:pt x="6772" y="10308"/>
                    <a:pt x="6739" y="13744"/>
                    <a:pt x="7306" y="16512"/>
                  </a:cubicBezTo>
                  <a:cubicBezTo>
                    <a:pt x="7539" y="17546"/>
                    <a:pt x="8073" y="18047"/>
                    <a:pt x="8774" y="18714"/>
                  </a:cubicBezTo>
                  <a:cubicBezTo>
                    <a:pt x="8206" y="18080"/>
                    <a:pt x="7840" y="17346"/>
                    <a:pt x="7706" y="16379"/>
                  </a:cubicBezTo>
                  <a:cubicBezTo>
                    <a:pt x="7473" y="14144"/>
                    <a:pt x="7673" y="11675"/>
                    <a:pt x="7539" y="9441"/>
                  </a:cubicBezTo>
                  <a:cubicBezTo>
                    <a:pt x="7473" y="7873"/>
                    <a:pt x="7706" y="5338"/>
                    <a:pt x="7172" y="3937"/>
                  </a:cubicBezTo>
                  <a:cubicBezTo>
                    <a:pt x="6839" y="3103"/>
                    <a:pt x="5505" y="2802"/>
                    <a:pt x="4871" y="2235"/>
                  </a:cubicBezTo>
                  <a:cubicBezTo>
                    <a:pt x="3870" y="1401"/>
                    <a:pt x="2836" y="701"/>
                    <a:pt x="133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3"/>
            <p:cNvSpPr/>
            <p:nvPr/>
          </p:nvSpPr>
          <p:spPr>
            <a:xfrm flipH="1">
              <a:off x="711625" y="2094725"/>
              <a:ext cx="265225" cy="415325"/>
            </a:xfrm>
            <a:custGeom>
              <a:rect b="b" l="l" r="r" t="t"/>
              <a:pathLst>
                <a:path extrusionOk="0" h="16613" w="10609">
                  <a:moveTo>
                    <a:pt x="1068" y="1"/>
                  </a:moveTo>
                  <a:cubicBezTo>
                    <a:pt x="1" y="2035"/>
                    <a:pt x="3003" y="1869"/>
                    <a:pt x="3537" y="1935"/>
                  </a:cubicBezTo>
                  <a:cubicBezTo>
                    <a:pt x="4538" y="2035"/>
                    <a:pt x="5972" y="2202"/>
                    <a:pt x="6739" y="3303"/>
                  </a:cubicBezTo>
                  <a:cubicBezTo>
                    <a:pt x="7206" y="3970"/>
                    <a:pt x="7206" y="5004"/>
                    <a:pt x="7306" y="5971"/>
                  </a:cubicBezTo>
                  <a:cubicBezTo>
                    <a:pt x="7640" y="8807"/>
                    <a:pt x="8040" y="12209"/>
                    <a:pt x="8907" y="14778"/>
                  </a:cubicBezTo>
                  <a:cubicBezTo>
                    <a:pt x="9241" y="15745"/>
                    <a:pt x="9841" y="16112"/>
                    <a:pt x="10609" y="16612"/>
                  </a:cubicBezTo>
                  <a:cubicBezTo>
                    <a:pt x="9975" y="16112"/>
                    <a:pt x="9508" y="15512"/>
                    <a:pt x="9308" y="14544"/>
                  </a:cubicBezTo>
                  <a:cubicBezTo>
                    <a:pt x="8774" y="12443"/>
                    <a:pt x="8707" y="9941"/>
                    <a:pt x="8307" y="7773"/>
                  </a:cubicBezTo>
                  <a:cubicBezTo>
                    <a:pt x="8040" y="6238"/>
                    <a:pt x="7973" y="3670"/>
                    <a:pt x="7306" y="2436"/>
                  </a:cubicBezTo>
                  <a:cubicBezTo>
                    <a:pt x="6873" y="1702"/>
                    <a:pt x="5538" y="1702"/>
                    <a:pt x="4838" y="1335"/>
                  </a:cubicBezTo>
                  <a:cubicBezTo>
                    <a:pt x="3770" y="768"/>
                    <a:pt x="2636" y="334"/>
                    <a:pt x="106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3" name="Shape 2233"/>
        <p:cNvGrpSpPr/>
        <p:nvPr/>
      </p:nvGrpSpPr>
      <p:grpSpPr>
        <a:xfrm>
          <a:off x="0" y="0"/>
          <a:ext cx="0" cy="0"/>
          <a:chOff x="0" y="0"/>
          <a:chExt cx="0" cy="0"/>
        </a:xfrm>
      </p:grpSpPr>
      <p:sp>
        <p:nvSpPr>
          <p:cNvPr id="2234" name="Google Shape;2234;p70"/>
          <p:cNvSpPr txBox="1"/>
          <p:nvPr/>
        </p:nvSpPr>
        <p:spPr>
          <a:xfrm>
            <a:off x="4315425" y="753300"/>
            <a:ext cx="4874100" cy="38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595959"/>
                </a:solidFill>
                <a:latin typeface="Catamaran"/>
                <a:ea typeface="Catamaran"/>
                <a:cs typeface="Catamaran"/>
                <a:sym typeface="Catamaran"/>
              </a:rPr>
              <a:t>● </a:t>
            </a:r>
            <a:r>
              <a:rPr b="1" lang="en" sz="1500">
                <a:solidFill>
                  <a:srgbClr val="595959"/>
                </a:solidFill>
                <a:latin typeface="Catamaran"/>
                <a:ea typeface="Catamaran"/>
                <a:cs typeface="Catamaran"/>
                <a:sym typeface="Catamaran"/>
              </a:rPr>
              <a:t>Costs (using pesticide Zenivex E4</a:t>
            </a:r>
            <a:r>
              <a:rPr b="1" baseline="30000" lang="en" sz="1500">
                <a:solidFill>
                  <a:srgbClr val="595959"/>
                </a:solidFill>
                <a:latin typeface="Catamaran"/>
                <a:ea typeface="Catamaran"/>
                <a:cs typeface="Catamaran"/>
                <a:sym typeface="Catamaran"/>
              </a:rPr>
              <a:t>[1]</a:t>
            </a:r>
            <a:r>
              <a:rPr b="1" lang="en" sz="1500">
                <a:solidFill>
                  <a:srgbClr val="595959"/>
                </a:solidFill>
                <a:latin typeface="Catamaran"/>
                <a:ea typeface="Catamaran"/>
                <a:cs typeface="Catamaran"/>
                <a:sym typeface="Catamaran"/>
              </a:rPr>
              <a:t>):</a:t>
            </a:r>
            <a:endParaRPr b="1" sz="1500">
              <a:solidFill>
                <a:srgbClr val="595959"/>
              </a:solidFill>
              <a:latin typeface="Catamaran"/>
              <a:ea typeface="Catamaran"/>
              <a:cs typeface="Catamaran"/>
              <a:sym typeface="Catamaran"/>
            </a:endParaRPr>
          </a:p>
          <a:p>
            <a:pPr indent="-323850" lvl="0" marL="457200" rtl="0" algn="l">
              <a:lnSpc>
                <a:spcPct val="115000"/>
              </a:lnSpc>
              <a:spcBef>
                <a:spcPts val="0"/>
              </a:spcBef>
              <a:spcAft>
                <a:spcPts val="0"/>
              </a:spcAft>
              <a:buClr>
                <a:srgbClr val="595959"/>
              </a:buClr>
              <a:buSzPts val="1500"/>
              <a:buFont typeface="Catamaran"/>
              <a:buChar char="-"/>
            </a:pPr>
            <a:r>
              <a:rPr lang="en" sz="1500">
                <a:solidFill>
                  <a:srgbClr val="595959"/>
                </a:solidFill>
                <a:latin typeface="Catamaran"/>
                <a:ea typeface="Catamaran"/>
                <a:cs typeface="Catamaran"/>
                <a:sym typeface="Catamaran"/>
              </a:rPr>
              <a:t>based on estimates of $500 for a session for 0.5 acre of land</a:t>
            </a:r>
            <a:r>
              <a:rPr baseline="30000" lang="en" sz="1500">
                <a:solidFill>
                  <a:srgbClr val="595959"/>
                </a:solidFill>
                <a:latin typeface="Catamaran"/>
                <a:ea typeface="Catamaran"/>
                <a:cs typeface="Catamaran"/>
                <a:sym typeface="Catamaran"/>
              </a:rPr>
              <a:t>[2]</a:t>
            </a:r>
            <a:endParaRPr baseline="30000" sz="1500">
              <a:solidFill>
                <a:srgbClr val="595959"/>
              </a:solidFill>
              <a:latin typeface="Catamaran"/>
              <a:ea typeface="Catamaran"/>
              <a:cs typeface="Catamaran"/>
              <a:sym typeface="Catamaran"/>
            </a:endParaRPr>
          </a:p>
          <a:p>
            <a:pPr indent="-323850" lvl="0" marL="457200" rtl="0" algn="l">
              <a:lnSpc>
                <a:spcPct val="115000"/>
              </a:lnSpc>
              <a:spcBef>
                <a:spcPts val="0"/>
              </a:spcBef>
              <a:spcAft>
                <a:spcPts val="0"/>
              </a:spcAft>
              <a:buClr>
                <a:srgbClr val="595959"/>
              </a:buClr>
              <a:buSzPts val="1500"/>
              <a:buChar char="-"/>
            </a:pPr>
            <a:r>
              <a:rPr lang="en" sz="1500">
                <a:solidFill>
                  <a:srgbClr val="595959"/>
                </a:solidFill>
                <a:latin typeface="Catamaran"/>
                <a:ea typeface="Catamaran"/>
                <a:cs typeface="Catamaran"/>
                <a:sym typeface="Catamaran"/>
              </a:rPr>
              <a:t>Cost is </a:t>
            </a:r>
            <a:r>
              <a:rPr b="1" lang="en" sz="1500">
                <a:solidFill>
                  <a:srgbClr val="595959"/>
                </a:solidFill>
                <a:latin typeface="Catamaran"/>
                <a:ea typeface="Catamaran"/>
                <a:cs typeface="Catamaran"/>
                <a:sym typeface="Catamaran"/>
              </a:rPr>
              <a:t>$149,000 for 0.6 km^2 (Size of Chicago 600km^2) </a:t>
            </a:r>
            <a:r>
              <a:rPr baseline="30000" lang="en" sz="1500">
                <a:solidFill>
                  <a:srgbClr val="595959"/>
                </a:solidFill>
                <a:latin typeface="Catamaran"/>
                <a:ea typeface="Catamaran"/>
                <a:cs typeface="Catamaran"/>
                <a:sym typeface="Catamaran"/>
              </a:rPr>
              <a:t>[3]</a:t>
            </a:r>
            <a:endParaRPr b="1" baseline="30000" sz="1500">
              <a:solidFill>
                <a:srgbClr val="595959"/>
              </a:solidFill>
              <a:latin typeface="Catamaran"/>
              <a:ea typeface="Catamaran"/>
              <a:cs typeface="Catamaran"/>
              <a:sym typeface="Catamaran"/>
            </a:endParaRPr>
          </a:p>
          <a:p>
            <a:pPr indent="0" lvl="0" marL="0" rtl="0" algn="l">
              <a:lnSpc>
                <a:spcPct val="115000"/>
              </a:lnSpc>
              <a:spcBef>
                <a:spcPts val="0"/>
              </a:spcBef>
              <a:spcAft>
                <a:spcPts val="0"/>
              </a:spcAft>
              <a:buNone/>
            </a:pPr>
            <a:r>
              <a:rPr lang="en" sz="1500">
                <a:solidFill>
                  <a:srgbClr val="595959"/>
                </a:solidFill>
                <a:latin typeface="Catamaran"/>
                <a:ea typeface="Catamaran"/>
                <a:cs typeface="Catamaran"/>
                <a:sym typeface="Catamaran"/>
              </a:rPr>
              <a:t>● </a:t>
            </a:r>
            <a:r>
              <a:rPr b="1" lang="en" sz="1500">
                <a:solidFill>
                  <a:srgbClr val="595959"/>
                </a:solidFill>
                <a:latin typeface="Catamaran"/>
                <a:ea typeface="Catamaran"/>
                <a:cs typeface="Catamaran"/>
                <a:sym typeface="Catamaran"/>
              </a:rPr>
              <a:t>Benefits:</a:t>
            </a:r>
            <a:endParaRPr b="1" sz="1500">
              <a:solidFill>
                <a:srgbClr val="595959"/>
              </a:solidFill>
              <a:latin typeface="Catamaran"/>
              <a:ea typeface="Catamaran"/>
              <a:cs typeface="Catamaran"/>
              <a:sym typeface="Catamaran"/>
            </a:endParaRPr>
          </a:p>
          <a:p>
            <a:pPr indent="0" lvl="0" marL="0" rtl="0" algn="l">
              <a:lnSpc>
                <a:spcPct val="115000"/>
              </a:lnSpc>
              <a:spcBef>
                <a:spcPts val="0"/>
              </a:spcBef>
              <a:spcAft>
                <a:spcPts val="0"/>
              </a:spcAft>
              <a:buNone/>
            </a:pPr>
            <a:r>
              <a:rPr lang="en" sz="1500">
                <a:solidFill>
                  <a:srgbClr val="595959"/>
                </a:solidFill>
                <a:latin typeface="Catamaran"/>
                <a:ea typeface="Catamaran"/>
                <a:cs typeface="Catamaran"/>
                <a:sym typeface="Catamaran"/>
              </a:rPr>
              <a:t>○Fewer people dying/falling ill —&gt; increased workplace productivity and healthcare savings (average $11,000)</a:t>
            </a:r>
            <a:r>
              <a:rPr baseline="30000" lang="en" sz="1500">
                <a:solidFill>
                  <a:srgbClr val="595959"/>
                </a:solidFill>
                <a:latin typeface="Catamaran"/>
                <a:ea typeface="Catamaran"/>
                <a:cs typeface="Catamaran"/>
                <a:sym typeface="Catamaran"/>
              </a:rPr>
              <a:t>[4]</a:t>
            </a:r>
            <a:endParaRPr baseline="30000" sz="1500">
              <a:solidFill>
                <a:srgbClr val="595959"/>
              </a:solidFill>
              <a:latin typeface="Catamaran"/>
              <a:ea typeface="Catamaran"/>
              <a:cs typeface="Catamaran"/>
              <a:sym typeface="Catamaran"/>
            </a:endParaRPr>
          </a:p>
          <a:p>
            <a:pPr indent="0" lvl="0" marL="0" rtl="0" algn="l">
              <a:lnSpc>
                <a:spcPct val="115000"/>
              </a:lnSpc>
              <a:spcBef>
                <a:spcPts val="0"/>
              </a:spcBef>
              <a:spcAft>
                <a:spcPts val="0"/>
              </a:spcAft>
              <a:buNone/>
            </a:pPr>
            <a:r>
              <a:rPr lang="en" sz="1500">
                <a:solidFill>
                  <a:srgbClr val="595959"/>
                </a:solidFill>
                <a:latin typeface="Catamaran"/>
                <a:ea typeface="Catamaran"/>
                <a:cs typeface="Catamaran"/>
                <a:sym typeface="Catamaran"/>
              </a:rPr>
              <a:t>○108 WNV cases in 2016:</a:t>
            </a:r>
            <a:r>
              <a:rPr baseline="30000" lang="en" sz="1500">
                <a:solidFill>
                  <a:srgbClr val="595959"/>
                </a:solidFill>
                <a:latin typeface="Catamaran"/>
                <a:ea typeface="Catamaran"/>
                <a:cs typeface="Catamaran"/>
                <a:sym typeface="Catamaran"/>
              </a:rPr>
              <a:t>[5]</a:t>
            </a:r>
            <a:endParaRPr b="1" sz="1500">
              <a:solidFill>
                <a:srgbClr val="B45F06"/>
              </a:solidFill>
              <a:latin typeface="Catamaran"/>
              <a:ea typeface="Catamaran"/>
              <a:cs typeface="Catamaran"/>
              <a:sym typeface="Catamaran"/>
            </a:endParaRPr>
          </a:p>
          <a:p>
            <a:pPr indent="0" lvl="0" marL="914400" rtl="0" algn="l">
              <a:lnSpc>
                <a:spcPct val="115000"/>
              </a:lnSpc>
              <a:spcBef>
                <a:spcPts val="0"/>
              </a:spcBef>
              <a:spcAft>
                <a:spcPts val="0"/>
              </a:spcAft>
              <a:buNone/>
            </a:pPr>
            <a:r>
              <a:rPr lang="en" sz="1500">
                <a:solidFill>
                  <a:srgbClr val="595959"/>
                </a:solidFill>
                <a:latin typeface="Catamaran"/>
                <a:ea typeface="Catamaran"/>
                <a:cs typeface="Catamaran"/>
                <a:sym typeface="Catamaran"/>
              </a:rPr>
              <a:t>medical bill ~ </a:t>
            </a:r>
            <a:r>
              <a:rPr b="1" lang="en" sz="1500">
                <a:solidFill>
                  <a:srgbClr val="B45F06"/>
                </a:solidFill>
                <a:latin typeface="Catamaran"/>
                <a:ea typeface="Catamaran"/>
                <a:cs typeface="Catamaran"/>
                <a:sym typeface="Catamaran"/>
              </a:rPr>
              <a:t>$1,190,000</a:t>
            </a:r>
            <a:endParaRPr b="1" sz="1500">
              <a:solidFill>
                <a:srgbClr val="B45F06"/>
              </a:solidFill>
              <a:latin typeface="Catamaran"/>
              <a:ea typeface="Catamaran"/>
              <a:cs typeface="Catamaran"/>
              <a:sym typeface="Catamaran"/>
            </a:endParaRPr>
          </a:p>
          <a:p>
            <a:pPr indent="0" lvl="0" marL="0" rtl="0" algn="l">
              <a:lnSpc>
                <a:spcPct val="115000"/>
              </a:lnSpc>
              <a:spcBef>
                <a:spcPts val="0"/>
              </a:spcBef>
              <a:spcAft>
                <a:spcPts val="0"/>
              </a:spcAft>
              <a:buNone/>
            </a:pPr>
            <a:r>
              <a:t/>
            </a:r>
            <a:endParaRPr sz="1500">
              <a:solidFill>
                <a:srgbClr val="595959"/>
              </a:solidFill>
              <a:latin typeface="Catamaran"/>
              <a:ea typeface="Catamaran"/>
              <a:cs typeface="Catamaran"/>
              <a:sym typeface="Catamaran"/>
            </a:endParaRPr>
          </a:p>
          <a:p>
            <a:pPr indent="0" lvl="0" marL="0" rtl="0" algn="l">
              <a:lnSpc>
                <a:spcPct val="115000"/>
              </a:lnSpc>
              <a:spcBef>
                <a:spcPts val="0"/>
              </a:spcBef>
              <a:spcAft>
                <a:spcPts val="0"/>
              </a:spcAft>
              <a:buNone/>
            </a:pPr>
            <a:r>
              <a:t/>
            </a:r>
            <a:endParaRPr sz="1500">
              <a:solidFill>
                <a:srgbClr val="595959"/>
              </a:solidFill>
              <a:latin typeface="Catamaran"/>
              <a:ea typeface="Catamaran"/>
              <a:cs typeface="Catamaran"/>
              <a:sym typeface="Catamaran"/>
            </a:endParaRPr>
          </a:p>
          <a:p>
            <a:pPr indent="0" lvl="0" marL="0" rtl="0" algn="l">
              <a:lnSpc>
                <a:spcPct val="115000"/>
              </a:lnSpc>
              <a:spcBef>
                <a:spcPts val="0"/>
              </a:spcBef>
              <a:spcAft>
                <a:spcPts val="0"/>
              </a:spcAft>
              <a:buNone/>
            </a:pPr>
            <a:r>
              <a:rPr lang="en" sz="1500">
                <a:solidFill>
                  <a:srgbClr val="595959"/>
                </a:solidFill>
                <a:latin typeface="Catamaran"/>
                <a:ea typeface="Catamaran"/>
                <a:cs typeface="Catamaran"/>
                <a:sym typeface="Catamaran"/>
              </a:rPr>
              <a:t>● Since the benefits </a:t>
            </a:r>
            <a:r>
              <a:rPr lang="en" sz="1500">
                <a:solidFill>
                  <a:srgbClr val="595959"/>
                </a:solidFill>
                <a:latin typeface="Catamaran"/>
                <a:ea typeface="Catamaran"/>
                <a:cs typeface="Catamaran"/>
                <a:sym typeface="Catamaran"/>
              </a:rPr>
              <a:t>outweigh</a:t>
            </a:r>
            <a:r>
              <a:rPr lang="en" sz="1500">
                <a:solidFill>
                  <a:srgbClr val="595959"/>
                </a:solidFill>
                <a:latin typeface="Catamaran"/>
                <a:ea typeface="Catamaran"/>
                <a:cs typeface="Catamaran"/>
                <a:sym typeface="Catamaran"/>
              </a:rPr>
              <a:t> the current prevention cost, therefore the county should socialise the cost</a:t>
            </a:r>
            <a:endParaRPr b="1" sz="1500">
              <a:solidFill>
                <a:srgbClr val="B45F06"/>
              </a:solidFill>
              <a:latin typeface="Catamaran"/>
              <a:ea typeface="Catamaran"/>
              <a:cs typeface="Catamaran"/>
              <a:sym typeface="Catamaran"/>
            </a:endParaRPr>
          </a:p>
        </p:txBody>
      </p:sp>
      <p:sp>
        <p:nvSpPr>
          <p:cNvPr id="2235" name="Google Shape;2235;p70"/>
          <p:cNvSpPr txBox="1"/>
          <p:nvPr>
            <p:ph type="title"/>
          </p:nvPr>
        </p:nvSpPr>
        <p:spPr>
          <a:xfrm flipH="1">
            <a:off x="-150" y="0"/>
            <a:ext cx="4579200" cy="8418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300"/>
              <a:t>Cost Benefit Analysis</a:t>
            </a:r>
            <a:endParaRPr sz="3000"/>
          </a:p>
        </p:txBody>
      </p:sp>
      <p:pic>
        <p:nvPicPr>
          <p:cNvPr id="2236" name="Google Shape;2236;p70"/>
          <p:cNvPicPr preferRelativeResize="0"/>
          <p:nvPr/>
        </p:nvPicPr>
        <p:blipFill>
          <a:blip r:embed="rId3">
            <a:alphaModFix/>
          </a:blip>
          <a:stretch>
            <a:fillRect/>
          </a:stretch>
        </p:blipFill>
        <p:spPr>
          <a:xfrm>
            <a:off x="152400" y="994200"/>
            <a:ext cx="4010625" cy="2713776"/>
          </a:xfrm>
          <a:prstGeom prst="rect">
            <a:avLst/>
          </a:prstGeom>
          <a:noFill/>
          <a:ln>
            <a:noFill/>
          </a:ln>
        </p:spPr>
      </p:pic>
      <p:sp>
        <p:nvSpPr>
          <p:cNvPr id="2237" name="Google Shape;2237;p70"/>
          <p:cNvSpPr txBox="1"/>
          <p:nvPr/>
        </p:nvSpPr>
        <p:spPr>
          <a:xfrm>
            <a:off x="1222650" y="3814250"/>
            <a:ext cx="2063400" cy="400200"/>
          </a:xfrm>
          <a:prstGeom prst="rect">
            <a:avLst/>
          </a:prstGeom>
          <a:solidFill>
            <a:srgbClr val="9FC5E8"/>
          </a:solidFill>
          <a:ln cap="flat" cmpd="sng" w="2857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tamaran"/>
                <a:ea typeface="Catamaran"/>
                <a:cs typeface="Catamaran"/>
                <a:sym typeface="Catamaran"/>
              </a:rPr>
              <a:t>Breakeven at 7-8 sprays</a:t>
            </a:r>
            <a:endParaRPr>
              <a:latin typeface="Catamaran"/>
              <a:ea typeface="Catamaran"/>
              <a:cs typeface="Catamaran"/>
              <a:sym typeface="Catamar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1" name="Shape 2241"/>
        <p:cNvGrpSpPr/>
        <p:nvPr/>
      </p:nvGrpSpPr>
      <p:grpSpPr>
        <a:xfrm>
          <a:off x="0" y="0"/>
          <a:ext cx="0" cy="0"/>
          <a:chOff x="0" y="0"/>
          <a:chExt cx="0" cy="0"/>
        </a:xfrm>
      </p:grpSpPr>
      <p:sp>
        <p:nvSpPr>
          <p:cNvPr id="2242" name="Google Shape;2242;p71"/>
          <p:cNvSpPr txBox="1"/>
          <p:nvPr>
            <p:ph idx="2" type="body"/>
          </p:nvPr>
        </p:nvSpPr>
        <p:spPr>
          <a:xfrm>
            <a:off x="713525" y="1152475"/>
            <a:ext cx="7717500" cy="3447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solidFill>
                  <a:srgbClr val="000000"/>
                </a:solidFill>
              </a:rPr>
              <a:t>Pesticide info </a:t>
            </a:r>
            <a:r>
              <a:rPr lang="en" sz="1500" u="sng">
                <a:solidFill>
                  <a:schemeClr val="dk1"/>
                </a:solidFill>
                <a:hlinkClick r:id="rId3">
                  <a:extLst>
                    <a:ext uri="{A12FA001-AC4F-418D-AE19-62706E023703}">
                      <ahyp:hlinkClr val="tx"/>
                    </a:ext>
                  </a:extLst>
                </a:hlinkClick>
              </a:rPr>
              <a:t>https://www.cmmcp.org/pesticide-information/pages/zenivex-e4-etofenprox</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SzPts val="1700"/>
              <a:buChar char="●"/>
            </a:pPr>
            <a:r>
              <a:rPr lang="en" sz="1500">
                <a:solidFill>
                  <a:srgbClr val="000000"/>
                </a:solidFill>
              </a:rPr>
              <a:t>Cost of spray </a:t>
            </a:r>
            <a:endParaRPr sz="1500">
              <a:solidFill>
                <a:srgbClr val="000000"/>
              </a:solidFill>
            </a:endParaRPr>
          </a:p>
          <a:p>
            <a:pPr indent="0" lvl="0" marL="457200" rtl="0" algn="l">
              <a:spcBef>
                <a:spcPts val="0"/>
              </a:spcBef>
              <a:spcAft>
                <a:spcPts val="0"/>
              </a:spcAft>
              <a:buNone/>
            </a:pPr>
            <a:r>
              <a:rPr lang="en" sz="1500" u="sng">
                <a:solidFill>
                  <a:schemeClr val="dk1"/>
                </a:solidFill>
                <a:hlinkClick r:id="rId4">
                  <a:extLst>
                    <a:ext uri="{A12FA001-AC4F-418D-AE19-62706E023703}">
                      <ahyp:hlinkClr val="tx"/>
                    </a:ext>
                  </a:extLst>
                </a:hlinkClick>
              </a:rPr>
              <a:t>https://www.callnorthwest.com/2020/05/how-much-does-a-mosquito-treatment-cost/</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SzPts val="1700"/>
              <a:buChar char="●"/>
            </a:pPr>
            <a:r>
              <a:rPr lang="en" sz="1500">
                <a:solidFill>
                  <a:srgbClr val="000000"/>
                </a:solidFill>
              </a:rPr>
              <a:t>Chicago spray strategy </a:t>
            </a:r>
            <a:r>
              <a:rPr lang="en" sz="1500" u="sng">
                <a:solidFill>
                  <a:schemeClr val="dk1"/>
                </a:solidFill>
                <a:hlinkClick r:id="rId5">
                  <a:extLst>
                    <a:ext uri="{A12FA001-AC4F-418D-AE19-62706E023703}">
                      <ahyp:hlinkClr val="tx"/>
                    </a:ext>
                  </a:extLst>
                </a:hlinkClick>
              </a:rPr>
              <a:t>https://www.chicago.gov/city/en/depts/cdph/provdrs/healthy_communities/news/2020/august/city-to-spray-insecticide-thursday-to-kill-mosquitoes.html</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SzPts val="1700"/>
              <a:buChar char="●"/>
            </a:pPr>
            <a:r>
              <a:rPr lang="en" sz="1500">
                <a:solidFill>
                  <a:srgbClr val="000000"/>
                </a:solidFill>
              </a:rPr>
              <a:t>WNV cost </a:t>
            </a:r>
            <a:endParaRPr sz="1500">
              <a:solidFill>
                <a:srgbClr val="000000"/>
              </a:solidFill>
            </a:endParaRPr>
          </a:p>
          <a:p>
            <a:pPr indent="0" lvl="0" marL="457200" rtl="0" algn="l">
              <a:spcBef>
                <a:spcPts val="0"/>
              </a:spcBef>
              <a:spcAft>
                <a:spcPts val="0"/>
              </a:spcAft>
              <a:buNone/>
            </a:pPr>
            <a:r>
              <a:rPr lang="en" sz="1500" u="sng">
                <a:solidFill>
                  <a:schemeClr val="dk1"/>
                </a:solidFill>
                <a:hlinkClick r:id="rId6">
                  <a:extLst>
                    <a:ext uri="{A12FA001-AC4F-418D-AE19-62706E023703}">
                      <ahyp:hlinkClr val="tx"/>
                    </a:ext>
                  </a:extLst>
                </a:hlinkClick>
              </a:rPr>
              <a:t>https://bmcinfectdis.biomedcentral.com/articles/10.1186/s12879-019-4596-9</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SzPts val="1700"/>
              <a:buChar char="●"/>
            </a:pPr>
            <a:r>
              <a:rPr lang="en" sz="1700">
                <a:solidFill>
                  <a:schemeClr val="dk1"/>
                </a:solidFill>
              </a:rPr>
              <a:t>No. of WNV 2016 Chicago </a:t>
            </a:r>
            <a:r>
              <a:rPr lang="en" sz="1700" u="sng">
                <a:solidFill>
                  <a:schemeClr val="hlink"/>
                </a:solidFill>
                <a:hlinkClick r:id="rId7"/>
              </a:rPr>
              <a:t>https://www.ncbi.nlm.nih.gov/pmc/articles/PMC7241786/</a:t>
            </a:r>
            <a:endParaRPr sz="1700">
              <a:solidFill>
                <a:schemeClr val="dk1"/>
              </a:solidFill>
            </a:endParaRPr>
          </a:p>
        </p:txBody>
      </p:sp>
      <p:sp>
        <p:nvSpPr>
          <p:cNvPr id="2243" name="Google Shape;2243;p7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grpSp>
        <p:nvGrpSpPr>
          <p:cNvPr id="2244" name="Google Shape;2244;p71"/>
          <p:cNvGrpSpPr/>
          <p:nvPr/>
        </p:nvGrpSpPr>
        <p:grpSpPr>
          <a:xfrm>
            <a:off x="3631979" y="570000"/>
            <a:ext cx="253593" cy="322744"/>
            <a:chOff x="3828325" y="875775"/>
            <a:chExt cx="330501" cy="420623"/>
          </a:xfrm>
        </p:grpSpPr>
        <p:sp>
          <p:nvSpPr>
            <p:cNvPr id="2245" name="Google Shape;2245;p7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7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7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7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7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0" name="Shape 2260"/>
        <p:cNvGrpSpPr/>
        <p:nvPr/>
      </p:nvGrpSpPr>
      <p:grpSpPr>
        <a:xfrm>
          <a:off x="0" y="0"/>
          <a:ext cx="0" cy="0"/>
          <a:chOff x="0" y="0"/>
          <a:chExt cx="0" cy="0"/>
        </a:xfrm>
      </p:grpSpPr>
      <p:grpSp>
        <p:nvGrpSpPr>
          <p:cNvPr id="2261" name="Google Shape;2261;p72"/>
          <p:cNvGrpSpPr/>
          <p:nvPr/>
        </p:nvGrpSpPr>
        <p:grpSpPr>
          <a:xfrm>
            <a:off x="3631979" y="570000"/>
            <a:ext cx="253593" cy="322744"/>
            <a:chOff x="3828325" y="875775"/>
            <a:chExt cx="330501" cy="420623"/>
          </a:xfrm>
        </p:grpSpPr>
        <p:sp>
          <p:nvSpPr>
            <p:cNvPr id="2262" name="Google Shape;2262;p7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74" name="Google Shape;2274;p72"/>
          <p:cNvPicPr preferRelativeResize="0"/>
          <p:nvPr/>
        </p:nvPicPr>
        <p:blipFill>
          <a:blip r:embed="rId3">
            <a:alphaModFix/>
          </a:blip>
          <a:stretch>
            <a:fillRect/>
          </a:stretch>
        </p:blipFill>
        <p:spPr>
          <a:xfrm>
            <a:off x="2193920" y="570000"/>
            <a:ext cx="6916029" cy="4573500"/>
          </a:xfrm>
          <a:prstGeom prst="rect">
            <a:avLst/>
          </a:prstGeom>
          <a:noFill/>
          <a:ln>
            <a:noFill/>
          </a:ln>
        </p:spPr>
      </p:pic>
      <p:sp>
        <p:nvSpPr>
          <p:cNvPr id="2275" name="Google Shape;2275;p72"/>
          <p:cNvSpPr txBox="1"/>
          <p:nvPr>
            <p:ph type="title"/>
          </p:nvPr>
        </p:nvSpPr>
        <p:spPr>
          <a:xfrm flipH="1">
            <a:off x="0" y="0"/>
            <a:ext cx="7415400" cy="84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300"/>
              <a:t>Appendix : GridSearch</a:t>
            </a:r>
            <a:endParaRPr sz="3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9" name="Shape 2279"/>
        <p:cNvGrpSpPr/>
        <p:nvPr/>
      </p:nvGrpSpPr>
      <p:grpSpPr>
        <a:xfrm>
          <a:off x="0" y="0"/>
          <a:ext cx="0" cy="0"/>
          <a:chOff x="0" y="0"/>
          <a:chExt cx="0" cy="0"/>
        </a:xfrm>
      </p:grpSpPr>
      <p:grpSp>
        <p:nvGrpSpPr>
          <p:cNvPr id="2280" name="Google Shape;2280;p73"/>
          <p:cNvGrpSpPr/>
          <p:nvPr/>
        </p:nvGrpSpPr>
        <p:grpSpPr>
          <a:xfrm>
            <a:off x="3631979" y="570000"/>
            <a:ext cx="253593" cy="322744"/>
            <a:chOff x="3828325" y="875775"/>
            <a:chExt cx="330501" cy="420623"/>
          </a:xfrm>
        </p:grpSpPr>
        <p:sp>
          <p:nvSpPr>
            <p:cNvPr id="2281" name="Google Shape;2281;p7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3" name="Google Shape;2293;p73"/>
          <p:cNvSpPr txBox="1"/>
          <p:nvPr>
            <p:ph type="title"/>
          </p:nvPr>
        </p:nvSpPr>
        <p:spPr>
          <a:xfrm flipH="1">
            <a:off x="0" y="0"/>
            <a:ext cx="7415400" cy="84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300"/>
              <a:t>Appendix : Feature Impt (RFC)</a:t>
            </a:r>
            <a:endParaRPr sz="3000"/>
          </a:p>
        </p:txBody>
      </p:sp>
      <p:pic>
        <p:nvPicPr>
          <p:cNvPr id="2294" name="Google Shape;2294;p73"/>
          <p:cNvPicPr preferRelativeResize="0"/>
          <p:nvPr/>
        </p:nvPicPr>
        <p:blipFill>
          <a:blip r:embed="rId3">
            <a:alphaModFix/>
          </a:blip>
          <a:stretch>
            <a:fillRect/>
          </a:stretch>
        </p:blipFill>
        <p:spPr>
          <a:xfrm>
            <a:off x="1772450" y="892751"/>
            <a:ext cx="7137576" cy="39400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grpSp>
        <p:nvGrpSpPr>
          <p:cNvPr id="2299" name="Google Shape;2299;p74"/>
          <p:cNvGrpSpPr/>
          <p:nvPr/>
        </p:nvGrpSpPr>
        <p:grpSpPr>
          <a:xfrm>
            <a:off x="3631979" y="570000"/>
            <a:ext cx="253593" cy="322744"/>
            <a:chOff x="3828325" y="875775"/>
            <a:chExt cx="330501" cy="420623"/>
          </a:xfrm>
        </p:grpSpPr>
        <p:sp>
          <p:nvSpPr>
            <p:cNvPr id="2300" name="Google Shape;2300;p7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7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7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2" name="Google Shape;2312;p74"/>
          <p:cNvSpPr txBox="1"/>
          <p:nvPr>
            <p:ph type="title"/>
          </p:nvPr>
        </p:nvSpPr>
        <p:spPr>
          <a:xfrm flipH="1">
            <a:off x="0" y="0"/>
            <a:ext cx="7415400" cy="84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300"/>
              <a:t>Appendix : Feature Impt (GB)</a:t>
            </a:r>
            <a:endParaRPr sz="3000"/>
          </a:p>
        </p:txBody>
      </p:sp>
      <p:pic>
        <p:nvPicPr>
          <p:cNvPr id="2313" name="Google Shape;2313;p74"/>
          <p:cNvPicPr preferRelativeResize="0"/>
          <p:nvPr/>
        </p:nvPicPr>
        <p:blipFill>
          <a:blip r:embed="rId3">
            <a:alphaModFix/>
          </a:blip>
          <a:stretch>
            <a:fillRect/>
          </a:stretch>
        </p:blipFill>
        <p:spPr>
          <a:xfrm>
            <a:off x="1555225" y="892750"/>
            <a:ext cx="6858525" cy="3785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grpSp>
        <p:nvGrpSpPr>
          <p:cNvPr id="2318" name="Google Shape;2318;p75"/>
          <p:cNvGrpSpPr/>
          <p:nvPr/>
        </p:nvGrpSpPr>
        <p:grpSpPr>
          <a:xfrm>
            <a:off x="3631979" y="570000"/>
            <a:ext cx="253593" cy="322744"/>
            <a:chOff x="3828325" y="875775"/>
            <a:chExt cx="330501" cy="420623"/>
          </a:xfrm>
        </p:grpSpPr>
        <p:sp>
          <p:nvSpPr>
            <p:cNvPr id="2319" name="Google Shape;2319;p7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7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1" name="Google Shape;2331;p75"/>
          <p:cNvSpPr txBox="1"/>
          <p:nvPr>
            <p:ph type="title"/>
          </p:nvPr>
        </p:nvSpPr>
        <p:spPr>
          <a:xfrm flipH="1">
            <a:off x="0" y="0"/>
            <a:ext cx="7415400" cy="841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300"/>
              <a:t>Appendix : Feature Impt (XGB)</a:t>
            </a:r>
            <a:endParaRPr sz="3000"/>
          </a:p>
        </p:txBody>
      </p:sp>
      <p:pic>
        <p:nvPicPr>
          <p:cNvPr id="2332" name="Google Shape;2332;p75"/>
          <p:cNvPicPr preferRelativeResize="0"/>
          <p:nvPr/>
        </p:nvPicPr>
        <p:blipFill>
          <a:blip r:embed="rId3">
            <a:alphaModFix/>
          </a:blip>
          <a:stretch>
            <a:fillRect/>
          </a:stretch>
        </p:blipFill>
        <p:spPr>
          <a:xfrm>
            <a:off x="1306675" y="755900"/>
            <a:ext cx="7004476" cy="3866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44"/>
          <p:cNvSpPr txBox="1"/>
          <p:nvPr>
            <p:ph type="title"/>
          </p:nvPr>
        </p:nvSpPr>
        <p:spPr>
          <a:xfrm flipH="1">
            <a:off x="408425" y="2413488"/>
            <a:ext cx="3414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EDA</a:t>
            </a:r>
            <a:endParaRPr/>
          </a:p>
        </p:txBody>
      </p:sp>
      <p:sp>
        <p:nvSpPr>
          <p:cNvPr id="1625" name="Google Shape;1625;p44"/>
          <p:cNvSpPr txBox="1"/>
          <p:nvPr>
            <p:ph idx="2" type="title"/>
          </p:nvPr>
        </p:nvSpPr>
        <p:spPr>
          <a:xfrm flipH="1">
            <a:off x="1917725" y="1084813"/>
            <a:ext cx="1905600" cy="1239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grpSp>
        <p:nvGrpSpPr>
          <p:cNvPr id="1626" name="Google Shape;1626;p44"/>
          <p:cNvGrpSpPr/>
          <p:nvPr/>
        </p:nvGrpSpPr>
        <p:grpSpPr>
          <a:xfrm>
            <a:off x="4979325" y="1263813"/>
            <a:ext cx="4164675" cy="3338425"/>
            <a:chOff x="2237600" y="1384375"/>
            <a:chExt cx="4164675" cy="3338425"/>
          </a:xfrm>
        </p:grpSpPr>
        <p:sp>
          <p:nvSpPr>
            <p:cNvPr id="1627" name="Google Shape;1627;p44"/>
            <p:cNvSpPr/>
            <p:nvPr/>
          </p:nvSpPr>
          <p:spPr>
            <a:xfrm>
              <a:off x="4977050" y="2017725"/>
              <a:ext cx="371125" cy="821450"/>
            </a:xfrm>
            <a:custGeom>
              <a:rect b="b" l="l" r="r" t="t"/>
              <a:pathLst>
                <a:path extrusionOk="0" h="32858" w="14845">
                  <a:moveTo>
                    <a:pt x="1702" y="0"/>
                  </a:moveTo>
                  <a:lnTo>
                    <a:pt x="735" y="467"/>
                  </a:lnTo>
                  <a:lnTo>
                    <a:pt x="1" y="1635"/>
                  </a:lnTo>
                  <a:lnTo>
                    <a:pt x="1" y="3369"/>
                  </a:lnTo>
                  <a:lnTo>
                    <a:pt x="11376" y="30189"/>
                  </a:lnTo>
                  <a:lnTo>
                    <a:pt x="11209" y="31756"/>
                  </a:lnTo>
                  <a:lnTo>
                    <a:pt x="12276" y="32857"/>
                  </a:lnTo>
                  <a:lnTo>
                    <a:pt x="13944" y="32857"/>
                  </a:lnTo>
                  <a:lnTo>
                    <a:pt x="14845" y="32390"/>
                  </a:lnTo>
                  <a:lnTo>
                    <a:pt x="14478" y="25986"/>
                  </a:lnTo>
                  <a:lnTo>
                    <a:pt x="14845" y="22149"/>
                  </a:lnTo>
                  <a:lnTo>
                    <a:pt x="8941" y="7639"/>
                  </a:lnTo>
                  <a:lnTo>
                    <a:pt x="6372" y="3103"/>
                  </a:lnTo>
                  <a:lnTo>
                    <a:pt x="5171" y="601"/>
                  </a:lnTo>
                  <a:lnTo>
                    <a:pt x="3503"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4"/>
            <p:cNvSpPr/>
            <p:nvPr/>
          </p:nvSpPr>
          <p:spPr>
            <a:xfrm>
              <a:off x="2237600" y="2077775"/>
              <a:ext cx="3248175" cy="2645025"/>
            </a:xfrm>
            <a:custGeom>
              <a:rect b="b" l="l" r="r" t="t"/>
              <a:pathLst>
                <a:path extrusionOk="0" h="105801" w="129927">
                  <a:moveTo>
                    <a:pt x="117551" y="0"/>
                  </a:moveTo>
                  <a:cubicBezTo>
                    <a:pt x="117551" y="0"/>
                    <a:pt x="89131" y="1835"/>
                    <a:pt x="68049" y="15611"/>
                  </a:cubicBezTo>
                  <a:cubicBezTo>
                    <a:pt x="64680" y="17779"/>
                    <a:pt x="61811" y="19647"/>
                    <a:pt x="59310" y="21249"/>
                  </a:cubicBezTo>
                  <a:cubicBezTo>
                    <a:pt x="56774" y="22850"/>
                    <a:pt x="54640" y="24217"/>
                    <a:pt x="52772" y="25418"/>
                  </a:cubicBezTo>
                  <a:cubicBezTo>
                    <a:pt x="51237" y="26419"/>
                    <a:pt x="49870" y="27253"/>
                    <a:pt x="48669" y="28053"/>
                  </a:cubicBezTo>
                  <a:cubicBezTo>
                    <a:pt x="46701" y="29321"/>
                    <a:pt x="45133" y="30388"/>
                    <a:pt x="43632" y="31489"/>
                  </a:cubicBezTo>
                  <a:cubicBezTo>
                    <a:pt x="41397" y="33124"/>
                    <a:pt x="39395" y="34758"/>
                    <a:pt x="36727" y="37127"/>
                  </a:cubicBezTo>
                  <a:cubicBezTo>
                    <a:pt x="28454" y="44465"/>
                    <a:pt x="18981" y="54239"/>
                    <a:pt x="15945" y="56407"/>
                  </a:cubicBezTo>
                  <a:cubicBezTo>
                    <a:pt x="12876" y="58542"/>
                    <a:pt x="7072" y="66481"/>
                    <a:pt x="5538" y="69850"/>
                  </a:cubicBezTo>
                  <a:cubicBezTo>
                    <a:pt x="4637" y="71885"/>
                    <a:pt x="4104" y="74854"/>
                    <a:pt x="3370" y="77589"/>
                  </a:cubicBezTo>
                  <a:cubicBezTo>
                    <a:pt x="2903" y="79357"/>
                    <a:pt x="2369" y="81025"/>
                    <a:pt x="1568" y="82226"/>
                  </a:cubicBezTo>
                  <a:cubicBezTo>
                    <a:pt x="1068" y="82993"/>
                    <a:pt x="768" y="83693"/>
                    <a:pt x="568" y="84360"/>
                  </a:cubicBezTo>
                  <a:cubicBezTo>
                    <a:pt x="1" y="86295"/>
                    <a:pt x="668" y="87596"/>
                    <a:pt x="1568" y="87729"/>
                  </a:cubicBezTo>
                  <a:cubicBezTo>
                    <a:pt x="2050" y="87782"/>
                    <a:pt x="2922" y="88138"/>
                    <a:pt x="4044" y="88138"/>
                  </a:cubicBezTo>
                  <a:cubicBezTo>
                    <a:pt x="5799" y="88138"/>
                    <a:pt x="8166" y="87266"/>
                    <a:pt x="10608" y="82993"/>
                  </a:cubicBezTo>
                  <a:cubicBezTo>
                    <a:pt x="14578" y="75954"/>
                    <a:pt x="15345" y="71985"/>
                    <a:pt x="17146" y="70284"/>
                  </a:cubicBezTo>
                  <a:cubicBezTo>
                    <a:pt x="18981" y="68616"/>
                    <a:pt x="26953" y="61744"/>
                    <a:pt x="27387" y="61444"/>
                  </a:cubicBezTo>
                  <a:cubicBezTo>
                    <a:pt x="27394" y="61439"/>
                    <a:pt x="27401" y="61437"/>
                    <a:pt x="27406" y="61437"/>
                  </a:cubicBezTo>
                  <a:cubicBezTo>
                    <a:pt x="27705" y="61437"/>
                    <a:pt x="23271" y="70170"/>
                    <a:pt x="22517" y="71384"/>
                  </a:cubicBezTo>
                  <a:cubicBezTo>
                    <a:pt x="21749" y="72585"/>
                    <a:pt x="20082" y="75654"/>
                    <a:pt x="20815" y="81158"/>
                  </a:cubicBezTo>
                  <a:cubicBezTo>
                    <a:pt x="21583" y="86662"/>
                    <a:pt x="22984" y="90632"/>
                    <a:pt x="22050" y="93834"/>
                  </a:cubicBezTo>
                  <a:cubicBezTo>
                    <a:pt x="21749" y="94868"/>
                    <a:pt x="21349" y="96102"/>
                    <a:pt x="21049" y="97370"/>
                  </a:cubicBezTo>
                  <a:cubicBezTo>
                    <a:pt x="20815" y="98270"/>
                    <a:pt x="20649" y="99204"/>
                    <a:pt x="20582" y="100038"/>
                  </a:cubicBezTo>
                  <a:cubicBezTo>
                    <a:pt x="20482" y="101606"/>
                    <a:pt x="20749" y="102907"/>
                    <a:pt x="21883" y="103441"/>
                  </a:cubicBezTo>
                  <a:cubicBezTo>
                    <a:pt x="22758" y="103856"/>
                    <a:pt x="23928" y="104199"/>
                    <a:pt x="25171" y="104199"/>
                  </a:cubicBezTo>
                  <a:cubicBezTo>
                    <a:pt x="27623" y="104199"/>
                    <a:pt x="30362" y="102863"/>
                    <a:pt x="31690" y="98104"/>
                  </a:cubicBezTo>
                  <a:cubicBezTo>
                    <a:pt x="33658" y="90932"/>
                    <a:pt x="33658" y="89698"/>
                    <a:pt x="33658" y="89698"/>
                  </a:cubicBezTo>
                  <a:cubicBezTo>
                    <a:pt x="33658" y="89698"/>
                    <a:pt x="34225" y="90431"/>
                    <a:pt x="35059" y="91465"/>
                  </a:cubicBezTo>
                  <a:cubicBezTo>
                    <a:pt x="35826" y="92433"/>
                    <a:pt x="36760" y="93634"/>
                    <a:pt x="37694" y="94901"/>
                  </a:cubicBezTo>
                  <a:cubicBezTo>
                    <a:pt x="38094" y="95402"/>
                    <a:pt x="38495" y="95935"/>
                    <a:pt x="38862" y="96469"/>
                  </a:cubicBezTo>
                  <a:cubicBezTo>
                    <a:pt x="39929" y="97903"/>
                    <a:pt x="40796" y="99204"/>
                    <a:pt x="41163" y="99938"/>
                  </a:cubicBezTo>
                  <a:cubicBezTo>
                    <a:pt x="41597" y="100939"/>
                    <a:pt x="42231" y="102340"/>
                    <a:pt x="43165" y="103541"/>
                  </a:cubicBezTo>
                  <a:cubicBezTo>
                    <a:pt x="44102" y="104800"/>
                    <a:pt x="45362" y="105801"/>
                    <a:pt x="47032" y="105801"/>
                  </a:cubicBezTo>
                  <a:cubicBezTo>
                    <a:pt x="47441" y="105801"/>
                    <a:pt x="47875" y="105740"/>
                    <a:pt x="48335" y="105609"/>
                  </a:cubicBezTo>
                  <a:cubicBezTo>
                    <a:pt x="52471" y="104375"/>
                    <a:pt x="53372" y="101306"/>
                    <a:pt x="52772" y="98404"/>
                  </a:cubicBezTo>
                  <a:cubicBezTo>
                    <a:pt x="52138" y="95502"/>
                    <a:pt x="45900" y="86795"/>
                    <a:pt x="45900" y="84494"/>
                  </a:cubicBezTo>
                  <a:cubicBezTo>
                    <a:pt x="45900" y="82226"/>
                    <a:pt x="53072" y="69683"/>
                    <a:pt x="53972" y="68015"/>
                  </a:cubicBezTo>
                  <a:cubicBezTo>
                    <a:pt x="54865" y="66389"/>
                    <a:pt x="57557" y="61714"/>
                    <a:pt x="59395" y="61714"/>
                  </a:cubicBezTo>
                  <a:cubicBezTo>
                    <a:pt x="59480" y="61714"/>
                    <a:pt x="59563" y="61724"/>
                    <a:pt x="59643" y="61744"/>
                  </a:cubicBezTo>
                  <a:cubicBezTo>
                    <a:pt x="61478" y="62211"/>
                    <a:pt x="62078" y="63879"/>
                    <a:pt x="60711" y="66314"/>
                  </a:cubicBezTo>
                  <a:cubicBezTo>
                    <a:pt x="59343" y="68783"/>
                    <a:pt x="55373" y="76121"/>
                    <a:pt x="54606" y="77789"/>
                  </a:cubicBezTo>
                  <a:cubicBezTo>
                    <a:pt x="53839" y="79457"/>
                    <a:pt x="53239" y="83426"/>
                    <a:pt x="54439" y="85128"/>
                  </a:cubicBezTo>
                  <a:cubicBezTo>
                    <a:pt x="55307" y="86295"/>
                    <a:pt x="59276" y="89998"/>
                    <a:pt x="61878" y="92933"/>
                  </a:cubicBezTo>
                  <a:cubicBezTo>
                    <a:pt x="62946" y="94167"/>
                    <a:pt x="63813" y="95235"/>
                    <a:pt x="64080" y="95969"/>
                  </a:cubicBezTo>
                  <a:cubicBezTo>
                    <a:pt x="64447" y="97003"/>
                    <a:pt x="64947" y="98037"/>
                    <a:pt x="65581" y="98837"/>
                  </a:cubicBezTo>
                  <a:cubicBezTo>
                    <a:pt x="66227" y="99607"/>
                    <a:pt x="67057" y="100137"/>
                    <a:pt x="68169" y="100137"/>
                  </a:cubicBezTo>
                  <a:cubicBezTo>
                    <a:pt x="68551" y="100137"/>
                    <a:pt x="68965" y="100075"/>
                    <a:pt x="69417" y="99938"/>
                  </a:cubicBezTo>
                  <a:cubicBezTo>
                    <a:pt x="72486" y="99038"/>
                    <a:pt x="73987" y="94901"/>
                    <a:pt x="72319" y="91699"/>
                  </a:cubicBezTo>
                  <a:cubicBezTo>
                    <a:pt x="70651" y="88497"/>
                    <a:pt x="66815" y="82993"/>
                    <a:pt x="66982" y="81592"/>
                  </a:cubicBezTo>
                  <a:cubicBezTo>
                    <a:pt x="67115" y="80224"/>
                    <a:pt x="69117" y="75187"/>
                    <a:pt x="71418" y="72886"/>
                  </a:cubicBezTo>
                  <a:cubicBezTo>
                    <a:pt x="72719" y="71551"/>
                    <a:pt x="75721" y="67815"/>
                    <a:pt x="78723" y="64947"/>
                  </a:cubicBezTo>
                  <a:cubicBezTo>
                    <a:pt x="80849" y="62887"/>
                    <a:pt x="83006" y="61275"/>
                    <a:pt x="84599" y="61275"/>
                  </a:cubicBezTo>
                  <a:cubicBezTo>
                    <a:pt x="84631" y="61275"/>
                    <a:pt x="84663" y="61276"/>
                    <a:pt x="84694" y="61277"/>
                  </a:cubicBezTo>
                  <a:cubicBezTo>
                    <a:pt x="88530" y="61444"/>
                    <a:pt x="88964" y="61144"/>
                    <a:pt x="91733" y="63412"/>
                  </a:cubicBezTo>
                  <a:cubicBezTo>
                    <a:pt x="94468" y="65714"/>
                    <a:pt x="98004" y="68149"/>
                    <a:pt x="98604" y="69850"/>
                  </a:cubicBezTo>
                  <a:cubicBezTo>
                    <a:pt x="99205" y="71518"/>
                    <a:pt x="97837" y="83760"/>
                    <a:pt x="103508" y="85595"/>
                  </a:cubicBezTo>
                  <a:cubicBezTo>
                    <a:pt x="105611" y="86267"/>
                    <a:pt x="107398" y="86539"/>
                    <a:pt x="108812" y="86539"/>
                  </a:cubicBezTo>
                  <a:cubicBezTo>
                    <a:pt x="111190" y="86539"/>
                    <a:pt x="112514" y="85769"/>
                    <a:pt x="112514" y="84827"/>
                  </a:cubicBezTo>
                  <a:cubicBezTo>
                    <a:pt x="112514" y="84360"/>
                    <a:pt x="112381" y="83860"/>
                    <a:pt x="112181" y="83326"/>
                  </a:cubicBezTo>
                  <a:cubicBezTo>
                    <a:pt x="111780" y="82125"/>
                    <a:pt x="111047" y="80691"/>
                    <a:pt x="110813" y="79023"/>
                  </a:cubicBezTo>
                  <a:cubicBezTo>
                    <a:pt x="110713" y="78189"/>
                    <a:pt x="110580" y="76722"/>
                    <a:pt x="110479" y="75054"/>
                  </a:cubicBezTo>
                  <a:cubicBezTo>
                    <a:pt x="110246" y="71885"/>
                    <a:pt x="110113" y="68049"/>
                    <a:pt x="110513" y="66648"/>
                  </a:cubicBezTo>
                  <a:cubicBezTo>
                    <a:pt x="111147" y="64480"/>
                    <a:pt x="110213" y="61277"/>
                    <a:pt x="107311" y="57308"/>
                  </a:cubicBezTo>
                  <a:cubicBezTo>
                    <a:pt x="104408" y="53338"/>
                    <a:pt x="100272" y="49068"/>
                    <a:pt x="99839" y="47067"/>
                  </a:cubicBezTo>
                  <a:cubicBezTo>
                    <a:pt x="99372" y="45099"/>
                    <a:pt x="94635" y="37760"/>
                    <a:pt x="93701" y="37293"/>
                  </a:cubicBezTo>
                  <a:cubicBezTo>
                    <a:pt x="93701" y="37293"/>
                    <a:pt x="95535" y="31956"/>
                    <a:pt x="104408" y="30122"/>
                  </a:cubicBezTo>
                  <a:cubicBezTo>
                    <a:pt x="113281" y="28287"/>
                    <a:pt x="129927" y="26919"/>
                    <a:pt x="129927" y="26919"/>
                  </a:cubicBezTo>
                  <a:lnTo>
                    <a:pt x="124523" y="15144"/>
                  </a:lnTo>
                  <a:lnTo>
                    <a:pt x="117551" y="0"/>
                  </a:lnTo>
                  <a:close/>
                </a:path>
              </a:pathLst>
            </a:custGeom>
            <a:solidFill>
              <a:srgbClr val="F8DEC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4"/>
            <p:cNvSpPr/>
            <p:nvPr/>
          </p:nvSpPr>
          <p:spPr>
            <a:xfrm>
              <a:off x="3705325" y="2652400"/>
              <a:ext cx="136775" cy="81150"/>
            </a:xfrm>
            <a:custGeom>
              <a:rect b="b" l="l" r="r" t="t"/>
              <a:pathLst>
                <a:path extrusionOk="0" h="3246" w="5471">
                  <a:moveTo>
                    <a:pt x="4211" y="0"/>
                  </a:moveTo>
                  <a:cubicBezTo>
                    <a:pt x="3652" y="0"/>
                    <a:pt x="2932" y="176"/>
                    <a:pt x="2202" y="532"/>
                  </a:cubicBezTo>
                  <a:cubicBezTo>
                    <a:pt x="867" y="1232"/>
                    <a:pt x="0" y="2233"/>
                    <a:pt x="300" y="2833"/>
                  </a:cubicBezTo>
                  <a:cubicBezTo>
                    <a:pt x="439" y="3110"/>
                    <a:pt x="796" y="3245"/>
                    <a:pt x="1272" y="3245"/>
                  </a:cubicBezTo>
                  <a:cubicBezTo>
                    <a:pt x="1830" y="3245"/>
                    <a:pt x="2549" y="3060"/>
                    <a:pt x="3269" y="2700"/>
                  </a:cubicBezTo>
                  <a:cubicBezTo>
                    <a:pt x="4637" y="2033"/>
                    <a:pt x="5471" y="999"/>
                    <a:pt x="5204" y="398"/>
                  </a:cubicBezTo>
                  <a:cubicBezTo>
                    <a:pt x="5064" y="134"/>
                    <a:pt x="4699" y="0"/>
                    <a:pt x="4211"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4"/>
            <p:cNvSpPr/>
            <p:nvPr/>
          </p:nvSpPr>
          <p:spPr>
            <a:xfrm>
              <a:off x="4838625" y="3933500"/>
              <a:ext cx="203500" cy="258875"/>
            </a:xfrm>
            <a:custGeom>
              <a:rect b="b" l="l" r="r" t="t"/>
              <a:pathLst>
                <a:path extrusionOk="0" h="10355" w="8140">
                  <a:moveTo>
                    <a:pt x="4889" y="1"/>
                  </a:moveTo>
                  <a:cubicBezTo>
                    <a:pt x="3037" y="1"/>
                    <a:pt x="616" y="1401"/>
                    <a:pt x="334" y="1992"/>
                  </a:cubicBezTo>
                  <a:cubicBezTo>
                    <a:pt x="1" y="2693"/>
                    <a:pt x="1" y="7830"/>
                    <a:pt x="2502" y="9664"/>
                  </a:cubicBezTo>
                  <a:cubicBezTo>
                    <a:pt x="3203" y="10171"/>
                    <a:pt x="3947" y="10355"/>
                    <a:pt x="4657" y="10355"/>
                  </a:cubicBezTo>
                  <a:cubicBezTo>
                    <a:pt x="6515" y="10355"/>
                    <a:pt x="8140" y="9097"/>
                    <a:pt x="8140" y="9097"/>
                  </a:cubicBezTo>
                  <a:cubicBezTo>
                    <a:pt x="7739" y="7863"/>
                    <a:pt x="7006" y="6462"/>
                    <a:pt x="6772" y="4794"/>
                  </a:cubicBezTo>
                  <a:cubicBezTo>
                    <a:pt x="6672" y="3927"/>
                    <a:pt x="6539" y="2493"/>
                    <a:pt x="6438" y="825"/>
                  </a:cubicBezTo>
                  <a:lnTo>
                    <a:pt x="5838" y="158"/>
                  </a:lnTo>
                  <a:cubicBezTo>
                    <a:pt x="5552" y="49"/>
                    <a:pt x="5230" y="1"/>
                    <a:pt x="4889" y="1"/>
                  </a:cubicBezTo>
                  <a:close/>
                </a:path>
              </a:pathLst>
            </a:custGeom>
            <a:solidFill>
              <a:srgbClr val="F9D6B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4"/>
            <p:cNvSpPr/>
            <p:nvPr/>
          </p:nvSpPr>
          <p:spPr>
            <a:xfrm>
              <a:off x="3784550" y="4343200"/>
              <a:ext cx="248525" cy="210525"/>
            </a:xfrm>
            <a:custGeom>
              <a:rect b="b" l="l" r="r" t="t"/>
              <a:pathLst>
                <a:path extrusionOk="0" h="8421" w="9941">
                  <a:moveTo>
                    <a:pt x="5173" y="0"/>
                  </a:moveTo>
                  <a:cubicBezTo>
                    <a:pt x="4980" y="0"/>
                    <a:pt x="4770" y="17"/>
                    <a:pt x="4537" y="48"/>
                  </a:cubicBezTo>
                  <a:cubicBezTo>
                    <a:pt x="2735" y="281"/>
                    <a:pt x="0" y="2316"/>
                    <a:pt x="0" y="2316"/>
                  </a:cubicBezTo>
                  <a:cubicBezTo>
                    <a:pt x="1068" y="3550"/>
                    <a:pt x="1935" y="4618"/>
                    <a:pt x="2202" y="5352"/>
                  </a:cubicBezTo>
                  <a:cubicBezTo>
                    <a:pt x="2569" y="6386"/>
                    <a:pt x="3069" y="7420"/>
                    <a:pt x="3703" y="8220"/>
                  </a:cubicBezTo>
                  <a:cubicBezTo>
                    <a:pt x="3703" y="8220"/>
                    <a:pt x="4584" y="8421"/>
                    <a:pt x="5529" y="8421"/>
                  </a:cubicBezTo>
                  <a:cubicBezTo>
                    <a:pt x="6309" y="8421"/>
                    <a:pt x="7132" y="8284"/>
                    <a:pt x="7539" y="7787"/>
                  </a:cubicBezTo>
                  <a:cubicBezTo>
                    <a:pt x="8473" y="6686"/>
                    <a:pt x="9941" y="5652"/>
                    <a:pt x="8339" y="3017"/>
                  </a:cubicBezTo>
                  <a:cubicBezTo>
                    <a:pt x="6950" y="729"/>
                    <a:pt x="6439" y="0"/>
                    <a:pt x="5173" y="0"/>
                  </a:cubicBezTo>
                  <a:close/>
                </a:path>
              </a:pathLst>
            </a:custGeom>
            <a:solidFill>
              <a:srgbClr val="F9D6B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4"/>
            <p:cNvSpPr/>
            <p:nvPr/>
          </p:nvSpPr>
          <p:spPr>
            <a:xfrm>
              <a:off x="3209125" y="4418550"/>
              <a:ext cx="294400" cy="259875"/>
            </a:xfrm>
            <a:custGeom>
              <a:rect b="b" l="l" r="r" t="t"/>
              <a:pathLst>
                <a:path extrusionOk="0" h="10395" w="11776">
                  <a:moveTo>
                    <a:pt x="5413" y="1"/>
                  </a:moveTo>
                  <a:cubicBezTo>
                    <a:pt x="4898" y="1"/>
                    <a:pt x="4320" y="153"/>
                    <a:pt x="3637" y="470"/>
                  </a:cubicBezTo>
                  <a:cubicBezTo>
                    <a:pt x="868" y="1737"/>
                    <a:pt x="1" y="2838"/>
                    <a:pt x="1" y="2838"/>
                  </a:cubicBezTo>
                  <a:cubicBezTo>
                    <a:pt x="1068" y="4272"/>
                    <a:pt x="1935" y="5573"/>
                    <a:pt x="2302" y="6307"/>
                  </a:cubicBezTo>
                  <a:cubicBezTo>
                    <a:pt x="2736" y="7308"/>
                    <a:pt x="3370" y="8709"/>
                    <a:pt x="4304" y="9910"/>
                  </a:cubicBezTo>
                  <a:cubicBezTo>
                    <a:pt x="4304" y="9910"/>
                    <a:pt x="5229" y="10395"/>
                    <a:pt x="6541" y="10395"/>
                  </a:cubicBezTo>
                  <a:cubicBezTo>
                    <a:pt x="7781" y="10395"/>
                    <a:pt x="9367" y="9961"/>
                    <a:pt x="10842" y="8275"/>
                  </a:cubicBezTo>
                  <a:cubicBezTo>
                    <a:pt x="10842" y="8275"/>
                    <a:pt x="11776" y="6974"/>
                    <a:pt x="9574" y="3772"/>
                  </a:cubicBezTo>
                  <a:cubicBezTo>
                    <a:pt x="7948" y="1370"/>
                    <a:pt x="6960" y="1"/>
                    <a:pt x="5413" y="1"/>
                  </a:cubicBezTo>
                  <a:close/>
                </a:path>
              </a:pathLst>
            </a:custGeom>
            <a:solidFill>
              <a:srgbClr val="F9D6B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4"/>
            <p:cNvSpPr/>
            <p:nvPr/>
          </p:nvSpPr>
          <p:spPr>
            <a:xfrm>
              <a:off x="2752125" y="4400925"/>
              <a:ext cx="210175" cy="223850"/>
            </a:xfrm>
            <a:custGeom>
              <a:rect b="b" l="l" r="r" t="t"/>
              <a:pathLst>
                <a:path extrusionOk="0" h="8954" w="8407">
                  <a:moveTo>
                    <a:pt x="3585" y="0"/>
                  </a:moveTo>
                  <a:cubicBezTo>
                    <a:pt x="1650" y="0"/>
                    <a:pt x="1469" y="908"/>
                    <a:pt x="1469" y="908"/>
                  </a:cubicBezTo>
                  <a:cubicBezTo>
                    <a:pt x="1168" y="1942"/>
                    <a:pt x="768" y="3176"/>
                    <a:pt x="468" y="4444"/>
                  </a:cubicBezTo>
                  <a:cubicBezTo>
                    <a:pt x="234" y="5344"/>
                    <a:pt x="68" y="6278"/>
                    <a:pt x="1" y="7112"/>
                  </a:cubicBezTo>
                  <a:cubicBezTo>
                    <a:pt x="1" y="7112"/>
                    <a:pt x="875" y="8953"/>
                    <a:pt x="3950" y="8953"/>
                  </a:cubicBezTo>
                  <a:cubicBezTo>
                    <a:pt x="4055" y="8953"/>
                    <a:pt x="4161" y="8951"/>
                    <a:pt x="4271" y="8947"/>
                  </a:cubicBezTo>
                  <a:cubicBezTo>
                    <a:pt x="7573" y="8847"/>
                    <a:pt x="8140" y="4477"/>
                    <a:pt x="8274" y="3476"/>
                  </a:cubicBezTo>
                  <a:cubicBezTo>
                    <a:pt x="8374" y="2442"/>
                    <a:pt x="8407" y="708"/>
                    <a:pt x="5071" y="141"/>
                  </a:cubicBezTo>
                  <a:cubicBezTo>
                    <a:pt x="4487" y="41"/>
                    <a:pt x="3996" y="0"/>
                    <a:pt x="3585" y="0"/>
                  </a:cubicBezTo>
                  <a:close/>
                </a:path>
              </a:pathLst>
            </a:custGeom>
            <a:solidFill>
              <a:srgbClr val="F9D6B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4"/>
            <p:cNvSpPr/>
            <p:nvPr/>
          </p:nvSpPr>
          <p:spPr>
            <a:xfrm>
              <a:off x="2251775" y="4000550"/>
              <a:ext cx="186000" cy="220075"/>
            </a:xfrm>
            <a:custGeom>
              <a:rect b="b" l="l" r="r" t="t"/>
              <a:pathLst>
                <a:path extrusionOk="0" h="8803" w="7440">
                  <a:moveTo>
                    <a:pt x="4823" y="1"/>
                  </a:moveTo>
                  <a:cubicBezTo>
                    <a:pt x="4474" y="1"/>
                    <a:pt x="4080" y="44"/>
                    <a:pt x="3637" y="144"/>
                  </a:cubicBezTo>
                  <a:lnTo>
                    <a:pt x="2803" y="678"/>
                  </a:lnTo>
                  <a:cubicBezTo>
                    <a:pt x="2336" y="2446"/>
                    <a:pt x="1802" y="4114"/>
                    <a:pt x="1001" y="5315"/>
                  </a:cubicBezTo>
                  <a:cubicBezTo>
                    <a:pt x="501" y="6082"/>
                    <a:pt x="201" y="6782"/>
                    <a:pt x="1" y="7449"/>
                  </a:cubicBezTo>
                  <a:cubicBezTo>
                    <a:pt x="1" y="7449"/>
                    <a:pt x="1334" y="8802"/>
                    <a:pt x="3038" y="8802"/>
                  </a:cubicBezTo>
                  <a:cubicBezTo>
                    <a:pt x="3557" y="8802"/>
                    <a:pt x="4110" y="8677"/>
                    <a:pt x="4671" y="8350"/>
                  </a:cubicBezTo>
                  <a:cubicBezTo>
                    <a:pt x="7072" y="6982"/>
                    <a:pt x="7439" y="2279"/>
                    <a:pt x="7206" y="1478"/>
                  </a:cubicBezTo>
                  <a:cubicBezTo>
                    <a:pt x="7016" y="828"/>
                    <a:pt x="6341" y="1"/>
                    <a:pt x="4823" y="1"/>
                  </a:cubicBezTo>
                  <a:close/>
                </a:path>
              </a:pathLst>
            </a:custGeom>
            <a:solidFill>
              <a:srgbClr val="F9D6B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4"/>
            <p:cNvSpPr/>
            <p:nvPr/>
          </p:nvSpPr>
          <p:spPr>
            <a:xfrm>
              <a:off x="4952050" y="1780875"/>
              <a:ext cx="1450225" cy="1205900"/>
            </a:xfrm>
            <a:custGeom>
              <a:rect b="b" l="l" r="r" t="t"/>
              <a:pathLst>
                <a:path extrusionOk="0" h="48236" w="58009">
                  <a:moveTo>
                    <a:pt x="58008" y="1"/>
                  </a:moveTo>
                  <a:cubicBezTo>
                    <a:pt x="58008" y="1"/>
                    <a:pt x="27520" y="568"/>
                    <a:pt x="2368" y="8907"/>
                  </a:cubicBezTo>
                  <a:cubicBezTo>
                    <a:pt x="2368" y="8907"/>
                    <a:pt x="0" y="9574"/>
                    <a:pt x="1001" y="12843"/>
                  </a:cubicBezTo>
                  <a:cubicBezTo>
                    <a:pt x="1001" y="12843"/>
                    <a:pt x="534" y="9841"/>
                    <a:pt x="3603" y="9841"/>
                  </a:cubicBezTo>
                  <a:cubicBezTo>
                    <a:pt x="6672" y="9841"/>
                    <a:pt x="13777" y="27921"/>
                    <a:pt x="14244" y="31156"/>
                  </a:cubicBezTo>
                  <a:cubicBezTo>
                    <a:pt x="14711" y="34359"/>
                    <a:pt x="16078" y="41497"/>
                    <a:pt x="14244" y="41697"/>
                  </a:cubicBezTo>
                  <a:cubicBezTo>
                    <a:pt x="14165" y="41706"/>
                    <a:pt x="14090" y="41710"/>
                    <a:pt x="14018" y="41710"/>
                  </a:cubicBezTo>
                  <a:cubicBezTo>
                    <a:pt x="12406" y="41710"/>
                    <a:pt x="12376" y="39663"/>
                    <a:pt x="12376" y="39663"/>
                  </a:cubicBezTo>
                  <a:lnTo>
                    <a:pt x="12376" y="39663"/>
                  </a:lnTo>
                  <a:cubicBezTo>
                    <a:pt x="12375" y="39663"/>
                    <a:pt x="8974" y="44666"/>
                    <a:pt x="26619" y="45367"/>
                  </a:cubicBezTo>
                  <a:cubicBezTo>
                    <a:pt x="34458" y="45667"/>
                    <a:pt x="46300" y="46668"/>
                    <a:pt x="58008" y="48235"/>
                  </a:cubicBezTo>
                  <a:lnTo>
                    <a:pt x="58008"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4"/>
            <p:cNvSpPr/>
            <p:nvPr/>
          </p:nvSpPr>
          <p:spPr>
            <a:xfrm>
              <a:off x="2819675" y="2924200"/>
              <a:ext cx="103450" cy="344600"/>
            </a:xfrm>
            <a:custGeom>
              <a:rect b="b" l="l" r="r" t="t"/>
              <a:pathLst>
                <a:path extrusionOk="0" h="13784" w="4138">
                  <a:moveTo>
                    <a:pt x="1" y="1"/>
                  </a:moveTo>
                  <a:lnTo>
                    <a:pt x="1" y="1"/>
                  </a:lnTo>
                  <a:cubicBezTo>
                    <a:pt x="1" y="1"/>
                    <a:pt x="334" y="12876"/>
                    <a:pt x="3470" y="13777"/>
                  </a:cubicBezTo>
                  <a:cubicBezTo>
                    <a:pt x="3470" y="13777"/>
                    <a:pt x="3533" y="13783"/>
                    <a:pt x="3621" y="13783"/>
                  </a:cubicBezTo>
                  <a:cubicBezTo>
                    <a:pt x="3817" y="13783"/>
                    <a:pt x="4137" y="13751"/>
                    <a:pt x="4137" y="13544"/>
                  </a:cubicBezTo>
                  <a:cubicBezTo>
                    <a:pt x="4137" y="13243"/>
                    <a:pt x="3036" y="10608"/>
                    <a:pt x="2703" y="8440"/>
                  </a:cubicBezTo>
                  <a:cubicBezTo>
                    <a:pt x="2369" y="6238"/>
                    <a:pt x="1802" y="568"/>
                    <a:pt x="1802" y="568"/>
                  </a:cubicBezTo>
                  <a:lnTo>
                    <a:pt x="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4"/>
            <p:cNvSpPr/>
            <p:nvPr/>
          </p:nvSpPr>
          <p:spPr>
            <a:xfrm>
              <a:off x="3007325" y="2540600"/>
              <a:ext cx="241850" cy="420100"/>
            </a:xfrm>
            <a:custGeom>
              <a:rect b="b" l="l" r="r" t="t"/>
              <a:pathLst>
                <a:path extrusionOk="0" h="16804" w="9674">
                  <a:moveTo>
                    <a:pt x="767" y="0"/>
                  </a:moveTo>
                  <a:lnTo>
                    <a:pt x="0" y="1668"/>
                  </a:lnTo>
                  <a:cubicBezTo>
                    <a:pt x="0" y="1668"/>
                    <a:pt x="6371" y="8306"/>
                    <a:pt x="6939" y="9374"/>
                  </a:cubicBezTo>
                  <a:cubicBezTo>
                    <a:pt x="7506" y="10441"/>
                    <a:pt x="7873" y="12743"/>
                    <a:pt x="8073" y="13910"/>
                  </a:cubicBezTo>
                  <a:cubicBezTo>
                    <a:pt x="8291" y="15035"/>
                    <a:pt x="8510" y="16804"/>
                    <a:pt x="9003" y="16804"/>
                  </a:cubicBezTo>
                  <a:cubicBezTo>
                    <a:pt x="9036" y="16804"/>
                    <a:pt x="9071" y="16796"/>
                    <a:pt x="9107" y="16779"/>
                  </a:cubicBezTo>
                  <a:cubicBezTo>
                    <a:pt x="9674" y="16479"/>
                    <a:pt x="8506" y="9974"/>
                    <a:pt x="8373" y="9374"/>
                  </a:cubicBezTo>
                  <a:cubicBezTo>
                    <a:pt x="8206" y="8740"/>
                    <a:pt x="6105" y="5738"/>
                    <a:pt x="3936" y="3403"/>
                  </a:cubicBezTo>
                  <a:cubicBezTo>
                    <a:pt x="1768" y="1034"/>
                    <a:pt x="767" y="0"/>
                    <a:pt x="7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4"/>
            <p:cNvSpPr/>
            <p:nvPr/>
          </p:nvSpPr>
          <p:spPr>
            <a:xfrm>
              <a:off x="2743800" y="2091450"/>
              <a:ext cx="546250" cy="867200"/>
            </a:xfrm>
            <a:custGeom>
              <a:rect b="b" l="l" r="r" t="t"/>
              <a:pathLst>
                <a:path extrusionOk="0" h="34688" w="21850">
                  <a:moveTo>
                    <a:pt x="12422" y="1"/>
                  </a:moveTo>
                  <a:cubicBezTo>
                    <a:pt x="10582" y="1"/>
                    <a:pt x="8506" y="635"/>
                    <a:pt x="6605" y="2689"/>
                  </a:cubicBezTo>
                  <a:cubicBezTo>
                    <a:pt x="1635" y="8026"/>
                    <a:pt x="0" y="15298"/>
                    <a:pt x="334" y="20235"/>
                  </a:cubicBezTo>
                  <a:cubicBezTo>
                    <a:pt x="668" y="25138"/>
                    <a:pt x="1968" y="34411"/>
                    <a:pt x="4570" y="34678"/>
                  </a:cubicBezTo>
                  <a:cubicBezTo>
                    <a:pt x="4631" y="34684"/>
                    <a:pt x="4691" y="34688"/>
                    <a:pt x="4750" y="34688"/>
                  </a:cubicBezTo>
                  <a:cubicBezTo>
                    <a:pt x="7209" y="34688"/>
                    <a:pt x="7976" y="29346"/>
                    <a:pt x="8106" y="28140"/>
                  </a:cubicBezTo>
                  <a:cubicBezTo>
                    <a:pt x="8240" y="26906"/>
                    <a:pt x="9140" y="19401"/>
                    <a:pt x="14244" y="17032"/>
                  </a:cubicBezTo>
                  <a:cubicBezTo>
                    <a:pt x="19314" y="14664"/>
                    <a:pt x="20949" y="13263"/>
                    <a:pt x="21416" y="10728"/>
                  </a:cubicBezTo>
                  <a:cubicBezTo>
                    <a:pt x="21849" y="8226"/>
                    <a:pt x="17746" y="1655"/>
                    <a:pt x="17746" y="1655"/>
                  </a:cubicBezTo>
                  <a:cubicBezTo>
                    <a:pt x="17746" y="1655"/>
                    <a:pt x="15393" y="1"/>
                    <a:pt x="12422"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4"/>
            <p:cNvSpPr/>
            <p:nvPr/>
          </p:nvSpPr>
          <p:spPr>
            <a:xfrm>
              <a:off x="2743800" y="2091450"/>
              <a:ext cx="490375" cy="866975"/>
            </a:xfrm>
            <a:custGeom>
              <a:rect b="b" l="l" r="r" t="t"/>
              <a:pathLst>
                <a:path extrusionOk="0" h="34679" w="19615">
                  <a:moveTo>
                    <a:pt x="12422" y="1"/>
                  </a:moveTo>
                  <a:cubicBezTo>
                    <a:pt x="10582" y="1"/>
                    <a:pt x="8506" y="635"/>
                    <a:pt x="6605" y="2689"/>
                  </a:cubicBezTo>
                  <a:cubicBezTo>
                    <a:pt x="1635" y="8026"/>
                    <a:pt x="0" y="15298"/>
                    <a:pt x="334" y="20235"/>
                  </a:cubicBezTo>
                  <a:cubicBezTo>
                    <a:pt x="668" y="25138"/>
                    <a:pt x="1968" y="34411"/>
                    <a:pt x="4570" y="34678"/>
                  </a:cubicBezTo>
                  <a:cubicBezTo>
                    <a:pt x="4570" y="34678"/>
                    <a:pt x="2802" y="19768"/>
                    <a:pt x="7673" y="12596"/>
                  </a:cubicBezTo>
                  <a:cubicBezTo>
                    <a:pt x="9741" y="9594"/>
                    <a:pt x="16579" y="4924"/>
                    <a:pt x="18113" y="4256"/>
                  </a:cubicBezTo>
                  <a:cubicBezTo>
                    <a:pt x="19614" y="3589"/>
                    <a:pt x="17746" y="1655"/>
                    <a:pt x="17746" y="1655"/>
                  </a:cubicBezTo>
                  <a:cubicBezTo>
                    <a:pt x="17746" y="1655"/>
                    <a:pt x="15393" y="1"/>
                    <a:pt x="1242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4"/>
            <p:cNvSpPr/>
            <p:nvPr/>
          </p:nvSpPr>
          <p:spPr>
            <a:xfrm>
              <a:off x="3530200" y="2119450"/>
              <a:ext cx="299650" cy="505650"/>
            </a:xfrm>
            <a:custGeom>
              <a:rect b="b" l="l" r="r" t="t"/>
              <a:pathLst>
                <a:path extrusionOk="0" h="20226" w="11986">
                  <a:moveTo>
                    <a:pt x="0" y="1"/>
                  </a:moveTo>
                  <a:lnTo>
                    <a:pt x="0" y="1802"/>
                  </a:lnTo>
                  <a:cubicBezTo>
                    <a:pt x="0" y="1802"/>
                    <a:pt x="9540" y="5838"/>
                    <a:pt x="9841" y="6606"/>
                  </a:cubicBezTo>
                  <a:cubicBezTo>
                    <a:pt x="10141" y="7373"/>
                    <a:pt x="10374" y="15245"/>
                    <a:pt x="10241" y="16079"/>
                  </a:cubicBezTo>
                  <a:cubicBezTo>
                    <a:pt x="10107" y="16913"/>
                    <a:pt x="10141" y="20049"/>
                    <a:pt x="11108" y="20215"/>
                  </a:cubicBezTo>
                  <a:cubicBezTo>
                    <a:pt x="11156" y="20222"/>
                    <a:pt x="11199" y="20225"/>
                    <a:pt x="11238" y="20225"/>
                  </a:cubicBezTo>
                  <a:cubicBezTo>
                    <a:pt x="11986" y="20225"/>
                    <a:pt x="11141" y="19042"/>
                    <a:pt x="11141" y="18281"/>
                  </a:cubicBezTo>
                  <a:cubicBezTo>
                    <a:pt x="11141" y="17480"/>
                    <a:pt x="11642" y="6506"/>
                    <a:pt x="11508" y="6072"/>
                  </a:cubicBezTo>
                  <a:cubicBezTo>
                    <a:pt x="11075" y="4704"/>
                    <a:pt x="0" y="1"/>
                    <a:pt x="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4"/>
            <p:cNvSpPr/>
            <p:nvPr/>
          </p:nvSpPr>
          <p:spPr>
            <a:xfrm>
              <a:off x="3099875" y="2019575"/>
              <a:ext cx="427850" cy="402675"/>
            </a:xfrm>
            <a:custGeom>
              <a:rect b="b" l="l" r="r" t="t"/>
              <a:pathLst>
                <a:path extrusionOk="0" h="16107" w="17114">
                  <a:moveTo>
                    <a:pt x="9086" y="0"/>
                  </a:moveTo>
                  <a:cubicBezTo>
                    <a:pt x="7895" y="0"/>
                    <a:pt x="6461" y="382"/>
                    <a:pt x="4838" y="1527"/>
                  </a:cubicBezTo>
                  <a:cubicBezTo>
                    <a:pt x="1" y="4963"/>
                    <a:pt x="935" y="9800"/>
                    <a:pt x="2236" y="12302"/>
                  </a:cubicBezTo>
                  <a:cubicBezTo>
                    <a:pt x="3208" y="14125"/>
                    <a:pt x="5172" y="16107"/>
                    <a:pt x="7959" y="16107"/>
                  </a:cubicBezTo>
                  <a:cubicBezTo>
                    <a:pt x="8998" y="16107"/>
                    <a:pt x="10150" y="15832"/>
                    <a:pt x="11409" y="15171"/>
                  </a:cubicBezTo>
                  <a:cubicBezTo>
                    <a:pt x="16079" y="12769"/>
                    <a:pt x="17113" y="8499"/>
                    <a:pt x="16780" y="8132"/>
                  </a:cubicBezTo>
                  <a:cubicBezTo>
                    <a:pt x="16446" y="7732"/>
                    <a:pt x="12877" y="1527"/>
                    <a:pt x="12877" y="1527"/>
                  </a:cubicBezTo>
                  <a:cubicBezTo>
                    <a:pt x="12877" y="1527"/>
                    <a:pt x="11468" y="0"/>
                    <a:pt x="9086"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4"/>
            <p:cNvSpPr/>
            <p:nvPr/>
          </p:nvSpPr>
          <p:spPr>
            <a:xfrm>
              <a:off x="3237475" y="2351300"/>
              <a:ext cx="344450" cy="444500"/>
            </a:xfrm>
            <a:custGeom>
              <a:rect b="b" l="l" r="r" t="t"/>
              <a:pathLst>
                <a:path extrusionOk="0" h="17780" w="13778">
                  <a:moveTo>
                    <a:pt x="5438" y="0"/>
                  </a:moveTo>
                  <a:cubicBezTo>
                    <a:pt x="5438" y="0"/>
                    <a:pt x="1635" y="1368"/>
                    <a:pt x="835" y="1902"/>
                  </a:cubicBezTo>
                  <a:cubicBezTo>
                    <a:pt x="1" y="2469"/>
                    <a:pt x="535" y="2969"/>
                    <a:pt x="401" y="3069"/>
                  </a:cubicBezTo>
                  <a:cubicBezTo>
                    <a:pt x="268" y="3136"/>
                    <a:pt x="2302" y="10474"/>
                    <a:pt x="2803" y="11508"/>
                  </a:cubicBezTo>
                  <a:cubicBezTo>
                    <a:pt x="3136" y="12209"/>
                    <a:pt x="4637" y="12643"/>
                    <a:pt x="6339" y="13376"/>
                  </a:cubicBezTo>
                  <a:cubicBezTo>
                    <a:pt x="8040" y="14110"/>
                    <a:pt x="10075" y="15478"/>
                    <a:pt x="11476" y="16745"/>
                  </a:cubicBezTo>
                  <a:cubicBezTo>
                    <a:pt x="12350" y="17516"/>
                    <a:pt x="12887" y="17779"/>
                    <a:pt x="13207" y="17779"/>
                  </a:cubicBezTo>
                  <a:cubicBezTo>
                    <a:pt x="13400" y="17779"/>
                    <a:pt x="13515" y="17684"/>
                    <a:pt x="13577" y="17546"/>
                  </a:cubicBezTo>
                  <a:cubicBezTo>
                    <a:pt x="13777" y="17212"/>
                    <a:pt x="12443" y="15945"/>
                    <a:pt x="12443" y="15945"/>
                  </a:cubicBezTo>
                  <a:cubicBezTo>
                    <a:pt x="9975" y="13376"/>
                    <a:pt x="5505" y="12409"/>
                    <a:pt x="4237" y="11141"/>
                  </a:cubicBezTo>
                  <a:cubicBezTo>
                    <a:pt x="2970" y="9874"/>
                    <a:pt x="2136" y="4003"/>
                    <a:pt x="2202" y="2769"/>
                  </a:cubicBezTo>
                  <a:cubicBezTo>
                    <a:pt x="2269" y="1568"/>
                    <a:pt x="5338" y="767"/>
                    <a:pt x="5338" y="767"/>
                  </a:cubicBezTo>
                  <a:cubicBezTo>
                    <a:pt x="5838" y="200"/>
                    <a:pt x="5438" y="0"/>
                    <a:pt x="543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4"/>
            <p:cNvSpPr/>
            <p:nvPr/>
          </p:nvSpPr>
          <p:spPr>
            <a:xfrm>
              <a:off x="2914750" y="2673200"/>
              <a:ext cx="258550" cy="463150"/>
            </a:xfrm>
            <a:custGeom>
              <a:rect b="b" l="l" r="r" t="t"/>
              <a:pathLst>
                <a:path extrusionOk="0" h="18526" w="10342">
                  <a:moveTo>
                    <a:pt x="1101" y="0"/>
                  </a:moveTo>
                  <a:cubicBezTo>
                    <a:pt x="1101" y="0"/>
                    <a:pt x="1" y="133"/>
                    <a:pt x="267" y="1168"/>
                  </a:cubicBezTo>
                  <a:cubicBezTo>
                    <a:pt x="267" y="1168"/>
                    <a:pt x="8307" y="7572"/>
                    <a:pt x="8507" y="8106"/>
                  </a:cubicBezTo>
                  <a:cubicBezTo>
                    <a:pt x="8673" y="8640"/>
                    <a:pt x="9107" y="17112"/>
                    <a:pt x="9140" y="17312"/>
                  </a:cubicBezTo>
                  <a:cubicBezTo>
                    <a:pt x="9140" y="17492"/>
                    <a:pt x="9167" y="18526"/>
                    <a:pt x="9579" y="18526"/>
                  </a:cubicBezTo>
                  <a:cubicBezTo>
                    <a:pt x="9628" y="18526"/>
                    <a:pt x="9681" y="18511"/>
                    <a:pt x="9741" y="18480"/>
                  </a:cubicBezTo>
                  <a:cubicBezTo>
                    <a:pt x="10341" y="18180"/>
                    <a:pt x="9908" y="16145"/>
                    <a:pt x="9974" y="15578"/>
                  </a:cubicBezTo>
                  <a:cubicBezTo>
                    <a:pt x="10074" y="15044"/>
                    <a:pt x="9841" y="7639"/>
                    <a:pt x="9541" y="7272"/>
                  </a:cubicBezTo>
                  <a:cubicBezTo>
                    <a:pt x="9274" y="6872"/>
                    <a:pt x="1101" y="0"/>
                    <a:pt x="110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4"/>
            <p:cNvSpPr/>
            <p:nvPr/>
          </p:nvSpPr>
          <p:spPr>
            <a:xfrm>
              <a:off x="3245000" y="2034725"/>
              <a:ext cx="333575" cy="278725"/>
            </a:xfrm>
            <a:custGeom>
              <a:rect b="b" l="l" r="r" t="t"/>
              <a:pathLst>
                <a:path extrusionOk="0" h="11149" w="13343">
                  <a:moveTo>
                    <a:pt x="7605" y="1"/>
                  </a:moveTo>
                  <a:cubicBezTo>
                    <a:pt x="6255" y="1"/>
                    <a:pt x="4821" y="457"/>
                    <a:pt x="3569" y="1388"/>
                  </a:cubicBezTo>
                  <a:cubicBezTo>
                    <a:pt x="834" y="3423"/>
                    <a:pt x="0" y="6959"/>
                    <a:pt x="1735" y="9261"/>
                  </a:cubicBezTo>
                  <a:cubicBezTo>
                    <a:pt x="2675" y="10509"/>
                    <a:pt x="4165" y="11149"/>
                    <a:pt x="5768" y="11149"/>
                  </a:cubicBezTo>
                  <a:cubicBezTo>
                    <a:pt x="7121" y="11149"/>
                    <a:pt x="8555" y="10693"/>
                    <a:pt x="9807" y="9761"/>
                  </a:cubicBezTo>
                  <a:cubicBezTo>
                    <a:pt x="12509" y="7726"/>
                    <a:pt x="13343" y="4190"/>
                    <a:pt x="11608" y="1889"/>
                  </a:cubicBezTo>
                  <a:cubicBezTo>
                    <a:pt x="10686" y="641"/>
                    <a:pt x="9204" y="1"/>
                    <a:pt x="760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4"/>
            <p:cNvSpPr/>
            <p:nvPr/>
          </p:nvSpPr>
          <p:spPr>
            <a:xfrm>
              <a:off x="3417600" y="2196675"/>
              <a:ext cx="354450" cy="492375"/>
            </a:xfrm>
            <a:custGeom>
              <a:rect b="b" l="l" r="r" t="t"/>
              <a:pathLst>
                <a:path extrusionOk="0" h="19695" w="14178">
                  <a:moveTo>
                    <a:pt x="1336" y="1"/>
                  </a:moveTo>
                  <a:cubicBezTo>
                    <a:pt x="1082" y="1"/>
                    <a:pt x="824" y="81"/>
                    <a:pt x="601" y="248"/>
                  </a:cubicBezTo>
                  <a:cubicBezTo>
                    <a:pt x="101" y="648"/>
                    <a:pt x="1" y="1382"/>
                    <a:pt x="401" y="1915"/>
                  </a:cubicBezTo>
                  <a:lnTo>
                    <a:pt x="14178" y="19695"/>
                  </a:lnTo>
                  <a:lnTo>
                    <a:pt x="2336" y="581"/>
                  </a:lnTo>
                  <a:cubicBezTo>
                    <a:pt x="2303" y="548"/>
                    <a:pt x="2269" y="481"/>
                    <a:pt x="2269" y="448"/>
                  </a:cubicBezTo>
                  <a:cubicBezTo>
                    <a:pt x="2036" y="156"/>
                    <a:pt x="1690" y="1"/>
                    <a:pt x="133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4"/>
            <p:cNvSpPr/>
            <p:nvPr/>
          </p:nvSpPr>
          <p:spPr>
            <a:xfrm>
              <a:off x="3065400" y="1384375"/>
              <a:ext cx="253000" cy="735375"/>
            </a:xfrm>
            <a:custGeom>
              <a:rect b="b" l="l" r="r" t="t"/>
              <a:pathLst>
                <a:path extrusionOk="0" h="29415" w="10120">
                  <a:moveTo>
                    <a:pt x="4703" y="1"/>
                  </a:moveTo>
                  <a:cubicBezTo>
                    <a:pt x="2335" y="1"/>
                    <a:pt x="1" y="1592"/>
                    <a:pt x="479" y="6854"/>
                  </a:cubicBezTo>
                  <a:cubicBezTo>
                    <a:pt x="1180" y="14160"/>
                    <a:pt x="5583" y="26835"/>
                    <a:pt x="5583" y="26835"/>
                  </a:cubicBezTo>
                  <a:cubicBezTo>
                    <a:pt x="5583" y="26835"/>
                    <a:pt x="5690" y="29415"/>
                    <a:pt x="7152" y="29415"/>
                  </a:cubicBezTo>
                  <a:cubicBezTo>
                    <a:pt x="7686" y="29415"/>
                    <a:pt x="8399" y="29072"/>
                    <a:pt x="9352" y="28136"/>
                  </a:cubicBezTo>
                  <a:lnTo>
                    <a:pt x="9552" y="7955"/>
                  </a:lnTo>
                  <a:cubicBezTo>
                    <a:pt x="9552" y="7955"/>
                    <a:pt x="10119" y="1884"/>
                    <a:pt x="7351" y="617"/>
                  </a:cubicBezTo>
                  <a:cubicBezTo>
                    <a:pt x="6577" y="248"/>
                    <a:pt x="5637" y="1"/>
                    <a:pt x="4703"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4"/>
            <p:cNvSpPr/>
            <p:nvPr/>
          </p:nvSpPr>
          <p:spPr>
            <a:xfrm>
              <a:off x="2503625" y="1775750"/>
              <a:ext cx="744725" cy="408375"/>
            </a:xfrm>
            <a:custGeom>
              <a:rect b="b" l="l" r="r" t="t"/>
              <a:pathLst>
                <a:path extrusionOk="0" h="16335" w="29789">
                  <a:moveTo>
                    <a:pt x="6398" y="1"/>
                  </a:moveTo>
                  <a:cubicBezTo>
                    <a:pt x="3974" y="1"/>
                    <a:pt x="2335" y="1392"/>
                    <a:pt x="1435" y="4275"/>
                  </a:cubicBezTo>
                  <a:cubicBezTo>
                    <a:pt x="1" y="9012"/>
                    <a:pt x="4771" y="10580"/>
                    <a:pt x="14878" y="14416"/>
                  </a:cubicBezTo>
                  <a:cubicBezTo>
                    <a:pt x="18739" y="15882"/>
                    <a:pt x="21710" y="16334"/>
                    <a:pt x="23907" y="16334"/>
                  </a:cubicBezTo>
                  <a:cubicBezTo>
                    <a:pt x="27459" y="16334"/>
                    <a:pt x="28988" y="15150"/>
                    <a:pt x="28988" y="15150"/>
                  </a:cubicBezTo>
                  <a:cubicBezTo>
                    <a:pt x="28988" y="15150"/>
                    <a:pt x="29788" y="13282"/>
                    <a:pt x="28955" y="12081"/>
                  </a:cubicBezTo>
                  <a:cubicBezTo>
                    <a:pt x="28121" y="10880"/>
                    <a:pt x="17513" y="4442"/>
                    <a:pt x="11942" y="1640"/>
                  </a:cubicBezTo>
                  <a:cubicBezTo>
                    <a:pt x="9773" y="556"/>
                    <a:pt x="7929" y="1"/>
                    <a:pt x="6398"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8" name="Google Shape;1648;p44"/>
          <p:cNvSpPr/>
          <p:nvPr/>
        </p:nvSpPr>
        <p:spPr>
          <a:xfrm rot="-1714634">
            <a:off x="6531992" y="1567640"/>
            <a:ext cx="411054" cy="455482"/>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4"/>
          <p:cNvSpPr/>
          <p:nvPr/>
        </p:nvSpPr>
        <p:spPr>
          <a:xfrm rot="8698561">
            <a:off x="3266146" y="-816923"/>
            <a:ext cx="1799425" cy="2784809"/>
          </a:xfrm>
          <a:custGeom>
            <a:rect b="b" l="l" r="r" t="t"/>
            <a:pathLst>
              <a:path extrusionOk="0" fill="none" h="47702" w="30823">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cap="rnd"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45"/>
          <p:cNvSpPr txBox="1"/>
          <p:nvPr>
            <p:ph type="title"/>
          </p:nvPr>
        </p:nvSpPr>
        <p:spPr>
          <a:xfrm>
            <a:off x="713250" y="29225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Exploratory Data Analysis</a:t>
            </a:r>
            <a:endParaRPr sz="3800"/>
          </a:p>
        </p:txBody>
      </p:sp>
      <p:sp>
        <p:nvSpPr>
          <p:cNvPr id="1655" name="Google Shape;1655;p45"/>
          <p:cNvSpPr txBox="1"/>
          <p:nvPr>
            <p:ph idx="1" type="subTitle"/>
          </p:nvPr>
        </p:nvSpPr>
        <p:spPr>
          <a:xfrm>
            <a:off x="865625" y="1776675"/>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Trap</a:t>
            </a:r>
            <a:endParaRPr/>
          </a:p>
        </p:txBody>
      </p:sp>
      <p:sp>
        <p:nvSpPr>
          <p:cNvPr id="1656" name="Google Shape;1656;p45"/>
          <p:cNvSpPr txBox="1"/>
          <p:nvPr>
            <p:ph idx="2" type="subTitle"/>
          </p:nvPr>
        </p:nvSpPr>
        <p:spPr>
          <a:xfrm>
            <a:off x="3457650" y="1776675"/>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Species</a:t>
            </a:r>
            <a:endParaRPr/>
          </a:p>
        </p:txBody>
      </p:sp>
      <p:sp>
        <p:nvSpPr>
          <p:cNvPr id="1657" name="Google Shape;1657;p45"/>
          <p:cNvSpPr txBox="1"/>
          <p:nvPr>
            <p:ph idx="3" type="subTitle"/>
          </p:nvPr>
        </p:nvSpPr>
        <p:spPr>
          <a:xfrm>
            <a:off x="865625" y="2231175"/>
            <a:ext cx="22287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8" name="Google Shape;1658;p45"/>
          <p:cNvSpPr txBox="1"/>
          <p:nvPr>
            <p:ph idx="4" type="subTitle"/>
          </p:nvPr>
        </p:nvSpPr>
        <p:spPr>
          <a:xfrm>
            <a:off x="3457650" y="2231179"/>
            <a:ext cx="22287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9" name="Google Shape;1659;p45"/>
          <p:cNvSpPr txBox="1"/>
          <p:nvPr>
            <p:ph idx="5" type="subTitle"/>
          </p:nvPr>
        </p:nvSpPr>
        <p:spPr>
          <a:xfrm>
            <a:off x="6049675" y="1776675"/>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Spray</a:t>
            </a:r>
            <a:endParaRPr/>
          </a:p>
        </p:txBody>
      </p:sp>
      <p:sp>
        <p:nvSpPr>
          <p:cNvPr id="1660" name="Google Shape;1660;p45"/>
          <p:cNvSpPr txBox="1"/>
          <p:nvPr>
            <p:ph idx="6" type="subTitle"/>
          </p:nvPr>
        </p:nvSpPr>
        <p:spPr>
          <a:xfrm>
            <a:off x="6049675" y="2231179"/>
            <a:ext cx="22287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1" name="Google Shape;1661;p45"/>
          <p:cNvSpPr txBox="1"/>
          <p:nvPr>
            <p:ph idx="7" type="subTitle"/>
          </p:nvPr>
        </p:nvSpPr>
        <p:spPr>
          <a:xfrm>
            <a:off x="865625" y="3482775"/>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WNV</a:t>
            </a:r>
            <a:endParaRPr/>
          </a:p>
        </p:txBody>
      </p:sp>
      <p:sp>
        <p:nvSpPr>
          <p:cNvPr id="1662" name="Google Shape;1662;p45"/>
          <p:cNvSpPr txBox="1"/>
          <p:nvPr>
            <p:ph idx="8" type="subTitle"/>
          </p:nvPr>
        </p:nvSpPr>
        <p:spPr>
          <a:xfrm>
            <a:off x="3457650" y="3482775"/>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Weather</a:t>
            </a:r>
            <a:endParaRPr/>
          </a:p>
        </p:txBody>
      </p:sp>
      <p:sp>
        <p:nvSpPr>
          <p:cNvPr id="1663" name="Google Shape;1663;p45"/>
          <p:cNvSpPr txBox="1"/>
          <p:nvPr>
            <p:ph idx="9" type="subTitle"/>
          </p:nvPr>
        </p:nvSpPr>
        <p:spPr>
          <a:xfrm>
            <a:off x="865625" y="3937275"/>
            <a:ext cx="22287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4" name="Google Shape;1664;p45"/>
          <p:cNvSpPr txBox="1"/>
          <p:nvPr>
            <p:ph idx="13" type="subTitle"/>
          </p:nvPr>
        </p:nvSpPr>
        <p:spPr>
          <a:xfrm>
            <a:off x="3457650" y="3937279"/>
            <a:ext cx="22287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5" name="Google Shape;1665;p45"/>
          <p:cNvSpPr txBox="1"/>
          <p:nvPr>
            <p:ph idx="14" type="subTitle"/>
          </p:nvPr>
        </p:nvSpPr>
        <p:spPr>
          <a:xfrm>
            <a:off x="6049675" y="3482775"/>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Overall</a:t>
            </a:r>
            <a:endParaRPr/>
          </a:p>
        </p:txBody>
      </p:sp>
      <p:sp>
        <p:nvSpPr>
          <p:cNvPr id="1666" name="Google Shape;1666;p45"/>
          <p:cNvSpPr txBox="1"/>
          <p:nvPr>
            <p:ph idx="15" type="subTitle"/>
          </p:nvPr>
        </p:nvSpPr>
        <p:spPr>
          <a:xfrm>
            <a:off x="6049675" y="3937279"/>
            <a:ext cx="22287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667" name="Google Shape;1667;p45"/>
          <p:cNvGrpSpPr/>
          <p:nvPr/>
        </p:nvGrpSpPr>
        <p:grpSpPr>
          <a:xfrm>
            <a:off x="1751365" y="1319460"/>
            <a:ext cx="457214" cy="457205"/>
            <a:chOff x="-28461325" y="3545475"/>
            <a:chExt cx="296950" cy="296175"/>
          </a:xfrm>
        </p:grpSpPr>
        <p:sp>
          <p:nvSpPr>
            <p:cNvPr id="1668" name="Google Shape;1668;p45"/>
            <p:cNvSpPr/>
            <p:nvPr/>
          </p:nvSpPr>
          <p:spPr>
            <a:xfrm>
              <a:off x="-28461325" y="3666775"/>
              <a:ext cx="34675" cy="52775"/>
            </a:xfrm>
            <a:custGeom>
              <a:rect b="b" l="l" r="r" t="t"/>
              <a:pathLst>
                <a:path extrusionOk="0" h="2111" w="1387">
                  <a:moveTo>
                    <a:pt x="0" y="0"/>
                  </a:moveTo>
                  <a:lnTo>
                    <a:pt x="0" y="2111"/>
                  </a:lnTo>
                  <a:lnTo>
                    <a:pt x="1386" y="2111"/>
                  </a:lnTo>
                  <a:lnTo>
                    <a:pt x="13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5"/>
            <p:cNvSpPr/>
            <p:nvPr/>
          </p:nvSpPr>
          <p:spPr>
            <a:xfrm>
              <a:off x="-28461325" y="3737650"/>
              <a:ext cx="52775" cy="17350"/>
            </a:xfrm>
            <a:custGeom>
              <a:rect b="b" l="l" r="r" t="t"/>
              <a:pathLst>
                <a:path extrusionOk="0" h="694" w="2111">
                  <a:moveTo>
                    <a:pt x="0" y="1"/>
                  </a:moveTo>
                  <a:lnTo>
                    <a:pt x="0" y="694"/>
                  </a:lnTo>
                  <a:lnTo>
                    <a:pt x="1733" y="694"/>
                  </a:lnTo>
                  <a:cubicBezTo>
                    <a:pt x="1954" y="694"/>
                    <a:pt x="2111" y="536"/>
                    <a:pt x="2111" y="347"/>
                  </a:cubicBezTo>
                  <a:cubicBezTo>
                    <a:pt x="2111" y="158"/>
                    <a:pt x="1954" y="1"/>
                    <a:pt x="17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5"/>
            <p:cNvSpPr/>
            <p:nvPr/>
          </p:nvSpPr>
          <p:spPr>
            <a:xfrm>
              <a:off x="-28461325" y="3632100"/>
              <a:ext cx="52775" cy="17375"/>
            </a:xfrm>
            <a:custGeom>
              <a:rect b="b" l="l" r="r" t="t"/>
              <a:pathLst>
                <a:path extrusionOk="0" h="695" w="2111">
                  <a:moveTo>
                    <a:pt x="0" y="1"/>
                  </a:moveTo>
                  <a:lnTo>
                    <a:pt x="0" y="694"/>
                  </a:lnTo>
                  <a:lnTo>
                    <a:pt x="1733" y="694"/>
                  </a:lnTo>
                  <a:cubicBezTo>
                    <a:pt x="1954" y="694"/>
                    <a:pt x="2111" y="537"/>
                    <a:pt x="2111" y="348"/>
                  </a:cubicBezTo>
                  <a:cubicBezTo>
                    <a:pt x="2111" y="159"/>
                    <a:pt x="1954" y="1"/>
                    <a:pt x="17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5"/>
            <p:cNvSpPr/>
            <p:nvPr/>
          </p:nvSpPr>
          <p:spPr>
            <a:xfrm>
              <a:off x="-28460550" y="3545475"/>
              <a:ext cx="296175" cy="296175"/>
            </a:xfrm>
            <a:custGeom>
              <a:rect b="b" l="l" r="r" t="t"/>
              <a:pathLst>
                <a:path extrusionOk="0" h="11847" w="11847">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5"/>
            <p:cNvSpPr/>
            <p:nvPr/>
          </p:nvSpPr>
          <p:spPr>
            <a:xfrm>
              <a:off x="-28347925" y="3649450"/>
              <a:ext cx="86675" cy="86650"/>
            </a:xfrm>
            <a:custGeom>
              <a:rect b="b" l="l" r="r" t="t"/>
              <a:pathLst>
                <a:path extrusionOk="0" h="3466" w="3467">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5"/>
            <p:cNvSpPr/>
            <p:nvPr/>
          </p:nvSpPr>
          <p:spPr>
            <a:xfrm>
              <a:off x="-28408550" y="3597450"/>
              <a:ext cx="191400" cy="192200"/>
            </a:xfrm>
            <a:custGeom>
              <a:rect b="b" l="l" r="r" t="t"/>
              <a:pathLst>
                <a:path extrusionOk="0" h="7688" w="7656">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4" name="Google Shape;1674;p45"/>
          <p:cNvGrpSpPr/>
          <p:nvPr/>
        </p:nvGrpSpPr>
        <p:grpSpPr>
          <a:xfrm>
            <a:off x="1827576" y="3025573"/>
            <a:ext cx="380994" cy="457205"/>
            <a:chOff x="-24709100" y="3888875"/>
            <a:chExt cx="243400" cy="296175"/>
          </a:xfrm>
        </p:grpSpPr>
        <p:sp>
          <p:nvSpPr>
            <p:cNvPr id="1675" name="Google Shape;1675;p45"/>
            <p:cNvSpPr/>
            <p:nvPr/>
          </p:nvSpPr>
          <p:spPr>
            <a:xfrm>
              <a:off x="-24587800" y="3888875"/>
              <a:ext cx="105575" cy="227650"/>
            </a:xfrm>
            <a:custGeom>
              <a:rect b="b" l="l" r="r" t="t"/>
              <a:pathLst>
                <a:path extrusionOk="0" h="9106" w="4223">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5"/>
            <p:cNvSpPr/>
            <p:nvPr/>
          </p:nvSpPr>
          <p:spPr>
            <a:xfrm>
              <a:off x="-24536600" y="4132250"/>
              <a:ext cx="70900" cy="17350"/>
            </a:xfrm>
            <a:custGeom>
              <a:rect b="b" l="l" r="r" t="t"/>
              <a:pathLst>
                <a:path extrusionOk="0" h="694" w="2836">
                  <a:moveTo>
                    <a:pt x="0" y="1"/>
                  </a:moveTo>
                  <a:lnTo>
                    <a:pt x="347" y="694"/>
                  </a:lnTo>
                  <a:lnTo>
                    <a:pt x="2489" y="694"/>
                  </a:lnTo>
                  <a:cubicBezTo>
                    <a:pt x="2678" y="694"/>
                    <a:pt x="2836" y="536"/>
                    <a:pt x="2836" y="347"/>
                  </a:cubicBezTo>
                  <a:cubicBezTo>
                    <a:pt x="2836" y="158"/>
                    <a:pt x="2678" y="1"/>
                    <a:pt x="24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5"/>
            <p:cNvSpPr/>
            <p:nvPr/>
          </p:nvSpPr>
          <p:spPr>
            <a:xfrm>
              <a:off x="-24709100" y="3963700"/>
              <a:ext cx="208750" cy="221350"/>
            </a:xfrm>
            <a:custGeom>
              <a:rect b="b" l="l" r="r" t="t"/>
              <a:pathLst>
                <a:path extrusionOk="0" h="8854" w="835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8" name="Google Shape;1678;p45"/>
          <p:cNvGrpSpPr/>
          <p:nvPr/>
        </p:nvGrpSpPr>
        <p:grpSpPr>
          <a:xfrm>
            <a:off x="4355249" y="3025577"/>
            <a:ext cx="396250" cy="457196"/>
            <a:chOff x="-28069875" y="3175300"/>
            <a:chExt cx="260725" cy="296150"/>
          </a:xfrm>
        </p:grpSpPr>
        <p:sp>
          <p:nvSpPr>
            <p:cNvPr id="1679" name="Google Shape;1679;p45"/>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5"/>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5"/>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5"/>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5"/>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5"/>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5"/>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5"/>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5"/>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45"/>
          <p:cNvGrpSpPr/>
          <p:nvPr/>
        </p:nvGrpSpPr>
        <p:grpSpPr>
          <a:xfrm>
            <a:off x="6997193" y="1319460"/>
            <a:ext cx="441972" cy="457205"/>
            <a:chOff x="-24353875" y="3147725"/>
            <a:chExt cx="289875" cy="296175"/>
          </a:xfrm>
        </p:grpSpPr>
        <p:sp>
          <p:nvSpPr>
            <p:cNvPr id="1689" name="Google Shape;1689;p45"/>
            <p:cNvSpPr/>
            <p:nvPr/>
          </p:nvSpPr>
          <p:spPr>
            <a:xfrm>
              <a:off x="-24238100" y="3271375"/>
              <a:ext cx="52025" cy="51225"/>
            </a:xfrm>
            <a:custGeom>
              <a:rect b="b" l="l" r="r" t="t"/>
              <a:pathLst>
                <a:path extrusionOk="0" h="2049" w="2081">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5"/>
            <p:cNvSpPr/>
            <p:nvPr/>
          </p:nvSpPr>
          <p:spPr>
            <a:xfrm>
              <a:off x="-24353875" y="3147725"/>
              <a:ext cx="289875" cy="296175"/>
            </a:xfrm>
            <a:custGeom>
              <a:rect b="b" l="l" r="r" t="t"/>
              <a:pathLst>
                <a:path extrusionOk="0" h="11847" w="11595">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1" name="Google Shape;1691;p45"/>
          <p:cNvSpPr/>
          <p:nvPr/>
        </p:nvSpPr>
        <p:spPr>
          <a:xfrm>
            <a:off x="6974343" y="3025579"/>
            <a:ext cx="487673" cy="457193"/>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2" name="Google Shape;1692;p45"/>
          <p:cNvGrpSpPr/>
          <p:nvPr/>
        </p:nvGrpSpPr>
        <p:grpSpPr>
          <a:xfrm>
            <a:off x="4343406" y="1319458"/>
            <a:ext cx="457191" cy="457211"/>
            <a:chOff x="-25094250" y="3547050"/>
            <a:chExt cx="295400" cy="295375"/>
          </a:xfrm>
        </p:grpSpPr>
        <p:sp>
          <p:nvSpPr>
            <p:cNvPr id="1693" name="Google Shape;1693;p45"/>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5"/>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5"/>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5"/>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5"/>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8" name="Google Shape;1698;p45"/>
          <p:cNvGrpSpPr/>
          <p:nvPr/>
        </p:nvGrpSpPr>
        <p:grpSpPr>
          <a:xfrm flipH="1">
            <a:off x="3149201" y="1454007"/>
            <a:ext cx="253560" cy="322660"/>
            <a:chOff x="3828325" y="875775"/>
            <a:chExt cx="330501" cy="420623"/>
          </a:xfrm>
        </p:grpSpPr>
        <p:sp>
          <p:nvSpPr>
            <p:cNvPr id="1699" name="Google Shape;1699;p4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46"/>
          <p:cNvSpPr txBox="1"/>
          <p:nvPr>
            <p:ph idx="1" type="subTitle"/>
          </p:nvPr>
        </p:nvSpPr>
        <p:spPr>
          <a:xfrm>
            <a:off x="832575" y="2252113"/>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Trap</a:t>
            </a:r>
            <a:endParaRPr/>
          </a:p>
        </p:txBody>
      </p:sp>
      <p:sp>
        <p:nvSpPr>
          <p:cNvPr id="1716" name="Google Shape;1716;p46"/>
          <p:cNvSpPr txBox="1"/>
          <p:nvPr>
            <p:ph idx="3" type="subTitle"/>
          </p:nvPr>
        </p:nvSpPr>
        <p:spPr>
          <a:xfrm>
            <a:off x="832575" y="2706655"/>
            <a:ext cx="2228700" cy="22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number of sampling efforts are inconsistent each year. 2007 has the </a:t>
            </a:r>
            <a:r>
              <a:rPr lang="en"/>
              <a:t>highest </a:t>
            </a:r>
            <a:r>
              <a:rPr lang="en"/>
              <a:t>followed by 2013, 2009, 2011</a:t>
            </a:r>
            <a:endParaRPr/>
          </a:p>
        </p:txBody>
      </p:sp>
      <p:grpSp>
        <p:nvGrpSpPr>
          <p:cNvPr id="1717" name="Google Shape;1717;p46"/>
          <p:cNvGrpSpPr/>
          <p:nvPr/>
        </p:nvGrpSpPr>
        <p:grpSpPr>
          <a:xfrm>
            <a:off x="1718315" y="1794898"/>
            <a:ext cx="457214" cy="457205"/>
            <a:chOff x="-28461325" y="3545475"/>
            <a:chExt cx="296950" cy="296175"/>
          </a:xfrm>
        </p:grpSpPr>
        <p:sp>
          <p:nvSpPr>
            <p:cNvPr id="1718" name="Google Shape;1718;p46"/>
            <p:cNvSpPr/>
            <p:nvPr/>
          </p:nvSpPr>
          <p:spPr>
            <a:xfrm>
              <a:off x="-28461325" y="3666775"/>
              <a:ext cx="34675" cy="52775"/>
            </a:xfrm>
            <a:custGeom>
              <a:rect b="b" l="l" r="r" t="t"/>
              <a:pathLst>
                <a:path extrusionOk="0" h="2111" w="1387">
                  <a:moveTo>
                    <a:pt x="0" y="0"/>
                  </a:moveTo>
                  <a:lnTo>
                    <a:pt x="0" y="2111"/>
                  </a:lnTo>
                  <a:lnTo>
                    <a:pt x="1386" y="2111"/>
                  </a:lnTo>
                  <a:lnTo>
                    <a:pt x="13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6"/>
            <p:cNvSpPr/>
            <p:nvPr/>
          </p:nvSpPr>
          <p:spPr>
            <a:xfrm>
              <a:off x="-28461325" y="3737650"/>
              <a:ext cx="52775" cy="17350"/>
            </a:xfrm>
            <a:custGeom>
              <a:rect b="b" l="l" r="r" t="t"/>
              <a:pathLst>
                <a:path extrusionOk="0" h="694" w="2111">
                  <a:moveTo>
                    <a:pt x="0" y="1"/>
                  </a:moveTo>
                  <a:lnTo>
                    <a:pt x="0" y="694"/>
                  </a:lnTo>
                  <a:lnTo>
                    <a:pt x="1733" y="694"/>
                  </a:lnTo>
                  <a:cubicBezTo>
                    <a:pt x="1954" y="694"/>
                    <a:pt x="2111" y="536"/>
                    <a:pt x="2111" y="347"/>
                  </a:cubicBezTo>
                  <a:cubicBezTo>
                    <a:pt x="2111" y="158"/>
                    <a:pt x="1954" y="1"/>
                    <a:pt x="17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6"/>
            <p:cNvSpPr/>
            <p:nvPr/>
          </p:nvSpPr>
          <p:spPr>
            <a:xfrm>
              <a:off x="-28461325" y="3632100"/>
              <a:ext cx="52775" cy="17375"/>
            </a:xfrm>
            <a:custGeom>
              <a:rect b="b" l="l" r="r" t="t"/>
              <a:pathLst>
                <a:path extrusionOk="0" h="695" w="2111">
                  <a:moveTo>
                    <a:pt x="0" y="1"/>
                  </a:moveTo>
                  <a:lnTo>
                    <a:pt x="0" y="694"/>
                  </a:lnTo>
                  <a:lnTo>
                    <a:pt x="1733" y="694"/>
                  </a:lnTo>
                  <a:cubicBezTo>
                    <a:pt x="1954" y="694"/>
                    <a:pt x="2111" y="537"/>
                    <a:pt x="2111" y="348"/>
                  </a:cubicBezTo>
                  <a:cubicBezTo>
                    <a:pt x="2111" y="159"/>
                    <a:pt x="1954" y="1"/>
                    <a:pt x="17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6"/>
            <p:cNvSpPr/>
            <p:nvPr/>
          </p:nvSpPr>
          <p:spPr>
            <a:xfrm>
              <a:off x="-28460550" y="3545475"/>
              <a:ext cx="296175" cy="296175"/>
            </a:xfrm>
            <a:custGeom>
              <a:rect b="b" l="l" r="r" t="t"/>
              <a:pathLst>
                <a:path extrusionOk="0" h="11847" w="11847">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6"/>
            <p:cNvSpPr/>
            <p:nvPr/>
          </p:nvSpPr>
          <p:spPr>
            <a:xfrm>
              <a:off x="-28347925" y="3649450"/>
              <a:ext cx="86675" cy="86650"/>
            </a:xfrm>
            <a:custGeom>
              <a:rect b="b" l="l" r="r" t="t"/>
              <a:pathLst>
                <a:path extrusionOk="0" h="3466" w="3467">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6"/>
            <p:cNvSpPr/>
            <p:nvPr/>
          </p:nvSpPr>
          <p:spPr>
            <a:xfrm>
              <a:off x="-28408550" y="3597450"/>
              <a:ext cx="191400" cy="192200"/>
            </a:xfrm>
            <a:custGeom>
              <a:rect b="b" l="l" r="r" t="t"/>
              <a:pathLst>
                <a:path extrusionOk="0" h="7688" w="7656">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4" name="Google Shape;1724;p46"/>
          <p:cNvPicPr preferRelativeResize="0"/>
          <p:nvPr/>
        </p:nvPicPr>
        <p:blipFill rotWithShape="1">
          <a:blip r:embed="rId3">
            <a:alphaModFix/>
          </a:blip>
          <a:srcRect b="0" l="0" r="60934" t="0"/>
          <a:stretch/>
        </p:blipFill>
        <p:spPr>
          <a:xfrm>
            <a:off x="3855697" y="356100"/>
            <a:ext cx="4909224" cy="4126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47"/>
          <p:cNvSpPr txBox="1"/>
          <p:nvPr>
            <p:ph idx="2" type="subTitle"/>
          </p:nvPr>
        </p:nvSpPr>
        <p:spPr>
          <a:xfrm>
            <a:off x="433175" y="2252100"/>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Species</a:t>
            </a:r>
            <a:endParaRPr/>
          </a:p>
        </p:txBody>
      </p:sp>
      <p:sp>
        <p:nvSpPr>
          <p:cNvPr id="1730" name="Google Shape;1730;p47"/>
          <p:cNvSpPr txBox="1"/>
          <p:nvPr>
            <p:ph idx="4" type="subTitle"/>
          </p:nvPr>
        </p:nvSpPr>
        <p:spPr>
          <a:xfrm>
            <a:off x="433175" y="2706604"/>
            <a:ext cx="22287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Pipiens and Restuans mostly found species</a:t>
            </a:r>
            <a:endParaRPr/>
          </a:p>
        </p:txBody>
      </p:sp>
      <p:grpSp>
        <p:nvGrpSpPr>
          <p:cNvPr id="1731" name="Google Shape;1731;p47"/>
          <p:cNvGrpSpPr/>
          <p:nvPr/>
        </p:nvGrpSpPr>
        <p:grpSpPr>
          <a:xfrm>
            <a:off x="1318931" y="1794883"/>
            <a:ext cx="457191" cy="457211"/>
            <a:chOff x="-25094250" y="3547050"/>
            <a:chExt cx="295400" cy="295375"/>
          </a:xfrm>
        </p:grpSpPr>
        <p:sp>
          <p:nvSpPr>
            <p:cNvPr id="1732" name="Google Shape;1732;p47"/>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7"/>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7"/>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7"/>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7"/>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37" name="Google Shape;1737;p47"/>
          <p:cNvPicPr preferRelativeResize="0"/>
          <p:nvPr/>
        </p:nvPicPr>
        <p:blipFill>
          <a:blip r:embed="rId3">
            <a:alphaModFix/>
          </a:blip>
          <a:stretch>
            <a:fillRect/>
          </a:stretch>
        </p:blipFill>
        <p:spPr>
          <a:xfrm>
            <a:off x="2888150" y="507513"/>
            <a:ext cx="6255851" cy="41284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48"/>
          <p:cNvSpPr txBox="1"/>
          <p:nvPr>
            <p:ph idx="5" type="subTitle"/>
          </p:nvPr>
        </p:nvSpPr>
        <p:spPr>
          <a:xfrm>
            <a:off x="693400" y="2252113"/>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Spray</a:t>
            </a:r>
            <a:endParaRPr/>
          </a:p>
        </p:txBody>
      </p:sp>
      <p:sp>
        <p:nvSpPr>
          <p:cNvPr id="1743" name="Google Shape;1743;p48"/>
          <p:cNvSpPr txBox="1"/>
          <p:nvPr>
            <p:ph idx="6" type="subTitle"/>
          </p:nvPr>
        </p:nvSpPr>
        <p:spPr>
          <a:xfrm>
            <a:off x="693400" y="2706616"/>
            <a:ext cx="22287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will go through this later</a:t>
            </a:r>
            <a:endParaRPr/>
          </a:p>
        </p:txBody>
      </p:sp>
      <p:grpSp>
        <p:nvGrpSpPr>
          <p:cNvPr id="1744" name="Google Shape;1744;p48"/>
          <p:cNvGrpSpPr/>
          <p:nvPr/>
        </p:nvGrpSpPr>
        <p:grpSpPr>
          <a:xfrm>
            <a:off x="1640918" y="1794898"/>
            <a:ext cx="441972" cy="457205"/>
            <a:chOff x="-24353875" y="3147725"/>
            <a:chExt cx="289875" cy="296175"/>
          </a:xfrm>
        </p:grpSpPr>
        <p:sp>
          <p:nvSpPr>
            <p:cNvPr id="1745" name="Google Shape;1745;p48"/>
            <p:cNvSpPr/>
            <p:nvPr/>
          </p:nvSpPr>
          <p:spPr>
            <a:xfrm>
              <a:off x="-24238100" y="3271375"/>
              <a:ext cx="52025" cy="51225"/>
            </a:xfrm>
            <a:custGeom>
              <a:rect b="b" l="l" r="r" t="t"/>
              <a:pathLst>
                <a:path extrusionOk="0" h="2049" w="2081">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8"/>
            <p:cNvSpPr/>
            <p:nvPr/>
          </p:nvSpPr>
          <p:spPr>
            <a:xfrm>
              <a:off x="-24353875" y="3147725"/>
              <a:ext cx="289875" cy="296175"/>
            </a:xfrm>
            <a:custGeom>
              <a:rect b="b" l="l" r="r" t="t"/>
              <a:pathLst>
                <a:path extrusionOk="0" h="11847" w="11595">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47" name="Google Shape;1747;p48"/>
          <p:cNvPicPr preferRelativeResize="0"/>
          <p:nvPr/>
        </p:nvPicPr>
        <p:blipFill>
          <a:blip r:embed="rId3">
            <a:alphaModFix/>
          </a:blip>
          <a:stretch>
            <a:fillRect/>
          </a:stretch>
        </p:blipFill>
        <p:spPr>
          <a:xfrm>
            <a:off x="4240100" y="350363"/>
            <a:ext cx="4715025" cy="444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49"/>
          <p:cNvSpPr txBox="1"/>
          <p:nvPr>
            <p:ph idx="7" type="subTitle"/>
          </p:nvPr>
        </p:nvSpPr>
        <p:spPr>
          <a:xfrm>
            <a:off x="3457650" y="640525"/>
            <a:ext cx="2228700" cy="4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WNV</a:t>
            </a:r>
            <a:endParaRPr/>
          </a:p>
        </p:txBody>
      </p:sp>
      <p:sp>
        <p:nvSpPr>
          <p:cNvPr id="1753" name="Google Shape;1753;p49"/>
          <p:cNvSpPr txBox="1"/>
          <p:nvPr>
            <p:ph idx="9" type="subTitle"/>
          </p:nvPr>
        </p:nvSpPr>
        <p:spPr>
          <a:xfrm>
            <a:off x="897900" y="1069238"/>
            <a:ext cx="7424400" cy="6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WNV </a:t>
            </a:r>
            <a:r>
              <a:rPr lang="en"/>
              <a:t>occurrence</a:t>
            </a:r>
            <a:r>
              <a:rPr lang="en"/>
              <a:t> has a significant increase in certain species and </a:t>
            </a:r>
            <a:endParaRPr/>
          </a:p>
          <a:p>
            <a:pPr indent="0" lvl="0" marL="0" rtl="0" algn="ctr">
              <a:spcBef>
                <a:spcPts val="0"/>
              </a:spcBef>
              <a:spcAft>
                <a:spcPts val="0"/>
              </a:spcAft>
              <a:buNone/>
            </a:pPr>
            <a:r>
              <a:rPr lang="en"/>
              <a:t>certain month of the year</a:t>
            </a:r>
            <a:endParaRPr/>
          </a:p>
        </p:txBody>
      </p:sp>
      <p:grpSp>
        <p:nvGrpSpPr>
          <p:cNvPr id="1754" name="Google Shape;1754;p49"/>
          <p:cNvGrpSpPr/>
          <p:nvPr/>
        </p:nvGrpSpPr>
        <p:grpSpPr>
          <a:xfrm>
            <a:off x="4419601" y="183323"/>
            <a:ext cx="380994" cy="457205"/>
            <a:chOff x="-24709100" y="3888875"/>
            <a:chExt cx="243400" cy="296175"/>
          </a:xfrm>
        </p:grpSpPr>
        <p:sp>
          <p:nvSpPr>
            <p:cNvPr id="1755" name="Google Shape;1755;p49"/>
            <p:cNvSpPr/>
            <p:nvPr/>
          </p:nvSpPr>
          <p:spPr>
            <a:xfrm>
              <a:off x="-24587800" y="3888875"/>
              <a:ext cx="105575" cy="227650"/>
            </a:xfrm>
            <a:custGeom>
              <a:rect b="b" l="l" r="r" t="t"/>
              <a:pathLst>
                <a:path extrusionOk="0" h="9106" w="4223">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9"/>
            <p:cNvSpPr/>
            <p:nvPr/>
          </p:nvSpPr>
          <p:spPr>
            <a:xfrm>
              <a:off x="-24536600" y="4132250"/>
              <a:ext cx="70900" cy="17350"/>
            </a:xfrm>
            <a:custGeom>
              <a:rect b="b" l="l" r="r" t="t"/>
              <a:pathLst>
                <a:path extrusionOk="0" h="694" w="2836">
                  <a:moveTo>
                    <a:pt x="0" y="1"/>
                  </a:moveTo>
                  <a:lnTo>
                    <a:pt x="347" y="694"/>
                  </a:lnTo>
                  <a:lnTo>
                    <a:pt x="2489" y="694"/>
                  </a:lnTo>
                  <a:cubicBezTo>
                    <a:pt x="2678" y="694"/>
                    <a:pt x="2836" y="536"/>
                    <a:pt x="2836" y="347"/>
                  </a:cubicBezTo>
                  <a:cubicBezTo>
                    <a:pt x="2836" y="158"/>
                    <a:pt x="2678" y="1"/>
                    <a:pt x="24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9"/>
            <p:cNvSpPr/>
            <p:nvPr/>
          </p:nvSpPr>
          <p:spPr>
            <a:xfrm>
              <a:off x="-24709100" y="3963700"/>
              <a:ext cx="208750" cy="221350"/>
            </a:xfrm>
            <a:custGeom>
              <a:rect b="b" l="l" r="r" t="t"/>
              <a:pathLst>
                <a:path extrusionOk="0" h="8854" w="835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58" name="Google Shape;1758;p49"/>
          <p:cNvPicPr preferRelativeResize="0"/>
          <p:nvPr/>
        </p:nvPicPr>
        <p:blipFill rotWithShape="1">
          <a:blip r:embed="rId3">
            <a:alphaModFix/>
          </a:blip>
          <a:srcRect b="0" l="49979" r="0" t="0"/>
          <a:stretch/>
        </p:blipFill>
        <p:spPr>
          <a:xfrm>
            <a:off x="4506650" y="2099324"/>
            <a:ext cx="4637349" cy="3044175"/>
          </a:xfrm>
          <a:prstGeom prst="rect">
            <a:avLst/>
          </a:prstGeom>
          <a:noFill/>
          <a:ln>
            <a:noFill/>
          </a:ln>
        </p:spPr>
      </p:pic>
      <p:cxnSp>
        <p:nvCxnSpPr>
          <p:cNvPr id="1759" name="Google Shape;1759;p49"/>
          <p:cNvCxnSpPr/>
          <p:nvPr/>
        </p:nvCxnSpPr>
        <p:spPr>
          <a:xfrm>
            <a:off x="7450700" y="2386463"/>
            <a:ext cx="0" cy="2317500"/>
          </a:xfrm>
          <a:prstGeom prst="straightConnector1">
            <a:avLst/>
          </a:prstGeom>
          <a:noFill/>
          <a:ln cap="flat" cmpd="sng" w="28575">
            <a:solidFill>
              <a:schemeClr val="dk2"/>
            </a:solidFill>
            <a:prstDash val="dash"/>
            <a:round/>
            <a:headEnd len="med" w="med" type="none"/>
            <a:tailEnd len="med" w="med" type="none"/>
          </a:ln>
        </p:spPr>
      </p:cxnSp>
      <p:pic>
        <p:nvPicPr>
          <p:cNvPr id="1760" name="Google Shape;1760;p49"/>
          <p:cNvPicPr preferRelativeResize="0"/>
          <p:nvPr/>
        </p:nvPicPr>
        <p:blipFill>
          <a:blip r:embed="rId4">
            <a:alphaModFix/>
          </a:blip>
          <a:stretch>
            <a:fillRect/>
          </a:stretch>
        </p:blipFill>
        <p:spPr>
          <a:xfrm>
            <a:off x="-7250" y="2456901"/>
            <a:ext cx="4473749" cy="231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Mosquito Day by Slidesgo">
  <a:themeElements>
    <a:clrScheme name="Simple Light">
      <a:dk1>
        <a:srgbClr val="443440"/>
      </a:dk1>
      <a:lt1>
        <a:srgbClr val="FFFFFF"/>
      </a:lt1>
      <a:dk2>
        <a:srgbClr val="5C4F58"/>
      </a:dk2>
      <a:lt2>
        <a:srgbClr val="5D3742"/>
      </a:lt2>
      <a:accent1>
        <a:srgbClr val="8C8184"/>
      </a:accent1>
      <a:accent2>
        <a:srgbClr val="76515B"/>
      </a:accent2>
      <a:accent3>
        <a:srgbClr val="7F434E"/>
      </a:accent3>
      <a:accent4>
        <a:srgbClr val="B84A54"/>
      </a:accent4>
      <a:accent5>
        <a:srgbClr val="CFE2F3"/>
      </a:accent5>
      <a:accent6>
        <a:srgbClr val="4A2C3C"/>
      </a:accent6>
      <a:hlink>
        <a:srgbClr val="443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