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7" r:id="rId4"/>
    <p:sldId id="278" r:id="rId5"/>
    <p:sldId id="279" r:id="rId6"/>
    <p:sldId id="281" r:id="rId7"/>
    <p:sldId id="280" r:id="rId8"/>
    <p:sldId id="282" r:id="rId9"/>
    <p:sldId id="283" r:id="rId10"/>
    <p:sldId id="284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0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BD0C9-D251-4F61-9CC2-AB7D5C5A5075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FEA6A-51D5-46F3-AEBB-8D8D501985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04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5A7C-D03F-4C1D-BF4D-27134196D0BF}" type="datetime1">
              <a:rPr lang="fr-FR" smtClean="0"/>
              <a:t>13/03/2017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906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87CD-112B-4832-A19E-4FD929A346E9}" type="datetime1">
              <a:rPr lang="fr-FR" smtClean="0"/>
              <a:t>13/03/2017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75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F069-D730-4061-AEB0-97DCDECC3059}" type="datetime1">
              <a:rPr lang="fr-FR" smtClean="0"/>
              <a:t>13/03/2017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23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5DD5-5AEE-46B8-8EE5-ABCC2057C320}" type="datetime1">
              <a:rPr lang="fr-FR" smtClean="0"/>
              <a:t>13/03/2017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411760" y="6356350"/>
            <a:ext cx="3608040" cy="365125"/>
          </a:xfrm>
        </p:spPr>
        <p:txBody>
          <a:bodyPr/>
          <a:lstStyle/>
          <a:p>
            <a:r>
              <a:rPr lang="fr-FR" smtClean="0"/>
              <a:t>Tuto : Création d’une campagne emailing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175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7B73-B423-4BCF-8566-11A47B18AE40}" type="datetime1">
              <a:rPr lang="fr-FR" smtClean="0"/>
              <a:t>13/03/2017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70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2C57-94D1-472F-A00A-5BAD31049ECE}" type="datetime1">
              <a:rPr lang="fr-FR" smtClean="0"/>
              <a:t>13/03/2017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69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6D33-7BD5-4376-BC85-114F3F0B8440}" type="datetime1">
              <a:rPr lang="fr-FR" smtClean="0"/>
              <a:t>13/03/2017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94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08C8-9018-4120-B246-EBDDDC698687}" type="datetime1">
              <a:rPr lang="fr-FR" smtClean="0"/>
              <a:t>13/03/2017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60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4114-258E-40DD-88B5-DED31D7CB9C1}" type="datetime1">
              <a:rPr lang="fr-FR" smtClean="0"/>
              <a:t>13/03/2017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74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7A27-147D-4CF8-B143-BDC76D51577D}" type="datetime1">
              <a:rPr lang="fr-FR" smtClean="0"/>
              <a:t>13/03/2017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74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3646-BA25-4DAB-9B23-453BF868C56A}" type="datetime1">
              <a:rPr lang="fr-FR" smtClean="0"/>
              <a:t>13/03/2017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6771" y="6381328"/>
            <a:ext cx="9144000" cy="50405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B8D0BE7-275B-45B6-8DD8-59653A848A86}" type="datetime1">
              <a:rPr lang="fr-FR" smtClean="0"/>
              <a:t>13/03/2017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Tuto : Création d’une campagne emailing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B4C7994-167A-49FC-B572-CE9DD73725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57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gnews.infoprodata.com/be/common/login.d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717032"/>
            <a:ext cx="7772400" cy="1470025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Création d’une campagne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emailing sur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Magnews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0764" t="36760" r="21027" b="36285"/>
          <a:stretch>
            <a:fillRect/>
          </a:stretch>
        </p:blipFill>
        <p:spPr bwMode="auto">
          <a:xfrm>
            <a:off x="2238375" y="1652588"/>
            <a:ext cx="466725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-10707" y="6525344"/>
            <a:ext cx="9144000" cy="33265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32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2"/>
          <p:cNvSpPr txBox="1">
            <a:spLocks/>
          </p:cNvSpPr>
          <p:nvPr/>
        </p:nvSpPr>
        <p:spPr>
          <a:xfrm>
            <a:off x="323528" y="148478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Vérifier les entêtes du message, planifier la date et heure d’envoi, ajouter des destinataires au rapport puis vérifier la liste des destinataires avant de programmer :</a:t>
            </a:r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 smtClean="0"/>
          </a:p>
          <a:p>
            <a:pPr marL="0" indent="0">
              <a:buFont typeface="Arial" pitchFamily="34" charset="0"/>
              <a:buNone/>
            </a:pPr>
            <a:endParaRPr lang="fr-FR" sz="1600" dirty="0" smtClean="0"/>
          </a:p>
          <a:p>
            <a:pPr marL="0" indent="0">
              <a:buNone/>
            </a:pPr>
            <a:endParaRPr lang="fr-FR" sz="1600" dirty="0" smtClean="0"/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1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9073008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Envoi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Tuto</a:t>
            </a:r>
            <a:r>
              <a:rPr lang="fr-FR" dirty="0" smtClean="0"/>
              <a:t> : Création d’une campagne </a:t>
            </a:r>
            <a:r>
              <a:rPr lang="fr-FR" dirty="0" err="1" smtClean="0"/>
              <a:t>emailing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10</a:t>
            </a:fld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5688632" cy="447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342898" y="4005064"/>
            <a:ext cx="225699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354978" y="4869160"/>
            <a:ext cx="516123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354978" y="5877272"/>
            <a:ext cx="249694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8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Création de la communication</a:t>
            </a:r>
          </a:p>
          <a:p>
            <a:r>
              <a:rPr lang="fr-FR" dirty="0" smtClean="0"/>
              <a:t>Setup</a:t>
            </a:r>
          </a:p>
          <a:p>
            <a:r>
              <a:rPr lang="fr-FR" dirty="0" smtClean="0"/>
              <a:t>Design HTML + version texte</a:t>
            </a:r>
          </a:p>
          <a:p>
            <a:r>
              <a:rPr lang="fr-FR" dirty="0" smtClean="0"/>
              <a:t>Destinataires</a:t>
            </a:r>
            <a:endParaRPr lang="fr-FR" dirty="0" smtClean="0"/>
          </a:p>
          <a:p>
            <a:r>
              <a:rPr lang="fr-FR" dirty="0" smtClean="0"/>
              <a:t>Contrôle</a:t>
            </a:r>
          </a:p>
          <a:p>
            <a:r>
              <a:rPr lang="fr-FR" dirty="0" smtClean="0"/>
              <a:t>Envoi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Tuto</a:t>
            </a:r>
            <a:r>
              <a:rPr lang="fr-FR" dirty="0" smtClean="0"/>
              <a:t> : Création d’une campagne </a:t>
            </a:r>
            <a:r>
              <a:rPr lang="fr-FR" dirty="0" err="1" smtClean="0"/>
              <a:t>emailing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2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19265" y="5463823"/>
            <a:ext cx="270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A50021"/>
                </a:solidFill>
                <a:latin typeface="+mn-lt"/>
              </a:rPr>
              <a:t>Lien </a:t>
            </a:r>
            <a:r>
              <a:rPr lang="fr-FR" sz="2000" dirty="0" err="1" smtClean="0">
                <a:solidFill>
                  <a:srgbClr val="A50021"/>
                </a:solidFill>
                <a:latin typeface="+mn-lt"/>
              </a:rPr>
              <a:t>Magnews</a:t>
            </a:r>
            <a:endParaRPr lang="fr-FR" sz="2000" dirty="0">
              <a:solidFill>
                <a:srgbClr val="A50021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9265" y="5849935"/>
            <a:ext cx="85989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magnews.infoprodata.com/be/common/login.do</a:t>
            </a:r>
            <a:endParaRPr lang="fr-FR" dirty="0"/>
          </a:p>
          <a:p>
            <a:pPr lvl="0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2255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9073008" cy="1143000"/>
          </a:xfrm>
        </p:spPr>
        <p:txBody>
          <a:bodyPr>
            <a:normAutofit/>
          </a:bodyPr>
          <a:lstStyle/>
          <a:p>
            <a:r>
              <a:rPr lang="fr-FR" dirty="0"/>
              <a:t>Création </a:t>
            </a:r>
            <a:r>
              <a:rPr lang="fr-FR" dirty="0" smtClean="0"/>
              <a:t>de la communication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Création de la </a:t>
            </a:r>
            <a:r>
              <a:rPr lang="fr-FR" sz="1800" dirty="0" smtClean="0"/>
              <a:t>communication</a:t>
            </a:r>
          </a:p>
          <a:p>
            <a:pPr marL="0" indent="0">
              <a:buNone/>
            </a:pPr>
            <a:endParaRPr lang="fr-FR" sz="1800" dirty="0" smtClean="0"/>
          </a:p>
          <a:p>
            <a:r>
              <a:rPr lang="fr-FR" sz="1500" dirty="0" smtClean="0"/>
              <a:t>Aller dans </a:t>
            </a:r>
            <a:r>
              <a:rPr lang="fr-FR" sz="1500" dirty="0"/>
              <a:t>:</a:t>
            </a:r>
            <a:r>
              <a:rPr lang="fr-FR" sz="1500" dirty="0" smtClean="0"/>
              <a:t> Design &gt; Campagnes &gt; ‘Choisir le canal d’envoi’ &gt; Nouvelle communication</a:t>
            </a:r>
            <a:endParaRPr lang="fr-FR" sz="1500" dirty="0" smtClean="0"/>
          </a:p>
          <a:p>
            <a:pPr marL="0" indent="0">
              <a:buNone/>
            </a:pPr>
            <a:endParaRPr lang="fr-FR" sz="15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Tuto</a:t>
            </a:r>
            <a:r>
              <a:rPr lang="fr-FR" dirty="0" smtClean="0"/>
              <a:t> : Création d’une campagne </a:t>
            </a:r>
            <a:r>
              <a:rPr lang="fr-FR" dirty="0" err="1" smtClean="0"/>
              <a:t>emailing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3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9" y="2936956"/>
            <a:ext cx="8360885" cy="186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77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9073008" cy="1143000"/>
          </a:xfrm>
        </p:spPr>
        <p:txBody>
          <a:bodyPr>
            <a:normAutofit/>
          </a:bodyPr>
          <a:lstStyle/>
          <a:p>
            <a:r>
              <a:rPr lang="fr-FR" dirty="0"/>
              <a:t>Setup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525963"/>
          </a:xfrm>
        </p:spPr>
        <p:txBody>
          <a:bodyPr>
            <a:normAutofit/>
          </a:bodyPr>
          <a:lstStyle/>
          <a:p>
            <a:r>
              <a:rPr lang="fr-FR" sz="1500" dirty="0" smtClean="0"/>
              <a:t>Remplir le nom de la communication, l’objet</a:t>
            </a:r>
            <a:r>
              <a:rPr lang="fr-FR" sz="1500" dirty="0"/>
              <a:t> </a:t>
            </a:r>
            <a:r>
              <a:rPr lang="fr-FR" sz="1500" dirty="0" smtClean="0"/>
              <a:t>et nom de l’expéditeur. </a:t>
            </a:r>
            <a:endParaRPr lang="fr-FR" sz="1500" dirty="0" smtClean="0"/>
          </a:p>
          <a:p>
            <a:pPr marL="0" indent="0">
              <a:buNone/>
            </a:pPr>
            <a:endParaRPr lang="fr-FR" sz="15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Tuto</a:t>
            </a:r>
            <a:r>
              <a:rPr lang="fr-FR" dirty="0" smtClean="0"/>
              <a:t> : Création d’une campagne </a:t>
            </a:r>
            <a:r>
              <a:rPr lang="fr-FR" dirty="0" err="1" smtClean="0"/>
              <a:t>emailing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4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13" y="2132856"/>
            <a:ext cx="8316416" cy="35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979712" y="2996952"/>
            <a:ext cx="2592288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3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9073008" cy="1143000"/>
          </a:xfrm>
        </p:spPr>
        <p:txBody>
          <a:bodyPr>
            <a:normAutofit/>
          </a:bodyPr>
          <a:lstStyle/>
          <a:p>
            <a:r>
              <a:rPr lang="fr-FR" dirty="0"/>
              <a:t>Design HTML + version 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525963"/>
          </a:xfrm>
        </p:spPr>
        <p:txBody>
          <a:bodyPr>
            <a:normAutofit/>
          </a:bodyPr>
          <a:lstStyle/>
          <a:p>
            <a:r>
              <a:rPr lang="fr-FR" sz="1600" dirty="0" smtClean="0"/>
              <a:t>Choisir la méthode de création. </a:t>
            </a:r>
          </a:p>
          <a:p>
            <a:pPr lvl="1"/>
            <a:r>
              <a:rPr lang="fr-FR" sz="1200" dirty="0" smtClean="0"/>
              <a:t>Pour un </a:t>
            </a:r>
            <a:r>
              <a:rPr lang="fr-FR" sz="1200" dirty="0"/>
              <a:t>m</a:t>
            </a:r>
            <a:r>
              <a:rPr lang="fr-FR" sz="1200" dirty="0" smtClean="0"/>
              <a:t>essage avec un HTML déjà prêt, utiliser « importation HTML », charger le fichier et utiliser le « Template mentions IPD » </a:t>
            </a:r>
            <a:endParaRPr lang="fr-FR" sz="11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Tuto</a:t>
            </a:r>
            <a:r>
              <a:rPr lang="fr-FR" dirty="0" smtClean="0"/>
              <a:t> : Création d’une campagne </a:t>
            </a:r>
            <a:r>
              <a:rPr lang="fr-FR" dirty="0" err="1" smtClean="0"/>
              <a:t>emailing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5</a:t>
            </a:fld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36" y="2238228"/>
            <a:ext cx="5850396" cy="411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907704" y="2706280"/>
            <a:ext cx="913614" cy="105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67664" y="4900300"/>
            <a:ext cx="1212048" cy="12650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430778" y="3356992"/>
            <a:ext cx="3487422" cy="210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0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9073008" cy="1143000"/>
          </a:xfrm>
        </p:spPr>
        <p:txBody>
          <a:bodyPr>
            <a:normAutofit/>
          </a:bodyPr>
          <a:lstStyle/>
          <a:p>
            <a:r>
              <a:rPr lang="fr-FR" dirty="0"/>
              <a:t>Design HTML + version 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525963"/>
          </a:xfrm>
        </p:spPr>
        <p:txBody>
          <a:bodyPr>
            <a:normAutofit/>
          </a:bodyPr>
          <a:lstStyle/>
          <a:p>
            <a:r>
              <a:rPr lang="fr-FR" sz="1600" dirty="0" smtClean="0"/>
              <a:t>Vous pouvez modifier l’HTML que vous avez importé directement dans </a:t>
            </a:r>
            <a:r>
              <a:rPr lang="fr-FR" sz="1600" dirty="0" err="1" smtClean="0"/>
              <a:t>Magnews</a:t>
            </a:r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endParaRPr lang="fr-FR" sz="1600" dirty="0" smtClean="0"/>
          </a:p>
          <a:p>
            <a:r>
              <a:rPr lang="fr-FR" sz="1600" dirty="0" smtClean="0"/>
              <a:t>Modifications des mentions du bas</a:t>
            </a:r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r>
              <a:rPr lang="fr-FR" sz="1600" dirty="0" smtClean="0"/>
              <a:t>Modifier le nom de l’annonceur et la date d’envoi</a:t>
            </a:r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1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Tuto</a:t>
            </a:r>
            <a:r>
              <a:rPr lang="fr-FR" dirty="0" smtClean="0"/>
              <a:t> : Création d’une campagne </a:t>
            </a:r>
            <a:r>
              <a:rPr lang="fr-FR" dirty="0" err="1" smtClean="0"/>
              <a:t>emailing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6</a:t>
            </a:fld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59"/>
          <a:stretch/>
        </p:blipFill>
        <p:spPr bwMode="auto">
          <a:xfrm>
            <a:off x="467544" y="1881218"/>
            <a:ext cx="5616624" cy="125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75556" y="2760470"/>
            <a:ext cx="216024" cy="210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61048"/>
            <a:ext cx="4176464" cy="72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851920" y="3982504"/>
            <a:ext cx="232135" cy="240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743506"/>
            <a:ext cx="4128263" cy="264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012160" y="5517232"/>
            <a:ext cx="1628236" cy="240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029837" y="5894361"/>
            <a:ext cx="1628236" cy="240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93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9073008" cy="1143000"/>
          </a:xfrm>
        </p:spPr>
        <p:txBody>
          <a:bodyPr>
            <a:normAutofit/>
          </a:bodyPr>
          <a:lstStyle/>
          <a:p>
            <a:r>
              <a:rPr lang="fr-FR" dirty="0"/>
              <a:t>Design HTML + version 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525963"/>
          </a:xfrm>
        </p:spPr>
        <p:txBody>
          <a:bodyPr>
            <a:normAutofit/>
          </a:bodyPr>
          <a:lstStyle/>
          <a:p>
            <a:r>
              <a:rPr lang="fr-FR" sz="1600" dirty="0" smtClean="0"/>
              <a:t>Envoyer un test d’affichage :</a:t>
            </a:r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endParaRPr lang="fr-FR" sz="1600" dirty="0" smtClean="0"/>
          </a:p>
          <a:p>
            <a:r>
              <a:rPr lang="fr-FR" sz="1600" dirty="0" smtClean="0"/>
              <a:t>La version texte est généré automatiquement :</a:t>
            </a:r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1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Tuto</a:t>
            </a:r>
            <a:r>
              <a:rPr lang="fr-FR" dirty="0" smtClean="0"/>
              <a:t> : Création d’une campagne </a:t>
            </a:r>
            <a:r>
              <a:rPr lang="fr-FR" dirty="0" err="1" smtClean="0"/>
              <a:t>emailing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7</a:t>
            </a:fld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59"/>
          <a:stretch/>
        </p:blipFill>
        <p:spPr bwMode="auto">
          <a:xfrm>
            <a:off x="467544" y="1881218"/>
            <a:ext cx="5616624" cy="125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062834" y="2260990"/>
            <a:ext cx="581173" cy="210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47648"/>
            <a:ext cx="4968552" cy="241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1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2"/>
          <p:cNvSpPr txBox="1">
            <a:spLocks/>
          </p:cNvSpPr>
          <p:nvPr/>
        </p:nvSpPr>
        <p:spPr>
          <a:xfrm>
            <a:off x="323528" y="148478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Ajouter vos groupes d’envoi puis analyser la cible pour vérifier la volumétrie</a:t>
            </a:r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 smtClean="0"/>
          </a:p>
          <a:p>
            <a:pPr marL="0" indent="0">
              <a:buFont typeface="Arial" pitchFamily="34" charset="0"/>
              <a:buNone/>
            </a:pPr>
            <a:endParaRPr lang="fr-FR" sz="1600" dirty="0" smtClean="0"/>
          </a:p>
          <a:p>
            <a:pPr marL="0" indent="0">
              <a:buNone/>
            </a:pPr>
            <a:endParaRPr lang="fr-FR" sz="1600" dirty="0" smtClean="0"/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1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9073008" cy="1143000"/>
          </a:xfrm>
        </p:spPr>
        <p:txBody>
          <a:bodyPr>
            <a:normAutofit/>
          </a:bodyPr>
          <a:lstStyle/>
          <a:p>
            <a:r>
              <a:rPr lang="fr-FR" dirty="0"/>
              <a:t>Destinataires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Tuto</a:t>
            </a:r>
            <a:r>
              <a:rPr lang="fr-FR" dirty="0" smtClean="0"/>
              <a:t> : Création d’une campagne </a:t>
            </a:r>
            <a:r>
              <a:rPr lang="fr-FR" dirty="0" err="1" smtClean="0"/>
              <a:t>emailing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8</a:t>
            </a:fld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4752528" cy="172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619672" y="2852936"/>
            <a:ext cx="3672408" cy="432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835696" y="3501009"/>
            <a:ext cx="1000224" cy="216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06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2"/>
          <p:cNvSpPr txBox="1">
            <a:spLocks/>
          </p:cNvSpPr>
          <p:nvPr/>
        </p:nvSpPr>
        <p:spPr>
          <a:xfrm>
            <a:off x="323528" y="148478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Procéder aux derniers contrôles avant envoi : envoi d’un BAT + validité du message</a:t>
            </a:r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 smtClean="0"/>
          </a:p>
          <a:p>
            <a:pPr marL="0" indent="0">
              <a:buFont typeface="Arial" pitchFamily="34" charset="0"/>
              <a:buNone/>
            </a:pPr>
            <a:endParaRPr lang="fr-FR" sz="1600" dirty="0" smtClean="0"/>
          </a:p>
          <a:p>
            <a:pPr marL="0" indent="0">
              <a:buNone/>
            </a:pPr>
            <a:endParaRPr lang="fr-FR" sz="1600" dirty="0" smtClean="0"/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1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9073008" cy="1143000"/>
          </a:xfrm>
        </p:spPr>
        <p:txBody>
          <a:bodyPr>
            <a:normAutofit/>
          </a:bodyPr>
          <a:lstStyle/>
          <a:p>
            <a:r>
              <a:rPr lang="fr-FR" dirty="0"/>
              <a:t>Contrôle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Tuto</a:t>
            </a:r>
            <a:r>
              <a:rPr lang="fr-FR" dirty="0" smtClean="0"/>
              <a:t> : Création d’une campagne </a:t>
            </a:r>
            <a:r>
              <a:rPr lang="fr-FR" dirty="0" err="1" smtClean="0"/>
              <a:t>emailing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9</a:t>
            </a:fld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5832648" cy="48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129357" y="3187096"/>
            <a:ext cx="78645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35472" y="5517232"/>
            <a:ext cx="276442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9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Words>259</Words>
  <Application>Microsoft Office PowerPoint</Application>
  <PresentationFormat>Affichage à l'écran (4:3)</PresentationFormat>
  <Paragraphs>121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Création d’une campagne emailing sur Magnews</vt:lpstr>
      <vt:lpstr>Sommaire </vt:lpstr>
      <vt:lpstr>Création de la communication</vt:lpstr>
      <vt:lpstr>Setup</vt:lpstr>
      <vt:lpstr>Design HTML + version texte</vt:lpstr>
      <vt:lpstr>Design HTML + version texte</vt:lpstr>
      <vt:lpstr>Design HTML + version texte</vt:lpstr>
      <vt:lpstr>Destinataires</vt:lpstr>
      <vt:lpstr>Contrôle</vt:lpstr>
      <vt:lpstr>Envoi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Charline Benariac</dc:creator>
  <cp:lastModifiedBy>Béranger Mercier</cp:lastModifiedBy>
  <cp:revision>79</cp:revision>
  <dcterms:created xsi:type="dcterms:W3CDTF">2012-07-20T14:32:27Z</dcterms:created>
  <dcterms:modified xsi:type="dcterms:W3CDTF">2017-03-13T10:50:21Z</dcterms:modified>
</cp:coreProperties>
</file>