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972F-021E-A0D5-F8F8-698D9E9174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19B31-545B-CE0E-8FCF-A91D58616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CDC7E-FBC5-6A3C-B9FC-5CEDA249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51E-9F3F-4293-B8D9-FA11FDBACF9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709E0-AE33-662A-0DE6-FE3D9618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E741D-E0E1-F45A-956A-B6E7C98C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925C-CFBB-418F-9905-AB44EC9C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30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BBD7-8DAD-7CD7-B942-B1FED7EC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B17F9-2C0C-BB88-465E-68A3308E19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8282B-846D-15BF-B7DF-73BFCBDA6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51E-9F3F-4293-B8D9-FA11FDBACF9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6F0783-95A4-443D-18CC-67545FA76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768AB-FCFF-39C4-3157-F0F7CC6E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925C-CFBB-418F-9905-AB44EC9C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C648C-B80C-68BF-689B-5DF48767F2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5B2ED-361B-19A4-5768-2D8351930C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15D2A-1A7E-E880-76E5-9DA07FDEB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51E-9F3F-4293-B8D9-FA11FDBACF9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44AB01-C73E-B346-F3D9-01A89173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7E77A-642E-FB9F-A3EE-12A7C2A7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925C-CFBB-418F-9905-AB44EC9C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A155B-452A-3EB9-EAB6-B05CE5513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FEA22-03B0-0DF9-EA2E-403E3ED9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D458F-BAB1-F3DE-44BF-3A40A0B32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51E-9F3F-4293-B8D9-FA11FDBACF9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E69E4-F374-F70B-E125-8ABADA0A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42804-9DBC-A223-8CC0-4AFD3FD27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925C-CFBB-418F-9905-AB44EC9C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25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07F4-E1EB-DCAF-A650-3B394BB8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35FDD-DF42-64FC-0985-F57A5F8E7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C2BBE-EDA7-EEEE-F35F-83A5C525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51E-9F3F-4293-B8D9-FA11FDBACF9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F8AFD-E704-115C-7231-D52171F03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B266D-5D70-1EB0-DF6E-A17AF5545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925C-CFBB-418F-9905-AB44EC9C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38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4C62-7EA7-C11C-2257-61785EC9D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6689-FCBF-67C9-E658-F1174E710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9703C-3710-9155-177F-9FC0674C9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E691C-10F9-CEF2-C034-AB88761F3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51E-9F3F-4293-B8D9-FA11FDBACF9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63F2C-192C-5983-ED95-FBA462139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5D567-10DB-6DD5-204E-4DEA61A49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925C-CFBB-418F-9905-AB44EC9C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5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D0FB7-0205-5A11-F4D2-119454F20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C7A6D8-F7EE-E47A-6FBF-EE5B11AFD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836F2F-531E-A4BE-762B-E0ADCAAA1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52C9A5-C433-85D2-DA4A-DC050939CA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E9FDB4-E2D5-9749-2839-AE1232F3A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83D828-35F5-2E6B-3D55-698660E36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51E-9F3F-4293-B8D9-FA11FDBACF9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6A48EF-2C50-9AC3-9C4B-3763E141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F47B5E-F039-3812-B668-678293483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925C-CFBB-418F-9905-AB44EC9C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06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E13A8-8F69-20E3-9904-358667801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B510A-D429-3EB7-83AF-218F93C10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51E-9F3F-4293-B8D9-FA11FDBACF9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119652-82FD-871E-A838-9EFBDAC7A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2B66B-09D4-C2D6-3F63-0E98BB5A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925C-CFBB-418F-9905-AB44EC9C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6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D694DC-DF7E-BADA-7CE5-8058102F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51E-9F3F-4293-B8D9-FA11FDBACF9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D4A3F3-A4F7-088A-8DC4-469480C33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3518B-2927-12D7-26A5-3756F410D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925C-CFBB-418F-9905-AB44EC9C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DE4CC-D27D-FBF0-C300-3F75DAD8D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A791A-8933-52C0-1154-94A3EBE5A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08E53E-778F-E255-505D-5C3A4A95B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EF967-7AD7-DB8B-72B5-590AB987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51E-9F3F-4293-B8D9-FA11FDBACF9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1C6CD-A34F-9C57-93B2-5FE24D0B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A2DD11-9302-7547-3300-B2078C480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925C-CFBB-418F-9905-AB44EC9C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24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3C43C-AA6A-911E-5E9A-0ACC76D68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78F82-3C63-4AA2-C8D8-58E4591BB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4DC76-B266-9219-670B-8D3E4EF1F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AFBAB6-3401-9000-DF2C-C30609FE3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8851E-9F3F-4293-B8D9-FA11FDBACF9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F91EF-3DC8-5F47-8D70-615C0108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CC18A-86D7-9B12-87EC-5D1F2725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5925C-CFBB-418F-9905-AB44EC9C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5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1FE7A3-8AE2-67FE-7CD0-F8A2D5B25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3C035-286A-D9CA-4B8A-A83E9E68C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13A1F-4307-902E-8B23-D78D1E4E7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C8851E-9F3F-4293-B8D9-FA11FDBACF90}" type="datetimeFigureOut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7B34-D9E8-62E5-F140-B4C1ECFC6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55B5F-9A5D-D49D-57DE-E26E45C299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5925C-CFBB-418F-9905-AB44EC9C33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513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52D6CF-EF5F-4D46-7FF3-8B3AA5C9141A}"/>
              </a:ext>
            </a:extLst>
          </p:cNvPr>
          <p:cNvCxnSpPr/>
          <p:nvPr/>
        </p:nvCxnSpPr>
        <p:spPr>
          <a:xfrm>
            <a:off x="1186813" y="1378226"/>
            <a:ext cx="0" cy="205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4BCF49-55DA-A49E-D16B-D227C542E640}"/>
              </a:ext>
            </a:extLst>
          </p:cNvPr>
          <p:cNvCxnSpPr/>
          <p:nvPr/>
        </p:nvCxnSpPr>
        <p:spPr>
          <a:xfrm>
            <a:off x="11147204" y="1417716"/>
            <a:ext cx="0" cy="205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50FC08-2D38-C0F3-C2FA-F02F596D47E9}"/>
              </a:ext>
            </a:extLst>
          </p:cNvPr>
          <p:cNvSpPr txBox="1"/>
          <p:nvPr/>
        </p:nvSpPr>
        <p:spPr>
          <a:xfrm>
            <a:off x="5615125" y="1553325"/>
            <a:ext cx="4923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A04794-CD33-5FC3-464E-DCB981BD757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179272" y="1684130"/>
            <a:ext cx="4435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492716-7218-D995-5083-087D05F42D5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107505" y="1684130"/>
            <a:ext cx="50540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25704B-15D1-DBC3-A5F3-C23622B5B435}"/>
              </a:ext>
            </a:extLst>
          </p:cNvPr>
          <p:cNvCxnSpPr>
            <a:cxnSpLocks/>
          </p:cNvCxnSpPr>
          <p:nvPr/>
        </p:nvCxnSpPr>
        <p:spPr>
          <a:xfrm>
            <a:off x="1194433" y="3480395"/>
            <a:ext cx="9937531" cy="1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6320DC7-62AD-BC2D-0026-7F3832477ABD}"/>
              </a:ext>
            </a:extLst>
          </p:cNvPr>
          <p:cNvSpPr/>
          <p:nvPr/>
        </p:nvSpPr>
        <p:spPr>
          <a:xfrm>
            <a:off x="1699260" y="29908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5965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59BEE4-8455-6BA1-8581-B70799B01B63}"/>
              </a:ext>
            </a:extLst>
          </p:cNvPr>
          <p:cNvSpPr/>
          <p:nvPr/>
        </p:nvSpPr>
        <p:spPr>
          <a:xfrm>
            <a:off x="2508885" y="29908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1A3408-1E24-4458-3407-70996C32E08B}"/>
              </a:ext>
            </a:extLst>
          </p:cNvPr>
          <p:cNvSpPr/>
          <p:nvPr/>
        </p:nvSpPr>
        <p:spPr>
          <a:xfrm>
            <a:off x="3328035" y="29908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6045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775892-6CA1-3EB5-74A4-C74381878FAF}"/>
              </a:ext>
            </a:extLst>
          </p:cNvPr>
          <p:cNvSpPr/>
          <p:nvPr/>
        </p:nvSpPr>
        <p:spPr>
          <a:xfrm>
            <a:off x="4137660" y="29908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6085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27AAFD-C9E1-8889-115E-CB802B13DE89}"/>
              </a:ext>
            </a:extLst>
          </p:cNvPr>
          <p:cNvSpPr/>
          <p:nvPr/>
        </p:nvSpPr>
        <p:spPr>
          <a:xfrm>
            <a:off x="4924663" y="29908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6125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8DEF33-3072-5BB7-74F8-D2654A665459}"/>
              </a:ext>
            </a:extLst>
          </p:cNvPr>
          <p:cNvCxnSpPr/>
          <p:nvPr/>
        </p:nvCxnSpPr>
        <p:spPr>
          <a:xfrm>
            <a:off x="4118941" y="2779731"/>
            <a:ext cx="57149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9A47EBE-9330-74CB-612F-F5B88A423348}"/>
              </a:ext>
            </a:extLst>
          </p:cNvPr>
          <p:cNvSpPr txBox="1"/>
          <p:nvPr/>
        </p:nvSpPr>
        <p:spPr>
          <a:xfrm>
            <a:off x="3899866" y="2518470"/>
            <a:ext cx="103822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362718F-A372-DCEA-B078-A28161CF54FC}"/>
              </a:ext>
            </a:extLst>
          </p:cNvPr>
          <p:cNvCxnSpPr/>
          <p:nvPr/>
        </p:nvCxnSpPr>
        <p:spPr>
          <a:xfrm>
            <a:off x="4121785" y="2467028"/>
            <a:ext cx="0" cy="413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AC30307-12D9-2B24-F6F8-580CF35FFF76}"/>
              </a:ext>
            </a:extLst>
          </p:cNvPr>
          <p:cNvCxnSpPr/>
          <p:nvPr/>
        </p:nvCxnSpPr>
        <p:spPr>
          <a:xfrm>
            <a:off x="4678200" y="2467028"/>
            <a:ext cx="0" cy="413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A3AD2F-FF5A-BD54-15BA-6F41FF4E295F}"/>
              </a:ext>
            </a:extLst>
          </p:cNvPr>
          <p:cNvCxnSpPr>
            <a:cxnSpLocks/>
          </p:cNvCxnSpPr>
          <p:nvPr/>
        </p:nvCxnSpPr>
        <p:spPr>
          <a:xfrm>
            <a:off x="6238376" y="2548635"/>
            <a:ext cx="2048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E9B3FE-1AB8-F9D6-79D1-ACB4C9061193}"/>
              </a:ext>
            </a:extLst>
          </p:cNvPr>
          <p:cNvSpPr txBox="1"/>
          <p:nvPr/>
        </p:nvSpPr>
        <p:spPr>
          <a:xfrm>
            <a:off x="5819587" y="2277390"/>
            <a:ext cx="103822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2E9857-FCAE-92E7-29CF-F6584B457115}"/>
              </a:ext>
            </a:extLst>
          </p:cNvPr>
          <p:cNvCxnSpPr/>
          <p:nvPr/>
        </p:nvCxnSpPr>
        <p:spPr>
          <a:xfrm>
            <a:off x="6239109" y="2494901"/>
            <a:ext cx="0" cy="413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3F7B9D-690D-7347-8F06-9F2DDC3ACBEB}"/>
              </a:ext>
            </a:extLst>
          </p:cNvPr>
          <p:cNvCxnSpPr/>
          <p:nvPr/>
        </p:nvCxnSpPr>
        <p:spPr>
          <a:xfrm>
            <a:off x="6441136" y="2494901"/>
            <a:ext cx="0" cy="413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3E74282-ED69-DD33-6875-2644851E8904}"/>
              </a:ext>
            </a:extLst>
          </p:cNvPr>
          <p:cNvSpPr/>
          <p:nvPr/>
        </p:nvSpPr>
        <p:spPr>
          <a:xfrm>
            <a:off x="5666880" y="2990849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6165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7435DB-9FBC-DCA5-525E-8D7B8FB90B17}"/>
              </a:ext>
            </a:extLst>
          </p:cNvPr>
          <p:cNvSpPr/>
          <p:nvPr/>
        </p:nvSpPr>
        <p:spPr>
          <a:xfrm>
            <a:off x="6441136" y="29908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6205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42B3F0-E57C-8925-79B7-FD169A73BB27}"/>
              </a:ext>
            </a:extLst>
          </p:cNvPr>
          <p:cNvSpPr/>
          <p:nvPr/>
        </p:nvSpPr>
        <p:spPr>
          <a:xfrm>
            <a:off x="7250761" y="29908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6245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F4B3725-28DD-5448-9696-21FA57492B0C}"/>
              </a:ext>
            </a:extLst>
          </p:cNvPr>
          <p:cNvSpPr/>
          <p:nvPr/>
        </p:nvSpPr>
        <p:spPr>
          <a:xfrm>
            <a:off x="8069911" y="29908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6285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35A6429-080D-02F5-6CC9-025F74842A2E}"/>
              </a:ext>
            </a:extLst>
          </p:cNvPr>
          <p:cNvSpPr/>
          <p:nvPr/>
        </p:nvSpPr>
        <p:spPr>
          <a:xfrm>
            <a:off x="8879536" y="29908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6325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AC9823-4992-EDB4-579A-AB4EF74AC259}"/>
              </a:ext>
            </a:extLst>
          </p:cNvPr>
          <p:cNvSpPr/>
          <p:nvPr/>
        </p:nvSpPr>
        <p:spPr>
          <a:xfrm>
            <a:off x="9666539" y="29908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6365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87DD35-40A3-8980-0247-0469BC0798C0}"/>
              </a:ext>
            </a:extLst>
          </p:cNvPr>
          <p:cNvSpPr/>
          <p:nvPr/>
        </p:nvSpPr>
        <p:spPr>
          <a:xfrm>
            <a:off x="10408756" y="2990849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6405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E61184-45BB-7B87-73DC-EA7C42FECD6C}"/>
              </a:ext>
            </a:extLst>
          </p:cNvPr>
          <p:cNvSpPr/>
          <p:nvPr/>
        </p:nvSpPr>
        <p:spPr>
          <a:xfrm>
            <a:off x="1331593" y="3488054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5945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FF5B4F-4F2E-45E2-4465-69BF930766AE}"/>
              </a:ext>
            </a:extLst>
          </p:cNvPr>
          <p:cNvSpPr/>
          <p:nvPr/>
        </p:nvSpPr>
        <p:spPr>
          <a:xfrm>
            <a:off x="2141218" y="34861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5985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C077BF-5854-8128-4037-0F7006207B69}"/>
              </a:ext>
            </a:extLst>
          </p:cNvPr>
          <p:cNvSpPr/>
          <p:nvPr/>
        </p:nvSpPr>
        <p:spPr>
          <a:xfrm>
            <a:off x="2960368" y="34861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6025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64DD54-42CB-DC6F-BD3C-747396DC9656}"/>
              </a:ext>
            </a:extLst>
          </p:cNvPr>
          <p:cNvSpPr/>
          <p:nvPr/>
        </p:nvSpPr>
        <p:spPr>
          <a:xfrm>
            <a:off x="3769993" y="34861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6065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EEBFE02-81AF-CC5D-D706-5AA3B8DFD425}"/>
              </a:ext>
            </a:extLst>
          </p:cNvPr>
          <p:cNvSpPr/>
          <p:nvPr/>
        </p:nvSpPr>
        <p:spPr>
          <a:xfrm>
            <a:off x="4556996" y="34861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6105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D6AA95-F4FA-4D12-24FE-9C3F61A0D4A2}"/>
              </a:ext>
            </a:extLst>
          </p:cNvPr>
          <p:cNvSpPr/>
          <p:nvPr/>
        </p:nvSpPr>
        <p:spPr>
          <a:xfrm>
            <a:off x="5299213" y="3486149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6145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F001F1C-76B1-2B8A-537C-034CA489E033}"/>
              </a:ext>
            </a:extLst>
          </p:cNvPr>
          <p:cNvSpPr/>
          <p:nvPr/>
        </p:nvSpPr>
        <p:spPr>
          <a:xfrm>
            <a:off x="6073469" y="34861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6185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44ED92-4643-B64C-8770-C1A8D4C6AC6A}"/>
              </a:ext>
            </a:extLst>
          </p:cNvPr>
          <p:cNvSpPr/>
          <p:nvPr/>
        </p:nvSpPr>
        <p:spPr>
          <a:xfrm>
            <a:off x="6883094" y="34861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6225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93EE8C5-63DE-CD4E-4E3B-1A4DEF789F83}"/>
              </a:ext>
            </a:extLst>
          </p:cNvPr>
          <p:cNvSpPr/>
          <p:nvPr/>
        </p:nvSpPr>
        <p:spPr>
          <a:xfrm>
            <a:off x="7702244" y="34861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6265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9B38032-9ACF-E033-18DD-03A850F05D38}"/>
              </a:ext>
            </a:extLst>
          </p:cNvPr>
          <p:cNvSpPr/>
          <p:nvPr/>
        </p:nvSpPr>
        <p:spPr>
          <a:xfrm>
            <a:off x="8511869" y="34861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6305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B4D1F29-8BF4-DE48-E160-28D2C6ECC8DD}"/>
              </a:ext>
            </a:extLst>
          </p:cNvPr>
          <p:cNvSpPr/>
          <p:nvPr/>
        </p:nvSpPr>
        <p:spPr>
          <a:xfrm>
            <a:off x="9298872" y="34861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6345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180DA3A-5FCB-768D-956E-2B8083B98F0F}"/>
              </a:ext>
            </a:extLst>
          </p:cNvPr>
          <p:cNvSpPr/>
          <p:nvPr/>
        </p:nvSpPr>
        <p:spPr>
          <a:xfrm>
            <a:off x="10041089" y="3486149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6385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660D25-2F4D-A9F1-07EB-DB7729F5CC63}"/>
              </a:ext>
            </a:extLst>
          </p:cNvPr>
          <p:cNvSpPr txBox="1"/>
          <p:nvPr/>
        </p:nvSpPr>
        <p:spPr>
          <a:xfrm>
            <a:off x="4774257" y="4044241"/>
            <a:ext cx="259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Polarization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DD9523-6106-DFB5-D10A-C7F97CC0638B}"/>
              </a:ext>
            </a:extLst>
          </p:cNvPr>
          <p:cNvSpPr txBox="1"/>
          <p:nvPr/>
        </p:nvSpPr>
        <p:spPr>
          <a:xfrm>
            <a:off x="4714503" y="2002446"/>
            <a:ext cx="259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Polarization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86BDB30-C850-C356-52B0-37531B68BE22}"/>
              </a:ext>
            </a:extLst>
          </p:cNvPr>
          <p:cNvSpPr txBox="1"/>
          <p:nvPr/>
        </p:nvSpPr>
        <p:spPr>
          <a:xfrm>
            <a:off x="8069911" y="1028972"/>
            <a:ext cx="259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Uplink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2F308A-52CC-E4B0-CC01-3D175F747C6B}"/>
              </a:ext>
            </a:extLst>
          </p:cNvPr>
          <p:cNvSpPr txBox="1"/>
          <p:nvPr/>
        </p:nvSpPr>
        <p:spPr>
          <a:xfrm>
            <a:off x="8080045" y="1332901"/>
            <a:ext cx="259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5925MHz – 6425MHz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F76EBC-B050-73B9-FC72-0B1DEBCF9A55}"/>
              </a:ext>
            </a:extLst>
          </p:cNvPr>
          <p:cNvSpPr txBox="1"/>
          <p:nvPr/>
        </p:nvSpPr>
        <p:spPr>
          <a:xfrm>
            <a:off x="8081925" y="1710343"/>
            <a:ext cx="259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values in MHz</a:t>
            </a:r>
          </a:p>
        </p:txBody>
      </p:sp>
    </p:spTree>
    <p:extLst>
      <p:ext uri="{BB962C8B-B14F-4D97-AF65-F5344CB8AC3E}">
        <p14:creationId xmlns:p14="http://schemas.microsoft.com/office/powerpoint/2010/main" val="3243831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52D6CF-EF5F-4D46-7FF3-8B3AA5C9141A}"/>
              </a:ext>
            </a:extLst>
          </p:cNvPr>
          <p:cNvCxnSpPr/>
          <p:nvPr/>
        </p:nvCxnSpPr>
        <p:spPr>
          <a:xfrm>
            <a:off x="1186813" y="1378226"/>
            <a:ext cx="0" cy="205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4BCF49-55DA-A49E-D16B-D227C542E640}"/>
              </a:ext>
            </a:extLst>
          </p:cNvPr>
          <p:cNvCxnSpPr/>
          <p:nvPr/>
        </p:nvCxnSpPr>
        <p:spPr>
          <a:xfrm>
            <a:off x="11147204" y="1417716"/>
            <a:ext cx="0" cy="20507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450FC08-2D38-C0F3-C2FA-F02F596D47E9}"/>
              </a:ext>
            </a:extLst>
          </p:cNvPr>
          <p:cNvSpPr txBox="1"/>
          <p:nvPr/>
        </p:nvSpPr>
        <p:spPr>
          <a:xfrm>
            <a:off x="5615125" y="1553325"/>
            <a:ext cx="492380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A04794-CD33-5FC3-464E-DCB981BD7571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179272" y="1684130"/>
            <a:ext cx="44358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492716-7218-D995-5083-087D05F42D5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6107505" y="1684130"/>
            <a:ext cx="50540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D25704B-15D1-DBC3-A5F3-C23622B5B435}"/>
              </a:ext>
            </a:extLst>
          </p:cNvPr>
          <p:cNvCxnSpPr>
            <a:cxnSpLocks/>
          </p:cNvCxnSpPr>
          <p:nvPr/>
        </p:nvCxnSpPr>
        <p:spPr>
          <a:xfrm>
            <a:off x="1194433" y="3480395"/>
            <a:ext cx="9937531" cy="1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6320DC7-62AD-BC2D-0026-7F3832477ABD}"/>
              </a:ext>
            </a:extLst>
          </p:cNvPr>
          <p:cNvSpPr/>
          <p:nvPr/>
        </p:nvSpPr>
        <p:spPr>
          <a:xfrm>
            <a:off x="1699260" y="29908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3740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59BEE4-8455-6BA1-8581-B70799B01B63}"/>
              </a:ext>
            </a:extLst>
          </p:cNvPr>
          <p:cNvSpPr/>
          <p:nvPr/>
        </p:nvSpPr>
        <p:spPr>
          <a:xfrm>
            <a:off x="2508885" y="29908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3780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1A3408-1E24-4458-3407-70996C32E08B}"/>
              </a:ext>
            </a:extLst>
          </p:cNvPr>
          <p:cNvSpPr/>
          <p:nvPr/>
        </p:nvSpPr>
        <p:spPr>
          <a:xfrm>
            <a:off x="3328035" y="29908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3820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7775892-6CA1-3EB5-74A4-C74381878FAF}"/>
              </a:ext>
            </a:extLst>
          </p:cNvPr>
          <p:cNvSpPr/>
          <p:nvPr/>
        </p:nvSpPr>
        <p:spPr>
          <a:xfrm>
            <a:off x="4137660" y="29908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3860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827AAFD-C9E1-8889-115E-CB802B13DE89}"/>
              </a:ext>
            </a:extLst>
          </p:cNvPr>
          <p:cNvSpPr/>
          <p:nvPr/>
        </p:nvSpPr>
        <p:spPr>
          <a:xfrm>
            <a:off x="4924663" y="29908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3900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58DEF33-3072-5BB7-74F8-D2654A665459}"/>
              </a:ext>
            </a:extLst>
          </p:cNvPr>
          <p:cNvCxnSpPr/>
          <p:nvPr/>
        </p:nvCxnSpPr>
        <p:spPr>
          <a:xfrm>
            <a:off x="4118941" y="2779731"/>
            <a:ext cx="571496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89A47EBE-9330-74CB-612F-F5B88A423348}"/>
              </a:ext>
            </a:extLst>
          </p:cNvPr>
          <p:cNvSpPr txBox="1"/>
          <p:nvPr/>
        </p:nvSpPr>
        <p:spPr>
          <a:xfrm>
            <a:off x="3899866" y="2518470"/>
            <a:ext cx="103822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36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362718F-A372-DCEA-B078-A28161CF54FC}"/>
              </a:ext>
            </a:extLst>
          </p:cNvPr>
          <p:cNvCxnSpPr/>
          <p:nvPr/>
        </p:nvCxnSpPr>
        <p:spPr>
          <a:xfrm>
            <a:off x="4121785" y="2467028"/>
            <a:ext cx="0" cy="413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AC30307-12D9-2B24-F6F8-580CF35FFF76}"/>
              </a:ext>
            </a:extLst>
          </p:cNvPr>
          <p:cNvCxnSpPr/>
          <p:nvPr/>
        </p:nvCxnSpPr>
        <p:spPr>
          <a:xfrm>
            <a:off x="4678200" y="2467028"/>
            <a:ext cx="0" cy="413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3A3AD2F-FF5A-BD54-15BA-6F41FF4E295F}"/>
              </a:ext>
            </a:extLst>
          </p:cNvPr>
          <p:cNvCxnSpPr>
            <a:cxnSpLocks/>
          </p:cNvCxnSpPr>
          <p:nvPr/>
        </p:nvCxnSpPr>
        <p:spPr>
          <a:xfrm>
            <a:off x="6238376" y="2548635"/>
            <a:ext cx="2048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E9B3FE-1AB8-F9D6-79D1-ACB4C9061193}"/>
              </a:ext>
            </a:extLst>
          </p:cNvPr>
          <p:cNvSpPr txBox="1"/>
          <p:nvPr/>
        </p:nvSpPr>
        <p:spPr>
          <a:xfrm>
            <a:off x="5819587" y="2277390"/>
            <a:ext cx="1038225" cy="2616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A2E9857-FCAE-92E7-29CF-F6584B457115}"/>
              </a:ext>
            </a:extLst>
          </p:cNvPr>
          <p:cNvCxnSpPr/>
          <p:nvPr/>
        </p:nvCxnSpPr>
        <p:spPr>
          <a:xfrm>
            <a:off x="6239109" y="2494901"/>
            <a:ext cx="0" cy="413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3F7B9D-690D-7347-8F06-9F2DDC3ACBEB}"/>
              </a:ext>
            </a:extLst>
          </p:cNvPr>
          <p:cNvCxnSpPr/>
          <p:nvPr/>
        </p:nvCxnSpPr>
        <p:spPr>
          <a:xfrm>
            <a:off x="6441136" y="2494901"/>
            <a:ext cx="0" cy="4138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53E74282-ED69-DD33-6875-2644851E8904}"/>
              </a:ext>
            </a:extLst>
          </p:cNvPr>
          <p:cNvSpPr/>
          <p:nvPr/>
        </p:nvSpPr>
        <p:spPr>
          <a:xfrm>
            <a:off x="5666880" y="2990849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3940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F7435DB-9FBC-DCA5-525E-8D7B8FB90B17}"/>
              </a:ext>
            </a:extLst>
          </p:cNvPr>
          <p:cNvSpPr/>
          <p:nvPr/>
        </p:nvSpPr>
        <p:spPr>
          <a:xfrm>
            <a:off x="6441136" y="29908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3980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242B3F0-E57C-8925-79B7-FD169A73BB27}"/>
              </a:ext>
            </a:extLst>
          </p:cNvPr>
          <p:cNvSpPr/>
          <p:nvPr/>
        </p:nvSpPr>
        <p:spPr>
          <a:xfrm>
            <a:off x="7250761" y="29908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4020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F4B3725-28DD-5448-9696-21FA57492B0C}"/>
              </a:ext>
            </a:extLst>
          </p:cNvPr>
          <p:cNvSpPr/>
          <p:nvPr/>
        </p:nvSpPr>
        <p:spPr>
          <a:xfrm>
            <a:off x="8069911" y="29908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4060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35A6429-080D-02F5-6CC9-025F74842A2E}"/>
              </a:ext>
            </a:extLst>
          </p:cNvPr>
          <p:cNvSpPr/>
          <p:nvPr/>
        </p:nvSpPr>
        <p:spPr>
          <a:xfrm>
            <a:off x="8879536" y="29908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4100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FAC9823-4992-EDB4-579A-AB4EF74AC259}"/>
              </a:ext>
            </a:extLst>
          </p:cNvPr>
          <p:cNvSpPr/>
          <p:nvPr/>
        </p:nvSpPr>
        <p:spPr>
          <a:xfrm>
            <a:off x="9666539" y="29908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4140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C87DD35-40A3-8980-0247-0469BC0798C0}"/>
              </a:ext>
            </a:extLst>
          </p:cNvPr>
          <p:cNvSpPr/>
          <p:nvPr/>
        </p:nvSpPr>
        <p:spPr>
          <a:xfrm>
            <a:off x="10408756" y="2990849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4180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6E61184-45BB-7B87-73DC-EA7C42FECD6C}"/>
              </a:ext>
            </a:extLst>
          </p:cNvPr>
          <p:cNvSpPr/>
          <p:nvPr/>
        </p:nvSpPr>
        <p:spPr>
          <a:xfrm>
            <a:off x="1331593" y="3488054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3720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FFF5B4F-4F2E-45E2-4465-69BF930766AE}"/>
              </a:ext>
            </a:extLst>
          </p:cNvPr>
          <p:cNvSpPr/>
          <p:nvPr/>
        </p:nvSpPr>
        <p:spPr>
          <a:xfrm>
            <a:off x="2141218" y="34861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3760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C077BF-5854-8128-4037-0F7006207B69}"/>
              </a:ext>
            </a:extLst>
          </p:cNvPr>
          <p:cNvSpPr/>
          <p:nvPr/>
        </p:nvSpPr>
        <p:spPr>
          <a:xfrm>
            <a:off x="2960368" y="34861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3800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264DD54-42CB-DC6F-BD3C-747396DC9656}"/>
              </a:ext>
            </a:extLst>
          </p:cNvPr>
          <p:cNvSpPr/>
          <p:nvPr/>
        </p:nvSpPr>
        <p:spPr>
          <a:xfrm>
            <a:off x="3769993" y="34861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3840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EEBFE02-81AF-CC5D-D706-5AA3B8DFD425}"/>
              </a:ext>
            </a:extLst>
          </p:cNvPr>
          <p:cNvSpPr/>
          <p:nvPr/>
        </p:nvSpPr>
        <p:spPr>
          <a:xfrm>
            <a:off x="4556996" y="34861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3880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D6AA95-F4FA-4D12-24FE-9C3F61A0D4A2}"/>
              </a:ext>
            </a:extLst>
          </p:cNvPr>
          <p:cNvSpPr/>
          <p:nvPr/>
        </p:nvSpPr>
        <p:spPr>
          <a:xfrm>
            <a:off x="5299213" y="3486149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3920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F001F1C-76B1-2B8A-537C-034CA489E033}"/>
              </a:ext>
            </a:extLst>
          </p:cNvPr>
          <p:cNvSpPr/>
          <p:nvPr/>
        </p:nvSpPr>
        <p:spPr>
          <a:xfrm>
            <a:off x="6073469" y="34861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3690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44ED92-4643-B64C-8770-C1A8D4C6AC6A}"/>
              </a:ext>
            </a:extLst>
          </p:cNvPr>
          <p:cNvSpPr/>
          <p:nvPr/>
        </p:nvSpPr>
        <p:spPr>
          <a:xfrm>
            <a:off x="6883094" y="34861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B93EE8C5-63DE-CD4E-4E3B-1A4DEF789F83}"/>
              </a:ext>
            </a:extLst>
          </p:cNvPr>
          <p:cNvSpPr/>
          <p:nvPr/>
        </p:nvSpPr>
        <p:spPr>
          <a:xfrm>
            <a:off x="7702244" y="34861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4040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9B38032-9ACF-E033-18DD-03A850F05D38}"/>
              </a:ext>
            </a:extLst>
          </p:cNvPr>
          <p:cNvSpPr/>
          <p:nvPr/>
        </p:nvSpPr>
        <p:spPr>
          <a:xfrm>
            <a:off x="8511869" y="34861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4080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B4D1F29-8BF4-DE48-E160-28D2C6ECC8DD}"/>
              </a:ext>
            </a:extLst>
          </p:cNvPr>
          <p:cNvSpPr/>
          <p:nvPr/>
        </p:nvSpPr>
        <p:spPr>
          <a:xfrm>
            <a:off x="9298872" y="3486148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4120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180DA3A-5FCB-768D-956E-2B8083B98F0F}"/>
              </a:ext>
            </a:extLst>
          </p:cNvPr>
          <p:cNvSpPr/>
          <p:nvPr/>
        </p:nvSpPr>
        <p:spPr>
          <a:xfrm>
            <a:off x="10041089" y="3486149"/>
            <a:ext cx="571496" cy="4953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4160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660D25-2F4D-A9F1-07EB-DB7729F5CC63}"/>
              </a:ext>
            </a:extLst>
          </p:cNvPr>
          <p:cNvSpPr txBox="1"/>
          <p:nvPr/>
        </p:nvSpPr>
        <p:spPr>
          <a:xfrm>
            <a:off x="4774257" y="4044241"/>
            <a:ext cx="259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Polarization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CDD9523-6106-DFB5-D10A-C7F97CC0638B}"/>
              </a:ext>
            </a:extLst>
          </p:cNvPr>
          <p:cNvSpPr txBox="1"/>
          <p:nvPr/>
        </p:nvSpPr>
        <p:spPr>
          <a:xfrm>
            <a:off x="4714503" y="2002446"/>
            <a:ext cx="259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Polarization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86BDB30-C850-C356-52B0-37531B68BE22}"/>
              </a:ext>
            </a:extLst>
          </p:cNvPr>
          <p:cNvSpPr txBox="1"/>
          <p:nvPr/>
        </p:nvSpPr>
        <p:spPr>
          <a:xfrm>
            <a:off x="8069911" y="1028972"/>
            <a:ext cx="259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Downlink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2F308A-52CC-E4B0-CC01-3D175F747C6B}"/>
              </a:ext>
            </a:extLst>
          </p:cNvPr>
          <p:cNvSpPr txBox="1"/>
          <p:nvPr/>
        </p:nvSpPr>
        <p:spPr>
          <a:xfrm>
            <a:off x="8080045" y="1332901"/>
            <a:ext cx="259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3700MHz – 4200MHz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8158D1-6CFE-BF19-96F6-AB8075E8701E}"/>
              </a:ext>
            </a:extLst>
          </p:cNvPr>
          <p:cNvSpPr txBox="1"/>
          <p:nvPr/>
        </p:nvSpPr>
        <p:spPr>
          <a:xfrm>
            <a:off x="8081925" y="1710343"/>
            <a:ext cx="259842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values in MHz</a:t>
            </a:r>
          </a:p>
        </p:txBody>
      </p:sp>
    </p:spTree>
    <p:extLst>
      <p:ext uri="{BB962C8B-B14F-4D97-AF65-F5344CB8AC3E}">
        <p14:creationId xmlns:p14="http://schemas.microsoft.com/office/powerpoint/2010/main" val="213340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78</Words>
  <Application>Microsoft Office PowerPoint</Application>
  <PresentationFormat>Widescreen</PresentationFormat>
  <Paragraphs>64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Hostick</dc:creator>
  <cp:lastModifiedBy>Alex Hostick</cp:lastModifiedBy>
  <cp:revision>1</cp:revision>
  <dcterms:created xsi:type="dcterms:W3CDTF">2023-09-20T01:06:39Z</dcterms:created>
  <dcterms:modified xsi:type="dcterms:W3CDTF">2023-09-20T06:09:23Z</dcterms:modified>
</cp:coreProperties>
</file>