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77" d="100"/>
          <a:sy n="77" d="100"/>
        </p:scale>
        <p:origin x="100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E8418-FFA8-43FA-B6CD-10088BA56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1242B8-04E8-431C-B40E-BE2B7F3E9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6D4165-F185-49CC-9BDA-1F60D8A3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3E81A-B65E-4A8C-BC7A-E882A94D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B2E084-0D38-4E2E-AA25-B9F8EC35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4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77870-72C1-49C2-BA92-E61801818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BDE0B5-AA4B-4500-AD4C-78D2CD95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4CD03-C6C4-4F5E-A369-20A9B049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9629DB-00C5-4909-B4EA-D8D18F38A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E2A34-9F96-49F9-B4E9-AA96951D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27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E39F92-0C56-4B74-826A-20F1D2755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22D6C0-D2E4-4A61-A8AB-47C71FB4D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CAB91-7257-437D-A34E-AB510110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B049B7-0002-49F7-A331-BB03C55F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4E918-1D1B-4753-9215-77BA0957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53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68116-C4C9-41E8-8A11-64495C5A1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9405D-09D8-4565-A193-2118E9837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ECE61-07F9-48A7-87EB-6DBEB01E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EC5EE-959F-466C-AEA6-076C02B3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0D29C-01EC-4319-A00B-76E70B494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8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349809-A152-417C-A506-AC8D9682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A07C6-AC0F-4CFC-BC21-16A70181A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AA8F14-5AC0-4A7F-AF20-DD7019A57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822F9-6E29-4FE5-BA0B-9466AB0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B2307F-D518-4D29-A652-CFDD464B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14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4FAD7-1D21-4930-BB2C-1843FBC57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9B152-3A9B-486B-AD92-018BB1134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1D31DA-A16C-42B7-A62F-3B33CC07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B969B-A263-4E35-A286-6257BC4C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EFE749-D0A5-4271-9EA5-C0AABCC2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0E9B66-CED8-49D3-8DF7-A586FABB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2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D98CC-5C0A-474F-9D49-93874BA4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7BD469-ECBD-4D89-A8A9-7312A52F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ED9F5F-913A-4BE1-9299-2C2068A04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78EAA5-6A10-41E0-A81D-9A6C80687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65875C-92FF-4C7A-9F1C-18AB78D4B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819FE9-B753-4B6A-A3B1-B6A96D16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CDCD75-31E1-4593-A273-0A6D934B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8BCD9E-8BD9-4B03-AB91-8D2E8229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252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39461-E48F-4830-A1B0-9213E472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219F7F-F47B-496C-AA47-DE5DCF05A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ECBE0E-B69A-478D-8001-8D543D5E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158134-5733-4FAF-BAF9-11EC3AF4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234F69-B84F-43FA-B343-F3787B45F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778A5D-BE61-4C84-B505-B66F1AED1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0F64F5-8D99-4062-A289-6845CA5E2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68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72709-A120-4A79-9BAA-6FD7B5BE8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C140D4-55E0-4C32-8DEA-F2DB7F095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CFCBF5-0039-4D08-9A38-883115FB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44314-308B-476D-93CC-5FFA8815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EE3B56-A617-402E-8747-9241A22DF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C98378-71FF-40F3-A20C-8F74B17C0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85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DCFDD-2A03-45FC-AA6E-3E022A5AE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8AEB1C-3934-45CB-BDCC-F89E2340B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3F4AB-65DA-4DED-B58E-611BDBB84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380C67-3A8E-49D0-AF9D-EBAF1919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24BCE-A54A-404A-AD55-A4377E21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CA9366-B0D8-4920-9C04-BE7233906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F5FEC91-DEBB-4C39-925F-CADEA3F3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2BA94F-C1D3-48D8-B768-AC37C94A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8763B3-5A5A-4467-BCA3-ED18A4CED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828-ACC6-49C3-AE0D-4937DF427169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203B43-C87B-4548-AA91-39ED27B2D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F8C1C-5960-419F-9B14-863F2BF2A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AFC69-A788-4116-A102-7B9CC821E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76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01D782CF-D8CC-4144-880C-36FD5AFDB7C8}"/>
              </a:ext>
            </a:extLst>
          </p:cNvPr>
          <p:cNvGrpSpPr/>
          <p:nvPr/>
        </p:nvGrpSpPr>
        <p:grpSpPr>
          <a:xfrm>
            <a:off x="1191237" y="1417739"/>
            <a:ext cx="1440000" cy="360000"/>
            <a:chOff x="1191237" y="1417739"/>
            <a:chExt cx="1800000" cy="540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EA107CE-A681-4C48-BAF9-300FC01DDFA3}"/>
                </a:ext>
              </a:extLst>
            </p:cNvPr>
            <p:cNvSpPr/>
            <p:nvPr/>
          </p:nvSpPr>
          <p:spPr>
            <a:xfrm>
              <a:off x="1191237" y="1417739"/>
              <a:ext cx="180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4752D29-4791-4B3A-8459-0EFB2D452DB5}"/>
                </a:ext>
              </a:extLst>
            </p:cNvPr>
            <p:cNvSpPr/>
            <p:nvPr/>
          </p:nvSpPr>
          <p:spPr>
            <a:xfrm>
              <a:off x="1231838" y="1520662"/>
              <a:ext cx="1718798" cy="34624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9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机械密封装置仿真</a:t>
              </a:r>
              <a:r>
                <a:rPr lang="en-US" altLang="zh-CN" sz="9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APP</a:t>
              </a:r>
              <a:endParaRPr lang="zh-CN" altLang="en-US" sz="9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E367CBD-2C93-4046-BC10-EF9F07FEAA6B}"/>
              </a:ext>
            </a:extLst>
          </p:cNvPr>
          <p:cNvGrpSpPr/>
          <p:nvPr/>
        </p:nvGrpSpPr>
        <p:grpSpPr>
          <a:xfrm>
            <a:off x="710223" y="498575"/>
            <a:ext cx="2752115" cy="300298"/>
            <a:chOff x="1191237" y="1417739"/>
            <a:chExt cx="1800000" cy="5400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68957E6-9A37-4A3E-B335-D270EFC00144}"/>
                </a:ext>
              </a:extLst>
            </p:cNvPr>
            <p:cNvSpPr/>
            <p:nvPr/>
          </p:nvSpPr>
          <p:spPr>
            <a:xfrm>
              <a:off x="1191237" y="1417739"/>
              <a:ext cx="1800000" cy="54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9AD0BE8-DF2D-4711-9A8D-08D4EA0FFEA8}"/>
                </a:ext>
              </a:extLst>
            </p:cNvPr>
            <p:cNvSpPr/>
            <p:nvPr/>
          </p:nvSpPr>
          <p:spPr>
            <a:xfrm>
              <a:off x="1231838" y="1459616"/>
              <a:ext cx="1718798" cy="4565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105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计 算 结 果 查 询</a:t>
              </a: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00BC4A9-62F0-4A05-B96B-73C2F95D51FE}"/>
              </a:ext>
            </a:extLst>
          </p:cNvPr>
          <p:cNvSpPr/>
          <p:nvPr/>
        </p:nvSpPr>
        <p:spPr>
          <a:xfrm>
            <a:off x="5755341" y="849854"/>
            <a:ext cx="2130014" cy="1968650"/>
          </a:xfrm>
          <a:prstGeom prst="ellipse">
            <a:avLst/>
          </a:prstGeom>
          <a:solidFill>
            <a:srgbClr val="E4E4E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BAE7B5-E74E-4154-B8B4-AB1E8C4CCA0B}"/>
              </a:ext>
            </a:extLst>
          </p:cNvPr>
          <p:cNvSpPr txBox="1"/>
          <p:nvPr/>
        </p:nvSpPr>
        <p:spPr>
          <a:xfrm>
            <a:off x="2151529" y="3429000"/>
            <a:ext cx="382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获取结果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D3760AE-0F82-4D1C-8E3E-C6F21FE02086}"/>
              </a:ext>
            </a:extLst>
          </p:cNvPr>
          <p:cNvGrpSpPr/>
          <p:nvPr/>
        </p:nvGrpSpPr>
        <p:grpSpPr>
          <a:xfrm>
            <a:off x="5133240" y="4702596"/>
            <a:ext cx="2752115" cy="369332"/>
            <a:chOff x="5133240" y="4702596"/>
            <a:chExt cx="2752115" cy="36933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88EDF2B1-C04D-4346-8308-937D8E684EC8}"/>
                </a:ext>
              </a:extLst>
            </p:cNvPr>
            <p:cNvSpPr/>
            <p:nvPr/>
          </p:nvSpPr>
          <p:spPr>
            <a:xfrm>
              <a:off x="5133240" y="4702596"/>
              <a:ext cx="2752115" cy="36933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6795EAD8-4D07-4599-B428-F9CB08B564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59"/>
            <a:stretch/>
          </p:blipFill>
          <p:spPr>
            <a:xfrm>
              <a:off x="7450125" y="4736793"/>
              <a:ext cx="275900" cy="303166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769C294-D3B8-425E-9816-37A55DEE8D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60"/>
            <a:stretch/>
          </p:blipFill>
          <p:spPr>
            <a:xfrm>
              <a:off x="6922874" y="4725878"/>
              <a:ext cx="304226" cy="337102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2F8E64A-837F-47D7-9305-EF0388F0D6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44" t="8487"/>
            <a:stretch/>
          </p:blipFill>
          <p:spPr>
            <a:xfrm>
              <a:off x="5351641" y="4737411"/>
              <a:ext cx="258948" cy="30254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9FDF2FC-658D-4C4E-ACD9-22698A1F78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389" t="9226"/>
            <a:stretch/>
          </p:blipFill>
          <p:spPr>
            <a:xfrm>
              <a:off x="5838238" y="4725878"/>
              <a:ext cx="286027" cy="322768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92AAE78C-A4DB-4CD1-AA47-BBE178549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7290" y="4730027"/>
              <a:ext cx="304226" cy="328804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016F2DB2-F1A7-44E8-9144-0CC8DD7626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758" y="1454385"/>
            <a:ext cx="3991318" cy="23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6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12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241</dc:creator>
  <cp:lastModifiedBy>241</cp:lastModifiedBy>
  <cp:revision>12</cp:revision>
  <dcterms:created xsi:type="dcterms:W3CDTF">2024-10-14T10:45:30Z</dcterms:created>
  <dcterms:modified xsi:type="dcterms:W3CDTF">2024-10-15T06:48:36Z</dcterms:modified>
</cp:coreProperties>
</file>