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84" r:id="rId3"/>
    <p:sldId id="285" r:id="rId4"/>
    <p:sldId id="257" r:id="rId5"/>
    <p:sldId id="258" r:id="rId6"/>
    <p:sldId id="262" r:id="rId7"/>
    <p:sldId id="265" r:id="rId8"/>
    <p:sldId id="275" r:id="rId9"/>
    <p:sldId id="276" r:id="rId10"/>
    <p:sldId id="277" r:id="rId11"/>
    <p:sldId id="278" r:id="rId12"/>
    <p:sldId id="279" r:id="rId13"/>
    <p:sldId id="280" r:id="rId14"/>
    <p:sldId id="263" r:id="rId15"/>
    <p:sldId id="259" r:id="rId16"/>
    <p:sldId id="269" r:id="rId17"/>
    <p:sldId id="266" r:id="rId18"/>
    <p:sldId id="281" r:id="rId19"/>
    <p:sldId id="282" r:id="rId20"/>
    <p:sldId id="283" r:id="rId21"/>
    <p:sldId id="273" r:id="rId22"/>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379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16857"/>
    <a:srgbClr val="FFFFFF"/>
    <a:srgbClr val="25232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330" y="-78"/>
      </p:cViewPr>
      <p:guideLst>
        <p:guide orient="horz" pos="2160"/>
        <p:guide pos="3795"/>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C3B19DF8-A7B1-427E-9DDB-DFA75113F61A}" type="datetimeFigureOut">
              <a:rPr lang="zh-CN" altLang="en-US"/>
              <a:pPr>
                <a:defRPr/>
              </a:pPr>
              <a:t>2017\11\24 Friday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229E0009-BBF4-4EE3-8AD9-E04EE0BEF234}" type="slidenum">
              <a:rPr lang="zh-CN" altLang="en-US"/>
              <a:pPr>
                <a:defRPr/>
              </a:pPr>
              <a:t>‹#›</a:t>
            </a:fld>
            <a:endParaRPr lang="zh-CN" altLang="en-US"/>
          </a:p>
        </p:txBody>
      </p:sp>
    </p:spTree>
    <p:extLst>
      <p:ext uri="{BB962C8B-B14F-4D97-AF65-F5344CB8AC3E}">
        <p14:creationId xmlns="" xmlns:p14="http://schemas.microsoft.com/office/powerpoint/2010/main" val="30234282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E5A2AF9-1C33-4CC8-841E-1C9DA64DEAB7}" type="slidenum">
              <a:rPr lang="zh-CN" altLang="en-US" smtClean="0"/>
              <a:pPr/>
              <a:t>4</a:t>
            </a:fld>
            <a:endParaRPr lang="zh-CN" altLang="en-US" smtClean="0"/>
          </a:p>
        </p:txBody>
      </p:sp>
    </p:spTree>
    <p:extLst>
      <p:ext uri="{BB962C8B-B14F-4D97-AF65-F5344CB8AC3E}">
        <p14:creationId xmlns="" xmlns:p14="http://schemas.microsoft.com/office/powerpoint/2010/main" val="3980142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C7BDF670-CEEF-4127-9178-D2C5ED276A0F}" type="slidenum">
              <a:rPr lang="zh-CN" altLang="zh-CN"/>
              <a:pPr>
                <a:defRPr/>
              </a:pPr>
              <a:t>‹#›</a:t>
            </a:fld>
            <a:endParaRPr lang="zh-CN" altLang="zh-CN"/>
          </a:p>
        </p:txBody>
      </p:sp>
    </p:spTree>
    <p:extLst>
      <p:ext uri="{BB962C8B-B14F-4D97-AF65-F5344CB8AC3E}">
        <p14:creationId xmlns="" xmlns:p14="http://schemas.microsoft.com/office/powerpoint/2010/main" val="2281796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E007683F-E3B4-4ADA-A0BB-43503CD7535A}" type="slidenum">
              <a:rPr lang="zh-CN" altLang="zh-CN"/>
              <a:pPr>
                <a:defRPr/>
              </a:pPr>
              <a:t>‹#›</a:t>
            </a:fld>
            <a:endParaRPr lang="zh-CN" altLang="zh-CN"/>
          </a:p>
        </p:txBody>
      </p:sp>
    </p:spTree>
    <p:extLst>
      <p:ext uri="{BB962C8B-B14F-4D97-AF65-F5344CB8AC3E}">
        <p14:creationId xmlns="" xmlns:p14="http://schemas.microsoft.com/office/powerpoint/2010/main" val="2472700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14523852-48BE-4ED1-BFC1-E17715DACE2E}" type="slidenum">
              <a:rPr lang="zh-CN" altLang="zh-CN"/>
              <a:pPr>
                <a:defRPr/>
              </a:pPr>
              <a:t>‹#›</a:t>
            </a:fld>
            <a:endParaRPr lang="zh-CN" altLang="zh-CN"/>
          </a:p>
        </p:txBody>
      </p:sp>
    </p:spTree>
    <p:extLst>
      <p:ext uri="{BB962C8B-B14F-4D97-AF65-F5344CB8AC3E}">
        <p14:creationId xmlns="" xmlns:p14="http://schemas.microsoft.com/office/powerpoint/2010/main" val="3062549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bg>
      <p:bgPr>
        <a:solidFill>
          <a:srgbClr val="1F1F1F"/>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491149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A1E01832-1E12-4B52-A515-36E20B5BADA9}" type="slidenum">
              <a:rPr lang="zh-CN" altLang="zh-CN"/>
              <a:pPr>
                <a:defRPr/>
              </a:pPr>
              <a:t>‹#›</a:t>
            </a:fld>
            <a:endParaRPr lang="zh-CN" altLang="zh-CN"/>
          </a:p>
        </p:txBody>
      </p:sp>
    </p:spTree>
    <p:extLst>
      <p:ext uri="{BB962C8B-B14F-4D97-AF65-F5344CB8AC3E}">
        <p14:creationId xmlns="" xmlns:p14="http://schemas.microsoft.com/office/powerpoint/2010/main" val="2444749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420B0974-548F-4DB9-B267-FE36600F5B25}" type="slidenum">
              <a:rPr lang="zh-CN" altLang="zh-CN"/>
              <a:pPr>
                <a:defRPr/>
              </a:pPr>
              <a:t>‹#›</a:t>
            </a:fld>
            <a:endParaRPr lang="zh-CN" altLang="zh-CN"/>
          </a:p>
        </p:txBody>
      </p:sp>
    </p:spTree>
    <p:extLst>
      <p:ext uri="{BB962C8B-B14F-4D97-AF65-F5344CB8AC3E}">
        <p14:creationId xmlns="" xmlns:p14="http://schemas.microsoft.com/office/powerpoint/2010/main" val="1938902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zh-CN" altLang="zh-CN"/>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B2E111D1-0E43-43A6-8631-A23DC32363B4}" type="slidenum">
              <a:rPr lang="zh-CN" altLang="zh-CN"/>
              <a:pPr>
                <a:defRPr/>
              </a:pPr>
              <a:t>‹#›</a:t>
            </a:fld>
            <a:endParaRPr lang="zh-CN" altLang="zh-CN"/>
          </a:p>
        </p:txBody>
      </p:sp>
    </p:spTree>
    <p:extLst>
      <p:ext uri="{BB962C8B-B14F-4D97-AF65-F5344CB8AC3E}">
        <p14:creationId xmlns="" xmlns:p14="http://schemas.microsoft.com/office/powerpoint/2010/main" val="2607807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zh-CN" altLang="zh-CN"/>
          </a:p>
        </p:txBody>
      </p:sp>
      <p:sp>
        <p:nvSpPr>
          <p:cNvPr id="8" name="Footer Placeholder 4"/>
          <p:cNvSpPr>
            <a:spLocks noGrp="1"/>
          </p:cNvSpPr>
          <p:nvPr>
            <p:ph type="ftr" sz="quarter" idx="11"/>
          </p:nvPr>
        </p:nvSpPr>
        <p:spPr/>
        <p:txBody>
          <a:bodyPr/>
          <a:lstStyle>
            <a:lvl1pPr>
              <a:defRPr/>
            </a:lvl1pPr>
          </a:lstStyle>
          <a:p>
            <a:pPr>
              <a:defRPr/>
            </a:pPr>
            <a:endParaRPr lang="zh-CN" altLang="zh-CN"/>
          </a:p>
        </p:txBody>
      </p:sp>
      <p:sp>
        <p:nvSpPr>
          <p:cNvPr id="9" name="Slide Number Placeholder 5"/>
          <p:cNvSpPr>
            <a:spLocks noGrp="1"/>
          </p:cNvSpPr>
          <p:nvPr>
            <p:ph type="sldNum" sz="quarter" idx="12"/>
          </p:nvPr>
        </p:nvSpPr>
        <p:spPr/>
        <p:txBody>
          <a:bodyPr/>
          <a:lstStyle>
            <a:lvl1pPr>
              <a:defRPr/>
            </a:lvl1pPr>
          </a:lstStyle>
          <a:p>
            <a:pPr>
              <a:defRPr/>
            </a:pPr>
            <a:fld id="{CE7CBDCA-EF23-4849-9E25-149F0A6FB34D}" type="slidenum">
              <a:rPr lang="zh-CN" altLang="zh-CN"/>
              <a:pPr>
                <a:defRPr/>
              </a:pPr>
              <a:t>‹#›</a:t>
            </a:fld>
            <a:endParaRPr lang="zh-CN" altLang="zh-CN"/>
          </a:p>
        </p:txBody>
      </p:sp>
    </p:spTree>
    <p:extLst>
      <p:ext uri="{BB962C8B-B14F-4D97-AF65-F5344CB8AC3E}">
        <p14:creationId xmlns="" xmlns:p14="http://schemas.microsoft.com/office/powerpoint/2010/main" val="1375879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endParaRPr lang="zh-CN" altLang="zh-CN"/>
          </a:p>
        </p:txBody>
      </p:sp>
      <p:sp>
        <p:nvSpPr>
          <p:cNvPr id="4" name="Footer Placeholder 4"/>
          <p:cNvSpPr>
            <a:spLocks noGrp="1"/>
          </p:cNvSpPr>
          <p:nvPr>
            <p:ph type="ftr" sz="quarter" idx="11"/>
          </p:nvPr>
        </p:nvSpPr>
        <p:spPr/>
        <p:txBody>
          <a:bodyPr/>
          <a:lstStyle>
            <a:lvl1pPr>
              <a:defRPr/>
            </a:lvl1pPr>
          </a:lstStyle>
          <a:p>
            <a:pPr>
              <a:defRPr/>
            </a:pPr>
            <a:endParaRPr lang="zh-CN" altLang="zh-CN"/>
          </a:p>
        </p:txBody>
      </p:sp>
      <p:sp>
        <p:nvSpPr>
          <p:cNvPr id="5" name="Slide Number Placeholder 5"/>
          <p:cNvSpPr>
            <a:spLocks noGrp="1"/>
          </p:cNvSpPr>
          <p:nvPr>
            <p:ph type="sldNum" sz="quarter" idx="12"/>
          </p:nvPr>
        </p:nvSpPr>
        <p:spPr/>
        <p:txBody>
          <a:bodyPr/>
          <a:lstStyle>
            <a:lvl1pPr>
              <a:defRPr/>
            </a:lvl1pPr>
          </a:lstStyle>
          <a:p>
            <a:pPr>
              <a:defRPr/>
            </a:pPr>
            <a:fld id="{CF9AA7C6-79E5-43BE-88C9-DF1F1AA15B31}" type="slidenum">
              <a:rPr lang="zh-CN" altLang="zh-CN"/>
              <a:pPr>
                <a:defRPr/>
              </a:pPr>
              <a:t>‹#›</a:t>
            </a:fld>
            <a:endParaRPr lang="zh-CN" altLang="zh-CN"/>
          </a:p>
        </p:txBody>
      </p:sp>
    </p:spTree>
    <p:extLst>
      <p:ext uri="{BB962C8B-B14F-4D97-AF65-F5344CB8AC3E}">
        <p14:creationId xmlns="" xmlns:p14="http://schemas.microsoft.com/office/powerpoint/2010/main" val="183519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zh-CN"/>
          </a:p>
        </p:txBody>
      </p:sp>
      <p:sp>
        <p:nvSpPr>
          <p:cNvPr id="3" name="Footer Placeholder 4"/>
          <p:cNvSpPr>
            <a:spLocks noGrp="1"/>
          </p:cNvSpPr>
          <p:nvPr>
            <p:ph type="ftr" sz="quarter" idx="11"/>
          </p:nvPr>
        </p:nvSpPr>
        <p:spPr/>
        <p:txBody>
          <a:bodyPr/>
          <a:lstStyle>
            <a:lvl1pPr>
              <a:defRPr/>
            </a:lvl1pPr>
          </a:lstStyle>
          <a:p>
            <a:pPr>
              <a:defRPr/>
            </a:pPr>
            <a:endParaRPr lang="zh-CN" altLang="zh-CN"/>
          </a:p>
        </p:txBody>
      </p:sp>
      <p:sp>
        <p:nvSpPr>
          <p:cNvPr id="4" name="Slide Number Placeholder 5"/>
          <p:cNvSpPr>
            <a:spLocks noGrp="1"/>
          </p:cNvSpPr>
          <p:nvPr>
            <p:ph type="sldNum" sz="quarter" idx="12"/>
          </p:nvPr>
        </p:nvSpPr>
        <p:spPr/>
        <p:txBody>
          <a:bodyPr/>
          <a:lstStyle>
            <a:lvl1pPr>
              <a:defRPr/>
            </a:lvl1pPr>
          </a:lstStyle>
          <a:p>
            <a:pPr>
              <a:defRPr/>
            </a:pPr>
            <a:fld id="{E9838F2A-B765-470B-AC56-66A9646CDAFD}" type="slidenum">
              <a:rPr lang="zh-CN" altLang="zh-CN"/>
              <a:pPr>
                <a:defRPr/>
              </a:pPr>
              <a:t>‹#›</a:t>
            </a:fld>
            <a:endParaRPr lang="zh-CN" altLang="zh-CN"/>
          </a:p>
        </p:txBody>
      </p:sp>
    </p:spTree>
    <p:extLst>
      <p:ext uri="{BB962C8B-B14F-4D97-AF65-F5344CB8AC3E}">
        <p14:creationId xmlns="" xmlns:p14="http://schemas.microsoft.com/office/powerpoint/2010/main" val="551645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3"/>
          <p:cNvSpPr>
            <a:spLocks noGrp="1"/>
          </p:cNvSpPr>
          <p:nvPr>
            <p:ph type="dt" sz="half" idx="10"/>
          </p:nvPr>
        </p:nvSpPr>
        <p:spPr/>
        <p:txBody>
          <a:bodyPr/>
          <a:lstStyle>
            <a:lvl1pPr>
              <a:defRPr/>
            </a:lvl1pPr>
          </a:lstStyle>
          <a:p>
            <a:pPr>
              <a:defRPr/>
            </a:pPr>
            <a:endParaRPr lang="zh-CN" altLang="zh-CN"/>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0759F3A6-A51C-4848-A27D-55B4E5C5ABB9}" type="slidenum">
              <a:rPr lang="zh-CN" altLang="zh-CN"/>
              <a:pPr>
                <a:defRPr/>
              </a:pPr>
              <a:t>‹#›</a:t>
            </a:fld>
            <a:endParaRPr lang="zh-CN" altLang="zh-CN"/>
          </a:p>
        </p:txBody>
      </p:sp>
    </p:spTree>
    <p:extLst>
      <p:ext uri="{BB962C8B-B14F-4D97-AF65-F5344CB8AC3E}">
        <p14:creationId xmlns="" xmlns:p14="http://schemas.microsoft.com/office/powerpoint/2010/main" val="4215762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3"/>
          <p:cNvSpPr>
            <a:spLocks noGrp="1"/>
          </p:cNvSpPr>
          <p:nvPr>
            <p:ph type="dt" sz="half" idx="10"/>
          </p:nvPr>
        </p:nvSpPr>
        <p:spPr/>
        <p:txBody>
          <a:bodyPr/>
          <a:lstStyle>
            <a:lvl1pPr>
              <a:defRPr/>
            </a:lvl1pPr>
          </a:lstStyle>
          <a:p>
            <a:pPr>
              <a:defRPr/>
            </a:pPr>
            <a:endParaRPr lang="zh-CN" altLang="zh-CN"/>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CAC46C13-642D-40E6-8744-10FF847486D6}" type="slidenum">
              <a:rPr lang="zh-CN" altLang="zh-CN"/>
              <a:pPr>
                <a:defRPr/>
              </a:pPr>
              <a:t>‹#›</a:t>
            </a:fld>
            <a:endParaRPr lang="zh-CN" altLang="zh-CN"/>
          </a:p>
        </p:txBody>
      </p:sp>
    </p:spTree>
    <p:extLst>
      <p:ext uri="{BB962C8B-B14F-4D97-AF65-F5344CB8AC3E}">
        <p14:creationId xmlns="" xmlns:p14="http://schemas.microsoft.com/office/powerpoint/2010/main" val="2486112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endParaRPr lang="zh-CN" altLang="zh-C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zh-CN" altLang="zh-C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hangingPunct="1">
              <a:defRPr sz="1200">
                <a:solidFill>
                  <a:schemeClr val="tx1">
                    <a:tint val="75000"/>
                  </a:schemeClr>
                </a:solidFill>
              </a:defRPr>
            </a:lvl1pPr>
          </a:lstStyle>
          <a:p>
            <a:pPr>
              <a:defRPr/>
            </a:pPr>
            <a:fld id="{EE633D7F-3F39-4443-AEE3-E4C8403FB9B8}"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1.jpeg"/><Relationship Id="rId7" Type="http://schemas.openxmlformats.org/officeDocument/2006/relationships/image" Target="../media/image10.jpeg"/><Relationship Id="rId12" Type="http://schemas.openxmlformats.org/officeDocument/2006/relationships/image" Target="../media/image15.jpeg"/><Relationship Id="rId2"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image" Target="../media/image9.jpeg"/><Relationship Id="rId11" Type="http://schemas.openxmlformats.org/officeDocument/2006/relationships/image" Target="../media/image14.jpeg"/><Relationship Id="rId5" Type="http://schemas.openxmlformats.org/officeDocument/2006/relationships/image" Target="../media/image8.jpeg"/><Relationship Id="rId10" Type="http://schemas.openxmlformats.org/officeDocument/2006/relationships/image" Target="../media/image13.jpeg"/><Relationship Id="rId4" Type="http://schemas.openxmlformats.org/officeDocument/2006/relationships/image" Target="../media/image7.jpeg"/><Relationship Id="rId9" Type="http://schemas.openxmlformats.org/officeDocument/2006/relationships/image" Target="../media/image1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316857"/>
        </a:solidFill>
        <a:effectLst/>
      </p:bgPr>
    </p:bg>
    <p:spTree>
      <p:nvGrpSpPr>
        <p:cNvPr id="1" name=""/>
        <p:cNvGrpSpPr/>
        <p:nvPr/>
      </p:nvGrpSpPr>
      <p:grpSpPr>
        <a:xfrm>
          <a:off x="0" y="0"/>
          <a:ext cx="0" cy="0"/>
          <a:chOff x="0" y="0"/>
          <a:chExt cx="0" cy="0"/>
        </a:xfrm>
      </p:grpSpPr>
      <p:sp>
        <p:nvSpPr>
          <p:cNvPr id="6" name="等腰三角形 5"/>
          <p:cNvSpPr/>
          <p:nvPr/>
        </p:nvSpPr>
        <p:spPr>
          <a:xfrm rot="10800000">
            <a:off x="4019550" y="1895475"/>
            <a:ext cx="4103688" cy="3240088"/>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099" name="文本框 2"/>
          <p:cNvSpPr txBox="1">
            <a:spLocks noChangeArrowheads="1"/>
          </p:cNvSpPr>
          <p:nvPr/>
        </p:nvSpPr>
        <p:spPr bwMode="auto">
          <a:xfrm>
            <a:off x="4162425" y="2182813"/>
            <a:ext cx="4243388" cy="2308324"/>
          </a:xfrm>
          <a:prstGeom prst="rect">
            <a:avLst/>
          </a:prstGeom>
          <a:solidFill>
            <a:srgbClr val="31685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9pPr>
          </a:lstStyle>
          <a:p>
            <a:pPr eaLnBrk="1" hangingPunct="1">
              <a:lnSpc>
                <a:spcPct val="100000"/>
              </a:lnSpc>
              <a:spcBef>
                <a:spcPct val="0"/>
              </a:spcBef>
              <a:buFontTx/>
              <a:buNone/>
            </a:pPr>
            <a:r>
              <a:rPr lang="zh-CN" altLang="en-US" sz="7200" dirty="0" smtClean="0">
                <a:solidFill>
                  <a:schemeClr val="bg1"/>
                </a:solidFill>
                <a:latin typeface="造字工房力黑（非商用）常规体" pitchFamily="50" charset="-122"/>
                <a:ea typeface="造字工房力黑（非商用）常规体" pitchFamily="50" charset="-122"/>
              </a:rPr>
              <a:t>微信商城基础介绍</a:t>
            </a:r>
            <a:endParaRPr lang="zh-CN" altLang="en-US" sz="7200" dirty="0">
              <a:solidFill>
                <a:schemeClr val="bg1"/>
              </a:solidFill>
              <a:latin typeface="造字工房力黑（非商用）常规体" pitchFamily="50" charset="-122"/>
              <a:ea typeface="造字工房力黑（非商用）常规体" pitchFamily="50" charset="-122"/>
            </a:endParaRPr>
          </a:p>
        </p:txBody>
      </p:sp>
      <p:sp>
        <p:nvSpPr>
          <p:cNvPr id="9" name="文本框 8"/>
          <p:cNvSpPr txBox="1"/>
          <p:nvPr/>
        </p:nvSpPr>
        <p:spPr>
          <a:xfrm>
            <a:off x="3000375" y="5157788"/>
            <a:ext cx="6569075" cy="333105"/>
          </a:xfrm>
          <a:prstGeom prst="rect">
            <a:avLst/>
          </a:prstGeom>
          <a:noFill/>
        </p:spPr>
        <p:txBody>
          <a:bodyPr>
            <a:spAutoFit/>
          </a:bodyPr>
          <a:lstStyle/>
          <a:p>
            <a:pPr eaLnBrk="1" hangingPunct="1">
              <a:lnSpc>
                <a:spcPct val="130000"/>
              </a:lnSpc>
              <a:defRPr/>
            </a:pPr>
            <a:r>
              <a:rPr lang="en-US" altLang="zh-CN" sz="1333" dirty="0" smtClean="0">
                <a:solidFill>
                  <a:schemeClr val="bg1">
                    <a:lumMod val="95000"/>
                  </a:schemeClr>
                </a:solidFill>
                <a:latin typeface="+mn-ea"/>
                <a:ea typeface="+mn-ea"/>
              </a:rPr>
              <a:t>Java</a:t>
            </a:r>
            <a:r>
              <a:rPr lang="zh-CN" altLang="en-US" sz="1333" dirty="0" smtClean="0">
                <a:solidFill>
                  <a:schemeClr val="bg1">
                    <a:lumMod val="95000"/>
                  </a:schemeClr>
                </a:solidFill>
                <a:latin typeface="+mn-ea"/>
                <a:ea typeface="+mn-ea"/>
              </a:rPr>
              <a:t>企业级框架开发 采用流行的</a:t>
            </a:r>
            <a:r>
              <a:rPr lang="en-US" altLang="zh-CN" sz="1333" dirty="0" smtClean="0">
                <a:solidFill>
                  <a:schemeClr val="bg1">
                    <a:lumMod val="95000"/>
                  </a:schemeClr>
                </a:solidFill>
                <a:latin typeface="+mn-ea"/>
                <a:ea typeface="+mn-ea"/>
              </a:rPr>
              <a:t>SSM</a:t>
            </a:r>
            <a:r>
              <a:rPr lang="zh-CN" altLang="en-US" sz="1333" dirty="0" smtClean="0">
                <a:solidFill>
                  <a:schemeClr val="bg1">
                    <a:lumMod val="95000"/>
                  </a:schemeClr>
                </a:solidFill>
                <a:latin typeface="+mn-ea"/>
                <a:ea typeface="+mn-ea"/>
              </a:rPr>
              <a:t>架构，安全、高效、稳定</a:t>
            </a:r>
            <a:endParaRPr lang="en-US" altLang="zh-CN" sz="1333" dirty="0">
              <a:solidFill>
                <a:schemeClr val="bg1">
                  <a:lumMod val="95000"/>
                </a:schemeClr>
              </a:solidFill>
              <a:latin typeface="+mn-ea"/>
              <a:ea typeface="+mn-ea"/>
            </a:endParaRPr>
          </a:p>
        </p:txBody>
      </p:sp>
      <p:sp>
        <p:nvSpPr>
          <p:cNvPr id="4101" name="文本框 6"/>
          <p:cNvSpPr txBox="1">
            <a:spLocks noChangeArrowheads="1"/>
          </p:cNvSpPr>
          <p:nvPr/>
        </p:nvSpPr>
        <p:spPr bwMode="auto">
          <a:xfrm>
            <a:off x="5695950" y="6448425"/>
            <a:ext cx="1072730"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9pPr>
          </a:lstStyle>
          <a:p>
            <a:pPr eaLnBrk="1" hangingPunct="1">
              <a:lnSpc>
                <a:spcPct val="100000"/>
              </a:lnSpc>
              <a:spcBef>
                <a:spcPct val="0"/>
              </a:spcBef>
              <a:buFontTx/>
              <a:buNone/>
            </a:pPr>
            <a:r>
              <a:rPr lang="en-US" altLang="zh-CN" sz="1200" dirty="0" smtClean="0">
                <a:solidFill>
                  <a:schemeClr val="bg1"/>
                </a:solidFill>
                <a:latin typeface="Arial" panose="020B0604020202020204" pitchFamily="34" charset="0"/>
                <a:ea typeface="宋体" panose="02010600030101010101" pitchFamily="2" charset="-122"/>
              </a:rPr>
              <a:t>@jeevip.com</a:t>
            </a:r>
            <a:endParaRPr lang="zh-CN" altLang="en-US" sz="1200" dirty="0">
              <a:solidFill>
                <a:schemeClr val="bg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3525" y="999351"/>
            <a:ext cx="3600227" cy="484149"/>
          </a:xfrm>
          <a:prstGeom prst="rect">
            <a:avLst/>
          </a:prstGeom>
          <a:noFill/>
        </p:spPr>
        <p:txBody>
          <a:bodyPr wrap="square" lIns="121899" tIns="60949" rIns="121899" bIns="60949" anchor="ctr">
            <a:spAutoFit/>
          </a:bodyPr>
          <a:lstStyle/>
          <a:p>
            <a:pPr eaLnBrk="1" hangingPunct="1">
              <a:lnSpc>
                <a:spcPct val="110000"/>
              </a:lnSpc>
              <a:defRPr/>
            </a:pPr>
            <a:r>
              <a:rPr kumimoji="1" lang="zh-CN" altLang="en-US" sz="2133" b="1" dirty="0" smtClean="0">
                <a:solidFill>
                  <a:srgbClr val="316857"/>
                </a:solidFill>
                <a:latin typeface="微软雅黑"/>
                <a:ea typeface="微软雅黑"/>
                <a:cs typeface="微软雅黑"/>
              </a:rPr>
              <a:t>商城管理菜单</a:t>
            </a:r>
            <a:r>
              <a:rPr kumimoji="1" lang="en-US" altLang="zh-CN" sz="2133" b="1" dirty="0" smtClean="0">
                <a:solidFill>
                  <a:srgbClr val="316857"/>
                </a:solidFill>
                <a:latin typeface="微软雅黑"/>
                <a:ea typeface="微软雅黑"/>
                <a:cs typeface="微软雅黑"/>
              </a:rPr>
              <a:t>-</a:t>
            </a:r>
            <a:r>
              <a:rPr kumimoji="1" lang="zh-CN" altLang="en-US" sz="2133" b="1" dirty="0" smtClean="0">
                <a:solidFill>
                  <a:srgbClr val="316857"/>
                </a:solidFill>
                <a:latin typeface="微软雅黑"/>
                <a:ea typeface="微软雅黑"/>
                <a:cs typeface="微软雅黑"/>
              </a:rPr>
              <a:t>产品属性</a:t>
            </a:r>
            <a:endParaRPr kumimoji="1" lang="zh-CN" altLang="en-US" sz="2133" b="1" dirty="0">
              <a:solidFill>
                <a:srgbClr val="316857"/>
              </a:solidFill>
              <a:latin typeface="微软雅黑"/>
              <a:ea typeface="微软雅黑"/>
              <a:cs typeface="微软雅黑"/>
            </a:endParaRPr>
          </a:p>
        </p:txBody>
      </p:sp>
      <p:sp>
        <p:nvSpPr>
          <p:cNvPr id="5" name="等腰三角形 4"/>
          <p:cNvSpPr/>
          <p:nvPr/>
        </p:nvSpPr>
        <p:spPr>
          <a:xfrm>
            <a:off x="407988" y="304800"/>
            <a:ext cx="561975" cy="536575"/>
          </a:xfrm>
          <a:prstGeom prst="triangle">
            <a:avLst/>
          </a:prstGeom>
          <a:noFill/>
          <a:ln>
            <a:solidFill>
              <a:srgbClr val="1F1F1F"/>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anchor="ctr"/>
          <a:lstStyle/>
          <a:p>
            <a:pPr algn="ctr" eaLnBrk="1" hangingPunct="1">
              <a:defRPr/>
            </a:pPr>
            <a:endParaRPr kumimoji="1" lang="zh-CN" altLang="en-US" sz="1333" b="1" dirty="0">
              <a:solidFill>
                <a:srgbClr val="316857"/>
              </a:solidFill>
              <a:ea typeface="宋体"/>
            </a:endParaRPr>
          </a:p>
        </p:txBody>
      </p:sp>
      <p:sp>
        <p:nvSpPr>
          <p:cNvPr id="9220" name="文本框 5"/>
          <p:cNvSpPr txBox="1">
            <a:spLocks noChangeArrowheads="1"/>
          </p:cNvSpPr>
          <p:nvPr/>
        </p:nvSpPr>
        <p:spPr bwMode="auto">
          <a:xfrm>
            <a:off x="263525" y="450850"/>
            <a:ext cx="850900" cy="369888"/>
          </a:xfrm>
          <a:prstGeom prst="rect">
            <a:avLst/>
          </a:prstGeom>
          <a:solidFill>
            <a:schemeClr val="bg1"/>
          </a:solidFill>
          <a:ln w="9525">
            <a:solidFill>
              <a:schemeClr val="bg1"/>
            </a:solidFill>
            <a:miter lim="800000"/>
            <a:headEnd/>
            <a:tailEnd/>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9pPr>
          </a:lstStyle>
          <a:p>
            <a:pPr eaLnBrk="1" hangingPunct="1">
              <a:lnSpc>
                <a:spcPct val="100000"/>
              </a:lnSpc>
              <a:spcBef>
                <a:spcPct val="0"/>
              </a:spcBef>
              <a:buFontTx/>
              <a:buNone/>
            </a:pPr>
            <a:r>
              <a:rPr lang="en-US" altLang="zh-CN" sz="1800">
                <a:solidFill>
                  <a:srgbClr val="316857"/>
                </a:solidFill>
                <a:latin typeface="Arial" panose="020B0604020202020204" pitchFamily="34" charset="0"/>
                <a:ea typeface="宋体" panose="02010600030101010101" pitchFamily="2" charset="-122"/>
              </a:rPr>
              <a:t>LOGO</a:t>
            </a:r>
            <a:endParaRPr lang="zh-CN" altLang="en-US" sz="1800">
              <a:solidFill>
                <a:srgbClr val="316857"/>
              </a:solidFill>
              <a:latin typeface="Arial" panose="020B0604020202020204" pitchFamily="34" charset="0"/>
              <a:ea typeface="宋体" panose="02010600030101010101" pitchFamily="2" charset="-122"/>
            </a:endParaRPr>
          </a:p>
        </p:txBody>
      </p:sp>
      <p:sp>
        <p:nvSpPr>
          <p:cNvPr id="2" name="矩形 1"/>
          <p:cNvSpPr/>
          <p:nvPr/>
        </p:nvSpPr>
        <p:spPr>
          <a:xfrm>
            <a:off x="-25400" y="1844675"/>
            <a:ext cx="12192000" cy="455613"/>
          </a:xfrm>
          <a:prstGeom prst="rect">
            <a:avLst/>
          </a:prstGeom>
          <a:solidFill>
            <a:srgbClr val="316857"/>
          </a:solidFill>
          <a:ln>
            <a:solidFill>
              <a:srgbClr val="3168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098" name="Picture 2"/>
          <p:cNvPicPr>
            <a:picLocks noChangeAspect="1" noChangeArrowheads="1"/>
          </p:cNvPicPr>
          <p:nvPr/>
        </p:nvPicPr>
        <p:blipFill>
          <a:blip r:embed="rId2" cstate="print"/>
          <a:srcRect/>
          <a:stretch>
            <a:fillRect/>
          </a:stretch>
        </p:blipFill>
        <p:spPr bwMode="auto">
          <a:xfrm>
            <a:off x="767407" y="2492896"/>
            <a:ext cx="7008677" cy="3816424"/>
          </a:xfrm>
          <a:prstGeom prst="rect">
            <a:avLst/>
          </a:prstGeom>
          <a:noFill/>
          <a:ln w="9525">
            <a:noFill/>
            <a:miter lim="800000"/>
            <a:headEnd/>
            <a:tailEnd/>
          </a:ln>
        </p:spPr>
      </p:pic>
      <p:sp>
        <p:nvSpPr>
          <p:cNvPr id="7" name="矩形 6"/>
          <p:cNvSpPr/>
          <p:nvPr/>
        </p:nvSpPr>
        <p:spPr>
          <a:xfrm>
            <a:off x="5303912" y="3098255"/>
            <a:ext cx="5832648" cy="892360"/>
          </a:xfrm>
          <a:prstGeom prst="rect">
            <a:avLst/>
          </a:prstGeom>
          <a:noFill/>
        </p:spPr>
        <p:txBody>
          <a:bodyPr wrap="square" anchor="ctr">
            <a:spAutoFit/>
          </a:bodyPr>
          <a:lstStyle/>
          <a:p>
            <a:pPr eaLnBrk="1" hangingPunct="1">
              <a:lnSpc>
                <a:spcPct val="130000"/>
              </a:lnSpc>
              <a:defRPr/>
            </a:pPr>
            <a:r>
              <a:rPr lang="zh-CN" altLang="en-US" sz="1333" dirty="0" smtClean="0">
                <a:solidFill>
                  <a:srgbClr val="316857"/>
                </a:solidFill>
                <a:latin typeface="+mn-ea"/>
                <a:ea typeface="+mn-ea"/>
              </a:rPr>
              <a:t>产品的全部属性可以在此设置，主要包括基本属性和销售属性</a:t>
            </a:r>
            <a:endParaRPr lang="en-US" altLang="zh-CN" sz="1333" dirty="0" smtClean="0">
              <a:solidFill>
                <a:srgbClr val="316857"/>
              </a:solidFill>
              <a:latin typeface="+mn-ea"/>
              <a:ea typeface="+mn-ea"/>
            </a:endParaRPr>
          </a:p>
          <a:p>
            <a:pPr eaLnBrk="1" hangingPunct="1">
              <a:lnSpc>
                <a:spcPct val="130000"/>
              </a:lnSpc>
              <a:defRPr/>
            </a:pPr>
            <a:r>
              <a:rPr lang="zh-CN" altLang="en-US" sz="1333" dirty="0" smtClean="0">
                <a:solidFill>
                  <a:srgbClr val="316857"/>
                </a:solidFill>
                <a:latin typeface="+mn-ea"/>
                <a:ea typeface="+mn-ea"/>
              </a:rPr>
              <a:t>基</a:t>
            </a:r>
            <a:r>
              <a:rPr lang="zh-CN" altLang="en-US" sz="1333" dirty="0" smtClean="0">
                <a:solidFill>
                  <a:srgbClr val="316857"/>
                </a:solidFill>
                <a:latin typeface="+mn-ea"/>
                <a:ea typeface="+mn-ea"/>
              </a:rPr>
              <a:t>本属性：描述商品的基本参数，不参与</a:t>
            </a:r>
            <a:r>
              <a:rPr lang="en-US" altLang="zh-CN" sz="1333" dirty="0" smtClean="0">
                <a:solidFill>
                  <a:srgbClr val="316857"/>
                </a:solidFill>
                <a:latin typeface="+mn-ea"/>
                <a:ea typeface="+mn-ea"/>
              </a:rPr>
              <a:t>sku</a:t>
            </a:r>
            <a:r>
              <a:rPr lang="zh-CN" altLang="en-US" sz="1333" dirty="0" smtClean="0">
                <a:solidFill>
                  <a:srgbClr val="316857"/>
                </a:solidFill>
                <a:latin typeface="+mn-ea"/>
                <a:ea typeface="+mn-ea"/>
              </a:rPr>
              <a:t>的计算</a:t>
            </a:r>
            <a:endParaRPr lang="en-US" altLang="zh-CN" sz="1333" dirty="0" smtClean="0">
              <a:solidFill>
                <a:srgbClr val="316857"/>
              </a:solidFill>
              <a:latin typeface="+mn-ea"/>
              <a:ea typeface="+mn-ea"/>
            </a:endParaRPr>
          </a:p>
          <a:p>
            <a:pPr eaLnBrk="1" hangingPunct="1">
              <a:lnSpc>
                <a:spcPct val="130000"/>
              </a:lnSpc>
              <a:defRPr/>
            </a:pPr>
            <a:r>
              <a:rPr lang="zh-CN" altLang="en-US" sz="1333" dirty="0" smtClean="0">
                <a:solidFill>
                  <a:srgbClr val="316857"/>
                </a:solidFill>
                <a:latin typeface="+mn-ea"/>
                <a:ea typeface="+mn-ea"/>
              </a:rPr>
              <a:t>销</a:t>
            </a:r>
            <a:r>
              <a:rPr lang="zh-CN" altLang="en-US" sz="1333" dirty="0" smtClean="0">
                <a:solidFill>
                  <a:srgbClr val="316857"/>
                </a:solidFill>
                <a:latin typeface="+mn-ea"/>
                <a:ea typeface="+mn-ea"/>
              </a:rPr>
              <a:t>售属性：参与</a:t>
            </a:r>
            <a:r>
              <a:rPr lang="en-US" altLang="zh-CN" sz="1333" dirty="0" smtClean="0">
                <a:solidFill>
                  <a:srgbClr val="316857"/>
                </a:solidFill>
                <a:latin typeface="+mn-ea"/>
                <a:ea typeface="+mn-ea"/>
              </a:rPr>
              <a:t>sku</a:t>
            </a:r>
            <a:r>
              <a:rPr lang="zh-CN" altLang="en-US" sz="1333" dirty="0" smtClean="0">
                <a:solidFill>
                  <a:srgbClr val="316857"/>
                </a:solidFill>
                <a:latin typeface="+mn-ea"/>
                <a:ea typeface="+mn-ea"/>
              </a:rPr>
              <a:t>的计算，一般使用具有售卖特征的属性</a:t>
            </a:r>
            <a:endParaRPr lang="en-US" altLang="zh-CN" sz="1333" dirty="0" smtClean="0">
              <a:solidFill>
                <a:srgbClr val="316857"/>
              </a:solidFill>
              <a:latin typeface="+mn-ea"/>
              <a:ea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3525" y="999351"/>
            <a:ext cx="3600227" cy="484149"/>
          </a:xfrm>
          <a:prstGeom prst="rect">
            <a:avLst/>
          </a:prstGeom>
          <a:noFill/>
        </p:spPr>
        <p:txBody>
          <a:bodyPr wrap="square" lIns="121899" tIns="60949" rIns="121899" bIns="60949" anchor="ctr">
            <a:spAutoFit/>
          </a:bodyPr>
          <a:lstStyle/>
          <a:p>
            <a:pPr eaLnBrk="1" hangingPunct="1">
              <a:lnSpc>
                <a:spcPct val="110000"/>
              </a:lnSpc>
              <a:defRPr/>
            </a:pPr>
            <a:r>
              <a:rPr kumimoji="1" lang="zh-CN" altLang="en-US" sz="2133" b="1" dirty="0" smtClean="0">
                <a:solidFill>
                  <a:srgbClr val="316857"/>
                </a:solidFill>
                <a:latin typeface="微软雅黑"/>
                <a:ea typeface="微软雅黑"/>
                <a:cs typeface="微软雅黑"/>
              </a:rPr>
              <a:t>商城管理菜单</a:t>
            </a:r>
            <a:r>
              <a:rPr kumimoji="1" lang="en-US" altLang="zh-CN" sz="2133" b="1" dirty="0" smtClean="0">
                <a:solidFill>
                  <a:srgbClr val="316857"/>
                </a:solidFill>
                <a:latin typeface="微软雅黑"/>
                <a:ea typeface="微软雅黑"/>
                <a:cs typeface="微软雅黑"/>
              </a:rPr>
              <a:t>-</a:t>
            </a:r>
            <a:r>
              <a:rPr kumimoji="1" lang="zh-CN" altLang="en-US" sz="2133" b="1" dirty="0" smtClean="0">
                <a:solidFill>
                  <a:srgbClr val="316857"/>
                </a:solidFill>
                <a:latin typeface="微软雅黑"/>
                <a:ea typeface="微软雅黑"/>
                <a:cs typeface="微软雅黑"/>
              </a:rPr>
              <a:t>产品</a:t>
            </a:r>
            <a:endParaRPr kumimoji="1" lang="zh-CN" altLang="en-US" sz="2133" b="1" dirty="0">
              <a:solidFill>
                <a:srgbClr val="316857"/>
              </a:solidFill>
              <a:latin typeface="微软雅黑"/>
              <a:ea typeface="微软雅黑"/>
              <a:cs typeface="微软雅黑"/>
            </a:endParaRPr>
          </a:p>
        </p:txBody>
      </p:sp>
      <p:sp>
        <p:nvSpPr>
          <p:cNvPr id="5" name="等腰三角形 4"/>
          <p:cNvSpPr/>
          <p:nvPr/>
        </p:nvSpPr>
        <p:spPr>
          <a:xfrm>
            <a:off x="407988" y="304800"/>
            <a:ext cx="561975" cy="536575"/>
          </a:xfrm>
          <a:prstGeom prst="triangle">
            <a:avLst/>
          </a:prstGeom>
          <a:noFill/>
          <a:ln>
            <a:solidFill>
              <a:srgbClr val="1F1F1F"/>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anchor="ctr"/>
          <a:lstStyle/>
          <a:p>
            <a:pPr algn="ctr" eaLnBrk="1" hangingPunct="1">
              <a:defRPr/>
            </a:pPr>
            <a:endParaRPr kumimoji="1" lang="zh-CN" altLang="en-US" sz="1333" b="1" dirty="0">
              <a:solidFill>
                <a:srgbClr val="316857"/>
              </a:solidFill>
              <a:ea typeface="宋体"/>
            </a:endParaRPr>
          </a:p>
        </p:txBody>
      </p:sp>
      <p:sp>
        <p:nvSpPr>
          <p:cNvPr id="9220" name="文本框 5"/>
          <p:cNvSpPr txBox="1">
            <a:spLocks noChangeArrowheads="1"/>
          </p:cNvSpPr>
          <p:nvPr/>
        </p:nvSpPr>
        <p:spPr bwMode="auto">
          <a:xfrm>
            <a:off x="263525" y="450850"/>
            <a:ext cx="850900" cy="369888"/>
          </a:xfrm>
          <a:prstGeom prst="rect">
            <a:avLst/>
          </a:prstGeom>
          <a:solidFill>
            <a:schemeClr val="bg1"/>
          </a:solidFill>
          <a:ln w="9525">
            <a:solidFill>
              <a:schemeClr val="bg1"/>
            </a:solidFill>
            <a:miter lim="800000"/>
            <a:headEnd/>
            <a:tailEnd/>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9pPr>
          </a:lstStyle>
          <a:p>
            <a:pPr eaLnBrk="1" hangingPunct="1">
              <a:lnSpc>
                <a:spcPct val="100000"/>
              </a:lnSpc>
              <a:spcBef>
                <a:spcPct val="0"/>
              </a:spcBef>
              <a:buFontTx/>
              <a:buNone/>
            </a:pPr>
            <a:r>
              <a:rPr lang="en-US" altLang="zh-CN" sz="1800">
                <a:solidFill>
                  <a:srgbClr val="316857"/>
                </a:solidFill>
                <a:latin typeface="Arial" panose="020B0604020202020204" pitchFamily="34" charset="0"/>
                <a:ea typeface="宋体" panose="02010600030101010101" pitchFamily="2" charset="-122"/>
              </a:rPr>
              <a:t>LOGO</a:t>
            </a:r>
            <a:endParaRPr lang="zh-CN" altLang="en-US" sz="1800">
              <a:solidFill>
                <a:srgbClr val="316857"/>
              </a:solidFill>
              <a:latin typeface="Arial" panose="020B0604020202020204" pitchFamily="34" charset="0"/>
              <a:ea typeface="宋体" panose="02010600030101010101" pitchFamily="2" charset="-122"/>
            </a:endParaRPr>
          </a:p>
        </p:txBody>
      </p:sp>
      <p:sp>
        <p:nvSpPr>
          <p:cNvPr id="2" name="矩形 1"/>
          <p:cNvSpPr/>
          <p:nvPr/>
        </p:nvSpPr>
        <p:spPr>
          <a:xfrm>
            <a:off x="-25400" y="1844675"/>
            <a:ext cx="12192000" cy="455613"/>
          </a:xfrm>
          <a:prstGeom prst="rect">
            <a:avLst/>
          </a:prstGeom>
          <a:solidFill>
            <a:srgbClr val="316857"/>
          </a:solidFill>
          <a:ln>
            <a:solidFill>
              <a:srgbClr val="3168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122" name="Picture 2"/>
          <p:cNvPicPr>
            <a:picLocks noChangeAspect="1" noChangeArrowheads="1"/>
          </p:cNvPicPr>
          <p:nvPr/>
        </p:nvPicPr>
        <p:blipFill>
          <a:blip r:embed="rId2" cstate="print"/>
          <a:srcRect/>
          <a:stretch>
            <a:fillRect/>
          </a:stretch>
        </p:blipFill>
        <p:spPr bwMode="auto">
          <a:xfrm>
            <a:off x="839416" y="2420887"/>
            <a:ext cx="8136904" cy="4160081"/>
          </a:xfrm>
          <a:prstGeom prst="rect">
            <a:avLst/>
          </a:prstGeom>
          <a:noFill/>
          <a:ln w="9525">
            <a:noFill/>
            <a:miter lim="800000"/>
            <a:headEnd/>
            <a:tailEnd/>
          </a:ln>
        </p:spPr>
      </p:pic>
      <p:sp>
        <p:nvSpPr>
          <p:cNvPr id="7" name="矩形 6"/>
          <p:cNvSpPr/>
          <p:nvPr/>
        </p:nvSpPr>
        <p:spPr>
          <a:xfrm>
            <a:off x="5951984" y="2924944"/>
            <a:ext cx="4968552" cy="1159035"/>
          </a:xfrm>
          <a:prstGeom prst="rect">
            <a:avLst/>
          </a:prstGeom>
          <a:noFill/>
        </p:spPr>
        <p:txBody>
          <a:bodyPr wrap="square" anchor="ctr">
            <a:spAutoFit/>
          </a:bodyPr>
          <a:lstStyle/>
          <a:p>
            <a:pPr eaLnBrk="1" hangingPunct="1">
              <a:lnSpc>
                <a:spcPct val="130000"/>
              </a:lnSpc>
              <a:defRPr/>
            </a:pPr>
            <a:r>
              <a:rPr lang="zh-CN" altLang="en-US" sz="1333" dirty="0" smtClean="0">
                <a:solidFill>
                  <a:srgbClr val="316857"/>
                </a:solidFill>
                <a:latin typeface="+mn-ea"/>
                <a:ea typeface="+mn-ea"/>
              </a:rPr>
              <a:t>添加产品：添加产品的时候会根据选择的产品分类自动生成产品需要添加的属性（包括基本属性和销售属性）</a:t>
            </a:r>
            <a:endParaRPr lang="en-US" altLang="zh-CN" sz="1333" dirty="0" smtClean="0">
              <a:solidFill>
                <a:srgbClr val="316857"/>
              </a:solidFill>
              <a:latin typeface="+mn-ea"/>
              <a:ea typeface="+mn-ea"/>
            </a:endParaRPr>
          </a:p>
          <a:p>
            <a:pPr eaLnBrk="1" hangingPunct="1">
              <a:lnSpc>
                <a:spcPct val="130000"/>
              </a:lnSpc>
              <a:defRPr/>
            </a:pPr>
            <a:r>
              <a:rPr lang="zh-CN" altLang="en-US" sz="1333" dirty="0" smtClean="0">
                <a:solidFill>
                  <a:srgbClr val="316857"/>
                </a:solidFill>
                <a:latin typeface="+mn-ea"/>
                <a:ea typeface="+mn-ea"/>
              </a:rPr>
              <a:t>产</a:t>
            </a:r>
            <a:r>
              <a:rPr lang="zh-CN" altLang="en-US" sz="1333" dirty="0" smtClean="0">
                <a:solidFill>
                  <a:srgbClr val="316857"/>
                </a:solidFill>
                <a:latin typeface="+mn-ea"/>
                <a:ea typeface="+mn-ea"/>
              </a:rPr>
              <a:t>品图片：产品主图用来在列表页面，活动页面展示产品，商品幅图可以在商品描述中调用</a:t>
            </a:r>
            <a:endParaRPr lang="en-US" altLang="zh-CN" sz="1333" dirty="0" smtClean="0">
              <a:solidFill>
                <a:srgbClr val="316857"/>
              </a:solidFill>
              <a:latin typeface="+mn-ea"/>
              <a:ea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3525" y="999351"/>
            <a:ext cx="3600227" cy="484149"/>
          </a:xfrm>
          <a:prstGeom prst="rect">
            <a:avLst/>
          </a:prstGeom>
          <a:noFill/>
        </p:spPr>
        <p:txBody>
          <a:bodyPr wrap="square" lIns="121899" tIns="60949" rIns="121899" bIns="60949" anchor="ctr">
            <a:spAutoFit/>
          </a:bodyPr>
          <a:lstStyle/>
          <a:p>
            <a:pPr eaLnBrk="1" hangingPunct="1">
              <a:lnSpc>
                <a:spcPct val="110000"/>
              </a:lnSpc>
              <a:defRPr/>
            </a:pPr>
            <a:r>
              <a:rPr kumimoji="1" lang="zh-CN" altLang="en-US" sz="2133" b="1" dirty="0" smtClean="0">
                <a:solidFill>
                  <a:srgbClr val="316857"/>
                </a:solidFill>
                <a:latin typeface="微软雅黑"/>
                <a:ea typeface="微软雅黑"/>
                <a:cs typeface="微软雅黑"/>
              </a:rPr>
              <a:t>商城管理菜单</a:t>
            </a:r>
            <a:r>
              <a:rPr kumimoji="1" lang="en-US" altLang="zh-CN" sz="2133" b="1" dirty="0" smtClean="0">
                <a:solidFill>
                  <a:srgbClr val="316857"/>
                </a:solidFill>
                <a:latin typeface="微软雅黑"/>
                <a:ea typeface="微软雅黑"/>
                <a:cs typeface="微软雅黑"/>
              </a:rPr>
              <a:t>-</a:t>
            </a:r>
            <a:r>
              <a:rPr kumimoji="1" lang="zh-CN" altLang="en-US" sz="2133" b="1" dirty="0" smtClean="0">
                <a:solidFill>
                  <a:srgbClr val="316857"/>
                </a:solidFill>
                <a:latin typeface="微软雅黑"/>
                <a:ea typeface="微软雅黑"/>
                <a:cs typeface="微软雅黑"/>
              </a:rPr>
              <a:t>订单</a:t>
            </a:r>
            <a:endParaRPr kumimoji="1" lang="zh-CN" altLang="en-US" sz="2133" b="1" dirty="0">
              <a:solidFill>
                <a:srgbClr val="316857"/>
              </a:solidFill>
              <a:latin typeface="微软雅黑"/>
              <a:ea typeface="微软雅黑"/>
              <a:cs typeface="微软雅黑"/>
            </a:endParaRPr>
          </a:p>
        </p:txBody>
      </p:sp>
      <p:sp>
        <p:nvSpPr>
          <p:cNvPr id="5" name="等腰三角形 4"/>
          <p:cNvSpPr/>
          <p:nvPr/>
        </p:nvSpPr>
        <p:spPr>
          <a:xfrm>
            <a:off x="407988" y="304800"/>
            <a:ext cx="561975" cy="536575"/>
          </a:xfrm>
          <a:prstGeom prst="triangle">
            <a:avLst/>
          </a:prstGeom>
          <a:noFill/>
          <a:ln>
            <a:solidFill>
              <a:srgbClr val="1F1F1F"/>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anchor="ctr"/>
          <a:lstStyle/>
          <a:p>
            <a:pPr algn="ctr" eaLnBrk="1" hangingPunct="1">
              <a:defRPr/>
            </a:pPr>
            <a:endParaRPr kumimoji="1" lang="zh-CN" altLang="en-US" sz="1333" b="1" dirty="0">
              <a:solidFill>
                <a:srgbClr val="316857"/>
              </a:solidFill>
              <a:ea typeface="宋体"/>
            </a:endParaRPr>
          </a:p>
        </p:txBody>
      </p:sp>
      <p:sp>
        <p:nvSpPr>
          <p:cNvPr id="9220" name="文本框 5"/>
          <p:cNvSpPr txBox="1">
            <a:spLocks noChangeArrowheads="1"/>
          </p:cNvSpPr>
          <p:nvPr/>
        </p:nvSpPr>
        <p:spPr bwMode="auto">
          <a:xfrm>
            <a:off x="263525" y="450850"/>
            <a:ext cx="850900" cy="369888"/>
          </a:xfrm>
          <a:prstGeom prst="rect">
            <a:avLst/>
          </a:prstGeom>
          <a:solidFill>
            <a:schemeClr val="bg1"/>
          </a:solidFill>
          <a:ln w="9525">
            <a:solidFill>
              <a:schemeClr val="bg1"/>
            </a:solidFill>
            <a:miter lim="800000"/>
            <a:headEnd/>
            <a:tailEnd/>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9pPr>
          </a:lstStyle>
          <a:p>
            <a:pPr eaLnBrk="1" hangingPunct="1">
              <a:lnSpc>
                <a:spcPct val="100000"/>
              </a:lnSpc>
              <a:spcBef>
                <a:spcPct val="0"/>
              </a:spcBef>
              <a:buFontTx/>
              <a:buNone/>
            </a:pPr>
            <a:r>
              <a:rPr lang="en-US" altLang="zh-CN" sz="1800">
                <a:solidFill>
                  <a:srgbClr val="316857"/>
                </a:solidFill>
                <a:latin typeface="Arial" panose="020B0604020202020204" pitchFamily="34" charset="0"/>
                <a:ea typeface="宋体" panose="02010600030101010101" pitchFamily="2" charset="-122"/>
              </a:rPr>
              <a:t>LOGO</a:t>
            </a:r>
            <a:endParaRPr lang="zh-CN" altLang="en-US" sz="1800">
              <a:solidFill>
                <a:srgbClr val="316857"/>
              </a:solidFill>
              <a:latin typeface="Arial" panose="020B0604020202020204" pitchFamily="34" charset="0"/>
              <a:ea typeface="宋体" panose="02010600030101010101" pitchFamily="2" charset="-122"/>
            </a:endParaRPr>
          </a:p>
        </p:txBody>
      </p:sp>
      <p:sp>
        <p:nvSpPr>
          <p:cNvPr id="2" name="矩形 1"/>
          <p:cNvSpPr/>
          <p:nvPr/>
        </p:nvSpPr>
        <p:spPr>
          <a:xfrm>
            <a:off x="-25400" y="1844675"/>
            <a:ext cx="12192000" cy="455613"/>
          </a:xfrm>
          <a:prstGeom prst="rect">
            <a:avLst/>
          </a:prstGeom>
          <a:solidFill>
            <a:srgbClr val="316857"/>
          </a:solidFill>
          <a:ln>
            <a:solidFill>
              <a:srgbClr val="3168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146" name="Picture 2"/>
          <p:cNvPicPr>
            <a:picLocks noChangeAspect="1" noChangeArrowheads="1"/>
          </p:cNvPicPr>
          <p:nvPr/>
        </p:nvPicPr>
        <p:blipFill>
          <a:blip r:embed="rId2" cstate="print"/>
          <a:srcRect/>
          <a:stretch>
            <a:fillRect/>
          </a:stretch>
        </p:blipFill>
        <p:spPr bwMode="auto">
          <a:xfrm>
            <a:off x="191344" y="2371276"/>
            <a:ext cx="8091959" cy="4486724"/>
          </a:xfrm>
          <a:prstGeom prst="rect">
            <a:avLst/>
          </a:prstGeom>
          <a:noFill/>
          <a:ln w="9525">
            <a:noFill/>
            <a:miter lim="800000"/>
            <a:headEnd/>
            <a:tailEnd/>
          </a:ln>
        </p:spPr>
      </p:pic>
      <p:sp>
        <p:nvSpPr>
          <p:cNvPr id="7" name="矩形 6"/>
          <p:cNvSpPr/>
          <p:nvPr/>
        </p:nvSpPr>
        <p:spPr>
          <a:xfrm>
            <a:off x="8400256" y="3602718"/>
            <a:ext cx="3384376" cy="1692386"/>
          </a:xfrm>
          <a:prstGeom prst="rect">
            <a:avLst/>
          </a:prstGeom>
          <a:noFill/>
        </p:spPr>
        <p:txBody>
          <a:bodyPr wrap="square" anchor="ctr">
            <a:spAutoFit/>
          </a:bodyPr>
          <a:lstStyle/>
          <a:p>
            <a:pPr eaLnBrk="1" hangingPunct="1">
              <a:lnSpc>
                <a:spcPct val="130000"/>
              </a:lnSpc>
              <a:defRPr/>
            </a:pPr>
            <a:r>
              <a:rPr lang="zh-CN" altLang="en-US" sz="1333" dirty="0" smtClean="0">
                <a:solidFill>
                  <a:srgbClr val="316857"/>
                </a:solidFill>
                <a:latin typeface="+mn-ea"/>
                <a:ea typeface="+mn-ea"/>
              </a:rPr>
              <a:t>订</a:t>
            </a:r>
            <a:r>
              <a:rPr lang="zh-CN" altLang="en-US" sz="1333" dirty="0" smtClean="0">
                <a:solidFill>
                  <a:srgbClr val="316857"/>
                </a:solidFill>
                <a:latin typeface="+mn-ea"/>
                <a:ea typeface="+mn-ea"/>
              </a:rPr>
              <a:t>单管理：订单列表显示了当前订单的所有信息，包括买家的收货地址。产品列表信息，订单的优惠积分信息</a:t>
            </a:r>
            <a:endParaRPr lang="en-US" altLang="zh-CN" sz="1333" dirty="0" smtClean="0">
              <a:solidFill>
                <a:srgbClr val="316857"/>
              </a:solidFill>
              <a:latin typeface="+mn-ea"/>
              <a:ea typeface="+mn-ea"/>
            </a:endParaRPr>
          </a:p>
          <a:p>
            <a:pPr eaLnBrk="1" hangingPunct="1">
              <a:lnSpc>
                <a:spcPct val="130000"/>
              </a:lnSpc>
              <a:defRPr/>
            </a:pPr>
            <a:endParaRPr lang="en-US" altLang="zh-CN" sz="1333" dirty="0" smtClean="0">
              <a:solidFill>
                <a:srgbClr val="316857"/>
              </a:solidFill>
              <a:latin typeface="+mn-ea"/>
              <a:ea typeface="+mn-ea"/>
            </a:endParaRPr>
          </a:p>
          <a:p>
            <a:pPr eaLnBrk="1" hangingPunct="1">
              <a:lnSpc>
                <a:spcPct val="130000"/>
              </a:lnSpc>
              <a:defRPr/>
            </a:pPr>
            <a:r>
              <a:rPr lang="zh-CN" altLang="en-US" sz="1333" dirty="0" smtClean="0">
                <a:solidFill>
                  <a:srgbClr val="316857"/>
                </a:solidFill>
                <a:latin typeface="+mn-ea"/>
                <a:ea typeface="+mn-ea"/>
              </a:rPr>
              <a:t>下</a:t>
            </a:r>
            <a:r>
              <a:rPr lang="zh-CN" altLang="en-US" sz="1333" dirty="0" smtClean="0">
                <a:solidFill>
                  <a:srgbClr val="316857"/>
                </a:solidFill>
                <a:latin typeface="+mn-ea"/>
                <a:ea typeface="+mn-ea"/>
              </a:rPr>
              <a:t>单时间、付款时间、快递费用</a:t>
            </a:r>
            <a:endParaRPr lang="en-US" altLang="zh-CN" sz="1333" dirty="0" smtClean="0">
              <a:solidFill>
                <a:srgbClr val="316857"/>
              </a:solidFill>
              <a:latin typeface="+mn-ea"/>
              <a:ea typeface="+mn-ea"/>
            </a:endParaRPr>
          </a:p>
          <a:p>
            <a:pPr eaLnBrk="1" hangingPunct="1">
              <a:lnSpc>
                <a:spcPct val="130000"/>
              </a:lnSpc>
              <a:defRPr/>
            </a:pPr>
            <a:r>
              <a:rPr lang="zh-CN" altLang="en-US" sz="1333" dirty="0" smtClean="0">
                <a:solidFill>
                  <a:srgbClr val="316857"/>
                </a:solidFill>
                <a:latin typeface="+mn-ea"/>
                <a:ea typeface="+mn-ea"/>
              </a:rPr>
              <a:t>优</a:t>
            </a:r>
            <a:r>
              <a:rPr lang="zh-CN" altLang="en-US" sz="1333" dirty="0" smtClean="0">
                <a:solidFill>
                  <a:srgbClr val="316857"/>
                </a:solidFill>
                <a:latin typeface="+mn-ea"/>
                <a:ea typeface="+mn-ea"/>
              </a:rPr>
              <a:t>惠信息、可得积分、实际付款</a:t>
            </a:r>
            <a:endParaRPr lang="en-US" altLang="zh-CN" sz="1333" dirty="0" smtClean="0">
              <a:solidFill>
                <a:srgbClr val="316857"/>
              </a:solidFill>
              <a:latin typeface="+mn-ea"/>
              <a:ea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3525" y="999351"/>
            <a:ext cx="3600227" cy="484149"/>
          </a:xfrm>
          <a:prstGeom prst="rect">
            <a:avLst/>
          </a:prstGeom>
          <a:noFill/>
        </p:spPr>
        <p:txBody>
          <a:bodyPr wrap="square" lIns="121899" tIns="60949" rIns="121899" bIns="60949" anchor="ctr">
            <a:spAutoFit/>
          </a:bodyPr>
          <a:lstStyle/>
          <a:p>
            <a:pPr eaLnBrk="1" hangingPunct="1">
              <a:lnSpc>
                <a:spcPct val="110000"/>
              </a:lnSpc>
              <a:defRPr/>
            </a:pPr>
            <a:r>
              <a:rPr kumimoji="1" lang="zh-CN" altLang="en-US" sz="2133" b="1" dirty="0" smtClean="0">
                <a:solidFill>
                  <a:srgbClr val="316857"/>
                </a:solidFill>
                <a:latin typeface="微软雅黑"/>
                <a:ea typeface="微软雅黑"/>
                <a:cs typeface="微软雅黑"/>
              </a:rPr>
              <a:t>商城管理菜单</a:t>
            </a:r>
            <a:r>
              <a:rPr kumimoji="1" lang="en-US" altLang="zh-CN" sz="2133" b="1" dirty="0" smtClean="0">
                <a:solidFill>
                  <a:srgbClr val="316857"/>
                </a:solidFill>
                <a:latin typeface="微软雅黑"/>
                <a:ea typeface="微软雅黑"/>
                <a:cs typeface="微软雅黑"/>
              </a:rPr>
              <a:t>-</a:t>
            </a:r>
            <a:r>
              <a:rPr kumimoji="1" lang="zh-CN" altLang="en-US" sz="2133" b="1" dirty="0" smtClean="0">
                <a:solidFill>
                  <a:srgbClr val="316857"/>
                </a:solidFill>
                <a:latin typeface="微软雅黑"/>
                <a:ea typeface="微软雅黑"/>
                <a:cs typeface="微软雅黑"/>
              </a:rPr>
              <a:t>快递模版</a:t>
            </a:r>
            <a:endParaRPr kumimoji="1" lang="zh-CN" altLang="en-US" sz="2133" b="1" dirty="0">
              <a:solidFill>
                <a:srgbClr val="316857"/>
              </a:solidFill>
              <a:latin typeface="微软雅黑"/>
              <a:ea typeface="微软雅黑"/>
              <a:cs typeface="微软雅黑"/>
            </a:endParaRPr>
          </a:p>
        </p:txBody>
      </p:sp>
      <p:sp>
        <p:nvSpPr>
          <p:cNvPr id="5" name="等腰三角形 4"/>
          <p:cNvSpPr/>
          <p:nvPr/>
        </p:nvSpPr>
        <p:spPr>
          <a:xfrm>
            <a:off x="407988" y="304800"/>
            <a:ext cx="561975" cy="536575"/>
          </a:xfrm>
          <a:prstGeom prst="triangle">
            <a:avLst/>
          </a:prstGeom>
          <a:noFill/>
          <a:ln>
            <a:solidFill>
              <a:srgbClr val="1F1F1F"/>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anchor="ctr"/>
          <a:lstStyle/>
          <a:p>
            <a:pPr algn="ctr" eaLnBrk="1" hangingPunct="1">
              <a:defRPr/>
            </a:pPr>
            <a:endParaRPr kumimoji="1" lang="zh-CN" altLang="en-US" sz="1333" b="1" dirty="0">
              <a:solidFill>
                <a:srgbClr val="316857"/>
              </a:solidFill>
              <a:ea typeface="宋体"/>
            </a:endParaRPr>
          </a:p>
        </p:txBody>
      </p:sp>
      <p:sp>
        <p:nvSpPr>
          <p:cNvPr id="9220" name="文本框 5"/>
          <p:cNvSpPr txBox="1">
            <a:spLocks noChangeArrowheads="1"/>
          </p:cNvSpPr>
          <p:nvPr/>
        </p:nvSpPr>
        <p:spPr bwMode="auto">
          <a:xfrm>
            <a:off x="263525" y="450850"/>
            <a:ext cx="850900" cy="369888"/>
          </a:xfrm>
          <a:prstGeom prst="rect">
            <a:avLst/>
          </a:prstGeom>
          <a:solidFill>
            <a:schemeClr val="bg1"/>
          </a:solidFill>
          <a:ln w="9525">
            <a:solidFill>
              <a:schemeClr val="bg1"/>
            </a:solidFill>
            <a:miter lim="800000"/>
            <a:headEnd/>
            <a:tailEnd/>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9pPr>
          </a:lstStyle>
          <a:p>
            <a:pPr eaLnBrk="1" hangingPunct="1">
              <a:lnSpc>
                <a:spcPct val="100000"/>
              </a:lnSpc>
              <a:spcBef>
                <a:spcPct val="0"/>
              </a:spcBef>
              <a:buFontTx/>
              <a:buNone/>
            </a:pPr>
            <a:r>
              <a:rPr lang="en-US" altLang="zh-CN" sz="1800">
                <a:solidFill>
                  <a:srgbClr val="316857"/>
                </a:solidFill>
                <a:latin typeface="Arial" panose="020B0604020202020204" pitchFamily="34" charset="0"/>
                <a:ea typeface="宋体" panose="02010600030101010101" pitchFamily="2" charset="-122"/>
              </a:rPr>
              <a:t>LOGO</a:t>
            </a:r>
            <a:endParaRPr lang="zh-CN" altLang="en-US" sz="1800">
              <a:solidFill>
                <a:srgbClr val="316857"/>
              </a:solidFill>
              <a:latin typeface="Arial" panose="020B0604020202020204" pitchFamily="34" charset="0"/>
              <a:ea typeface="宋体" panose="02010600030101010101" pitchFamily="2" charset="-122"/>
            </a:endParaRPr>
          </a:p>
        </p:txBody>
      </p:sp>
      <p:sp>
        <p:nvSpPr>
          <p:cNvPr id="2" name="矩形 1"/>
          <p:cNvSpPr/>
          <p:nvPr/>
        </p:nvSpPr>
        <p:spPr>
          <a:xfrm>
            <a:off x="-25400" y="1844675"/>
            <a:ext cx="12192000" cy="455613"/>
          </a:xfrm>
          <a:prstGeom prst="rect">
            <a:avLst/>
          </a:prstGeom>
          <a:solidFill>
            <a:srgbClr val="316857"/>
          </a:solidFill>
          <a:ln>
            <a:solidFill>
              <a:srgbClr val="3168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170" name="Picture 2"/>
          <p:cNvPicPr>
            <a:picLocks noChangeAspect="1" noChangeArrowheads="1"/>
          </p:cNvPicPr>
          <p:nvPr/>
        </p:nvPicPr>
        <p:blipFill>
          <a:blip r:embed="rId2" cstate="print"/>
          <a:srcRect/>
          <a:stretch>
            <a:fillRect/>
          </a:stretch>
        </p:blipFill>
        <p:spPr bwMode="auto">
          <a:xfrm>
            <a:off x="407368" y="2530009"/>
            <a:ext cx="9408368" cy="4327991"/>
          </a:xfrm>
          <a:prstGeom prst="rect">
            <a:avLst/>
          </a:prstGeom>
          <a:noFill/>
          <a:ln w="9525">
            <a:noFill/>
            <a:miter lim="800000"/>
            <a:headEnd/>
            <a:tailEnd/>
          </a:ln>
        </p:spPr>
      </p:pic>
      <p:sp>
        <p:nvSpPr>
          <p:cNvPr id="7" name="矩形 6"/>
          <p:cNvSpPr/>
          <p:nvPr/>
        </p:nvSpPr>
        <p:spPr>
          <a:xfrm>
            <a:off x="5447928" y="3025534"/>
            <a:ext cx="5256584" cy="1959062"/>
          </a:xfrm>
          <a:prstGeom prst="rect">
            <a:avLst/>
          </a:prstGeom>
          <a:noFill/>
        </p:spPr>
        <p:txBody>
          <a:bodyPr wrap="square" anchor="ctr">
            <a:spAutoFit/>
          </a:bodyPr>
          <a:lstStyle/>
          <a:p>
            <a:pPr eaLnBrk="1" hangingPunct="1">
              <a:lnSpc>
                <a:spcPct val="130000"/>
              </a:lnSpc>
              <a:defRPr/>
            </a:pPr>
            <a:r>
              <a:rPr lang="zh-CN" altLang="en-US" sz="1333" dirty="0" smtClean="0">
                <a:solidFill>
                  <a:srgbClr val="316857"/>
                </a:solidFill>
                <a:latin typeface="+mn-ea"/>
                <a:ea typeface="+mn-ea"/>
              </a:rPr>
              <a:t>快</a:t>
            </a:r>
            <a:r>
              <a:rPr lang="zh-CN" altLang="en-US" sz="1333" dirty="0" smtClean="0">
                <a:solidFill>
                  <a:srgbClr val="316857"/>
                </a:solidFill>
                <a:latin typeface="+mn-ea"/>
                <a:ea typeface="+mn-ea"/>
              </a:rPr>
              <a:t>递模版：用户自定义快递模版，可以设置包邮，按照地区选择快递费用，按照条件包邮等多种运费方式</a:t>
            </a:r>
            <a:endParaRPr lang="en-US" altLang="zh-CN" sz="1333" dirty="0" smtClean="0">
              <a:solidFill>
                <a:srgbClr val="316857"/>
              </a:solidFill>
              <a:latin typeface="+mn-ea"/>
              <a:ea typeface="+mn-ea"/>
            </a:endParaRPr>
          </a:p>
          <a:p>
            <a:pPr eaLnBrk="1" hangingPunct="1">
              <a:lnSpc>
                <a:spcPct val="130000"/>
              </a:lnSpc>
              <a:defRPr/>
            </a:pPr>
            <a:r>
              <a:rPr lang="zh-CN" altLang="en-US" sz="1333" dirty="0" smtClean="0">
                <a:solidFill>
                  <a:srgbClr val="316857"/>
                </a:solidFill>
                <a:latin typeface="+mn-ea"/>
                <a:ea typeface="+mn-ea"/>
              </a:rPr>
              <a:t>按</a:t>
            </a:r>
            <a:r>
              <a:rPr lang="zh-CN" altLang="en-US" sz="1333" dirty="0" smtClean="0">
                <a:solidFill>
                  <a:srgbClr val="316857"/>
                </a:solidFill>
                <a:latin typeface="+mn-ea"/>
                <a:ea typeface="+mn-ea"/>
              </a:rPr>
              <a:t>照件数：</a:t>
            </a:r>
            <a:endParaRPr lang="en-US" altLang="zh-CN" sz="1333" dirty="0" smtClean="0">
              <a:solidFill>
                <a:srgbClr val="316857"/>
              </a:solidFill>
              <a:latin typeface="+mn-ea"/>
              <a:ea typeface="+mn-ea"/>
            </a:endParaRPr>
          </a:p>
          <a:p>
            <a:pPr eaLnBrk="1" hangingPunct="1">
              <a:lnSpc>
                <a:spcPct val="130000"/>
              </a:lnSpc>
              <a:defRPr/>
            </a:pPr>
            <a:r>
              <a:rPr lang="zh-CN" altLang="en-US" sz="1333" dirty="0" smtClean="0">
                <a:solidFill>
                  <a:srgbClr val="316857"/>
                </a:solidFill>
                <a:latin typeface="+mn-ea"/>
                <a:ea typeface="+mn-ea"/>
              </a:rPr>
              <a:t>按</a:t>
            </a:r>
            <a:r>
              <a:rPr lang="zh-CN" altLang="en-US" sz="1333" dirty="0" smtClean="0">
                <a:solidFill>
                  <a:srgbClr val="316857"/>
                </a:solidFill>
                <a:latin typeface="+mn-ea"/>
                <a:ea typeface="+mn-ea"/>
              </a:rPr>
              <a:t>照体积：</a:t>
            </a:r>
            <a:endParaRPr lang="en-US" altLang="zh-CN" sz="1333" dirty="0" smtClean="0">
              <a:solidFill>
                <a:srgbClr val="316857"/>
              </a:solidFill>
              <a:latin typeface="+mn-ea"/>
              <a:ea typeface="+mn-ea"/>
            </a:endParaRPr>
          </a:p>
          <a:p>
            <a:pPr eaLnBrk="1" hangingPunct="1">
              <a:lnSpc>
                <a:spcPct val="130000"/>
              </a:lnSpc>
              <a:defRPr/>
            </a:pPr>
            <a:r>
              <a:rPr lang="zh-CN" altLang="en-US" sz="1333" dirty="0" smtClean="0">
                <a:solidFill>
                  <a:srgbClr val="316857"/>
                </a:solidFill>
                <a:latin typeface="+mn-ea"/>
                <a:ea typeface="+mn-ea"/>
              </a:rPr>
              <a:t>按</a:t>
            </a:r>
            <a:r>
              <a:rPr lang="zh-CN" altLang="en-US" sz="1333" dirty="0" smtClean="0">
                <a:solidFill>
                  <a:srgbClr val="316857"/>
                </a:solidFill>
                <a:latin typeface="+mn-ea"/>
                <a:ea typeface="+mn-ea"/>
              </a:rPr>
              <a:t>照重量：</a:t>
            </a:r>
            <a:endParaRPr lang="en-US" altLang="zh-CN" sz="1333" dirty="0" smtClean="0">
              <a:solidFill>
                <a:srgbClr val="316857"/>
              </a:solidFill>
              <a:latin typeface="+mn-ea"/>
              <a:ea typeface="+mn-ea"/>
            </a:endParaRPr>
          </a:p>
          <a:p>
            <a:pPr eaLnBrk="1" hangingPunct="1">
              <a:lnSpc>
                <a:spcPct val="130000"/>
              </a:lnSpc>
              <a:defRPr/>
            </a:pPr>
            <a:r>
              <a:rPr lang="zh-CN" altLang="en-US" sz="1333" dirty="0" smtClean="0">
                <a:solidFill>
                  <a:srgbClr val="316857"/>
                </a:solidFill>
                <a:latin typeface="+mn-ea"/>
                <a:ea typeface="+mn-ea"/>
              </a:rPr>
              <a:t>指</a:t>
            </a:r>
            <a:r>
              <a:rPr lang="zh-CN" altLang="en-US" sz="1333" dirty="0" smtClean="0">
                <a:solidFill>
                  <a:srgbClr val="316857"/>
                </a:solidFill>
                <a:latin typeface="+mn-ea"/>
                <a:ea typeface="+mn-ea"/>
              </a:rPr>
              <a:t>定条件包邮：满足购买的数量则包邮</a:t>
            </a:r>
            <a:endParaRPr lang="en-US" altLang="zh-CN" sz="1333" dirty="0" smtClean="0">
              <a:solidFill>
                <a:srgbClr val="316857"/>
              </a:solidFill>
              <a:latin typeface="+mn-ea"/>
              <a:ea typeface="+mn-ea"/>
            </a:endParaRPr>
          </a:p>
          <a:p>
            <a:pPr eaLnBrk="1" hangingPunct="1">
              <a:lnSpc>
                <a:spcPct val="130000"/>
              </a:lnSpc>
              <a:defRPr/>
            </a:pPr>
            <a:r>
              <a:rPr lang="zh-CN" altLang="en-US" sz="1333" dirty="0" smtClean="0">
                <a:solidFill>
                  <a:srgbClr val="316857"/>
                </a:solidFill>
                <a:latin typeface="+mn-ea"/>
                <a:ea typeface="+mn-ea"/>
              </a:rPr>
              <a:t>选</a:t>
            </a:r>
            <a:r>
              <a:rPr lang="zh-CN" altLang="en-US" sz="1333" dirty="0" smtClean="0">
                <a:solidFill>
                  <a:srgbClr val="316857"/>
                </a:solidFill>
                <a:latin typeface="+mn-ea"/>
                <a:ea typeface="+mn-ea"/>
              </a:rPr>
              <a:t>择地区包邮：可以只包邮部分地区</a:t>
            </a:r>
            <a:endParaRPr lang="en-US" altLang="zh-CN" sz="1333" dirty="0" smtClean="0">
              <a:solidFill>
                <a:srgbClr val="316857"/>
              </a:solidFill>
              <a:latin typeface="+mn-ea"/>
              <a:ea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3"/>
          <p:cNvSpPr txBox="1"/>
          <p:nvPr/>
        </p:nvSpPr>
        <p:spPr>
          <a:xfrm>
            <a:off x="263525" y="1011918"/>
            <a:ext cx="2879725" cy="459014"/>
          </a:xfrm>
          <a:prstGeom prst="rect">
            <a:avLst/>
          </a:prstGeom>
          <a:noFill/>
        </p:spPr>
        <p:txBody>
          <a:bodyPr lIns="121899" tIns="60949" rIns="121899" bIns="60949" anchor="ctr">
            <a:spAutoFit/>
          </a:bodyPr>
          <a:lstStyle/>
          <a:p>
            <a:pPr eaLnBrk="1" hangingPunct="1">
              <a:lnSpc>
                <a:spcPct val="110000"/>
              </a:lnSpc>
              <a:defRPr/>
            </a:pPr>
            <a:r>
              <a:rPr kumimoji="1" lang="zh-CN" altLang="en-US" sz="2133" b="1" dirty="0" smtClean="0">
                <a:solidFill>
                  <a:srgbClr val="316857"/>
                </a:solidFill>
                <a:latin typeface="微软雅黑"/>
                <a:ea typeface="微软雅黑"/>
                <a:cs typeface="微软雅黑"/>
              </a:rPr>
              <a:t>后台总结</a:t>
            </a:r>
            <a:endParaRPr kumimoji="1" lang="zh-CN" altLang="en-US" sz="2133" b="1" dirty="0">
              <a:solidFill>
                <a:srgbClr val="316857"/>
              </a:solidFill>
              <a:latin typeface="微软雅黑"/>
              <a:ea typeface="微软雅黑"/>
              <a:cs typeface="微软雅黑"/>
            </a:endParaRPr>
          </a:p>
        </p:txBody>
      </p:sp>
      <p:sp>
        <p:nvSpPr>
          <p:cNvPr id="5" name="等腰三角形 4"/>
          <p:cNvSpPr/>
          <p:nvPr/>
        </p:nvSpPr>
        <p:spPr>
          <a:xfrm>
            <a:off x="407988" y="304800"/>
            <a:ext cx="561975" cy="536575"/>
          </a:xfrm>
          <a:prstGeom prst="triangle">
            <a:avLst/>
          </a:prstGeom>
          <a:noFill/>
          <a:ln>
            <a:solidFill>
              <a:srgbClr val="1F1F1F"/>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anchor="ctr"/>
          <a:lstStyle/>
          <a:p>
            <a:pPr algn="ctr" eaLnBrk="1" hangingPunct="1">
              <a:defRPr/>
            </a:pPr>
            <a:endParaRPr kumimoji="1" lang="zh-CN" altLang="en-US" sz="1333" b="1" dirty="0">
              <a:solidFill>
                <a:srgbClr val="316857"/>
              </a:solidFill>
              <a:ea typeface="宋体"/>
            </a:endParaRPr>
          </a:p>
        </p:txBody>
      </p:sp>
      <p:sp>
        <p:nvSpPr>
          <p:cNvPr id="11268" name="文本框 5"/>
          <p:cNvSpPr txBox="1">
            <a:spLocks noChangeArrowheads="1"/>
          </p:cNvSpPr>
          <p:nvPr/>
        </p:nvSpPr>
        <p:spPr bwMode="auto">
          <a:xfrm>
            <a:off x="263525" y="450850"/>
            <a:ext cx="850900" cy="369888"/>
          </a:xfrm>
          <a:prstGeom prst="rect">
            <a:avLst/>
          </a:prstGeom>
          <a:solidFill>
            <a:schemeClr val="bg1"/>
          </a:solidFill>
          <a:ln w="9525">
            <a:solidFill>
              <a:schemeClr val="bg1"/>
            </a:solidFill>
            <a:miter lim="800000"/>
            <a:headEnd/>
            <a:tailEnd/>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9pPr>
          </a:lstStyle>
          <a:p>
            <a:pPr eaLnBrk="1" hangingPunct="1">
              <a:lnSpc>
                <a:spcPct val="100000"/>
              </a:lnSpc>
              <a:spcBef>
                <a:spcPct val="0"/>
              </a:spcBef>
              <a:buFontTx/>
              <a:buNone/>
            </a:pPr>
            <a:r>
              <a:rPr lang="en-US" altLang="zh-CN" sz="1800">
                <a:solidFill>
                  <a:srgbClr val="316857"/>
                </a:solidFill>
                <a:latin typeface="Arial" panose="020B0604020202020204" pitchFamily="34" charset="0"/>
                <a:ea typeface="宋体" panose="02010600030101010101" pitchFamily="2" charset="-122"/>
              </a:rPr>
              <a:t>LOGO</a:t>
            </a:r>
            <a:endParaRPr lang="zh-CN" altLang="en-US" sz="1800">
              <a:solidFill>
                <a:srgbClr val="316857"/>
              </a:solidFill>
              <a:latin typeface="Arial" panose="020B0604020202020204" pitchFamily="34" charset="0"/>
              <a:ea typeface="宋体" panose="02010600030101010101" pitchFamily="2" charset="-122"/>
            </a:endParaRPr>
          </a:p>
        </p:txBody>
      </p:sp>
      <p:sp>
        <p:nvSpPr>
          <p:cNvPr id="8" name="等腰三角形 7"/>
          <p:cNvSpPr/>
          <p:nvPr/>
        </p:nvSpPr>
        <p:spPr>
          <a:xfrm>
            <a:off x="682625" y="2281238"/>
            <a:ext cx="2319338" cy="2217737"/>
          </a:xfrm>
          <a:prstGeom prst="triangle">
            <a:avLst/>
          </a:prstGeom>
          <a:noFill/>
          <a:ln>
            <a:solidFill>
              <a:srgbClr val="316857"/>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anchor="ctr"/>
          <a:lstStyle/>
          <a:p>
            <a:pPr algn="ctr" eaLnBrk="1" hangingPunct="1">
              <a:defRPr/>
            </a:pPr>
            <a:endParaRPr kumimoji="1" lang="zh-CN" altLang="en-US" sz="1333" b="1" dirty="0">
              <a:solidFill>
                <a:srgbClr val="316857"/>
              </a:solidFill>
              <a:ea typeface="宋体"/>
            </a:endParaRPr>
          </a:p>
        </p:txBody>
      </p:sp>
      <p:sp>
        <p:nvSpPr>
          <p:cNvPr id="9" name="等腰三角形 8"/>
          <p:cNvSpPr/>
          <p:nvPr/>
        </p:nvSpPr>
        <p:spPr>
          <a:xfrm>
            <a:off x="828675" y="2433638"/>
            <a:ext cx="2160588" cy="2065337"/>
          </a:xfrm>
          <a:prstGeom prst="triangle">
            <a:avLst/>
          </a:prstGeom>
          <a:solidFill>
            <a:srgbClr val="316857"/>
          </a:solidFill>
          <a:ln>
            <a:solidFill>
              <a:srgbClr val="316857"/>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anchor="ctr"/>
          <a:lstStyle/>
          <a:p>
            <a:pPr algn="ctr" eaLnBrk="1" hangingPunct="1">
              <a:defRPr/>
            </a:pPr>
            <a:endParaRPr kumimoji="1" lang="zh-CN" altLang="en-US" sz="1333" b="1" dirty="0">
              <a:solidFill>
                <a:srgbClr val="316857"/>
              </a:solidFill>
              <a:ea typeface="宋体"/>
            </a:endParaRPr>
          </a:p>
        </p:txBody>
      </p:sp>
      <p:sp>
        <p:nvSpPr>
          <p:cNvPr id="23" name="矩形 22"/>
          <p:cNvSpPr/>
          <p:nvPr/>
        </p:nvSpPr>
        <p:spPr>
          <a:xfrm>
            <a:off x="8909050" y="4532313"/>
            <a:ext cx="2235200" cy="1282402"/>
          </a:xfrm>
          <a:prstGeom prst="rect">
            <a:avLst/>
          </a:prstGeom>
          <a:noFill/>
        </p:spPr>
        <p:txBody>
          <a:bodyPr>
            <a:spAutoFit/>
          </a:bodyPr>
          <a:lstStyle/>
          <a:p>
            <a:pPr algn="ctr" eaLnBrk="1" hangingPunct="1">
              <a:lnSpc>
                <a:spcPct val="200000"/>
              </a:lnSpc>
              <a:defRPr/>
            </a:pPr>
            <a:r>
              <a:rPr lang="zh-CN" altLang="en-US" sz="1867" b="1" dirty="0" smtClean="0">
                <a:solidFill>
                  <a:srgbClr val="316857"/>
                </a:solidFill>
                <a:latin typeface="+mn-ea"/>
                <a:ea typeface="+mn-ea"/>
              </a:rPr>
              <a:t>性价比高</a:t>
            </a:r>
            <a:endParaRPr lang="en-US" altLang="zh-CN" sz="1867" b="1" dirty="0" smtClean="0">
              <a:solidFill>
                <a:srgbClr val="316857"/>
              </a:solidFill>
              <a:latin typeface="+mn-ea"/>
              <a:ea typeface="+mn-ea"/>
            </a:endParaRPr>
          </a:p>
          <a:p>
            <a:pPr algn="ctr" eaLnBrk="1" hangingPunct="1">
              <a:lnSpc>
                <a:spcPct val="150000"/>
              </a:lnSpc>
              <a:defRPr/>
            </a:pPr>
            <a:r>
              <a:rPr lang="zh-CN" altLang="en-US" sz="1333" dirty="0" smtClean="0">
                <a:solidFill>
                  <a:srgbClr val="316857"/>
                </a:solidFill>
                <a:latin typeface="+mn-ea"/>
                <a:ea typeface="+mn-ea"/>
              </a:rPr>
              <a:t>优惠的价格享受价值</a:t>
            </a:r>
            <a:r>
              <a:rPr lang="zh-CN" altLang="en-US" sz="1333" dirty="0" smtClean="0">
                <a:solidFill>
                  <a:srgbClr val="316857"/>
                </a:solidFill>
                <a:latin typeface="+mn-ea"/>
                <a:ea typeface="+mn-ea"/>
              </a:rPr>
              <a:t>万</a:t>
            </a:r>
            <a:r>
              <a:rPr lang="zh-CN" altLang="en-US" sz="1333" dirty="0" smtClean="0">
                <a:solidFill>
                  <a:srgbClr val="316857"/>
                </a:solidFill>
                <a:latin typeface="+mn-ea"/>
                <a:ea typeface="+mn-ea"/>
              </a:rPr>
              <a:t>元的程序源码和视频教程</a:t>
            </a:r>
            <a:endParaRPr lang="en-US" altLang="zh-CN" sz="1333" dirty="0">
              <a:solidFill>
                <a:srgbClr val="316857"/>
              </a:solidFill>
              <a:latin typeface="+mn-ea"/>
              <a:ea typeface="+mn-ea"/>
            </a:endParaRPr>
          </a:p>
        </p:txBody>
      </p:sp>
      <p:sp>
        <p:nvSpPr>
          <p:cNvPr id="32" name="矩形 31"/>
          <p:cNvSpPr/>
          <p:nvPr/>
        </p:nvSpPr>
        <p:spPr>
          <a:xfrm>
            <a:off x="725488" y="4545013"/>
            <a:ext cx="2235200" cy="1467005"/>
          </a:xfrm>
          <a:prstGeom prst="rect">
            <a:avLst/>
          </a:prstGeom>
          <a:noFill/>
        </p:spPr>
        <p:txBody>
          <a:bodyPr>
            <a:spAutoFit/>
          </a:bodyPr>
          <a:lstStyle/>
          <a:p>
            <a:pPr algn="ctr" eaLnBrk="1" hangingPunct="1">
              <a:lnSpc>
                <a:spcPct val="200000"/>
              </a:lnSpc>
              <a:defRPr/>
            </a:pPr>
            <a:r>
              <a:rPr lang="zh-CN" altLang="en-US" sz="1867" b="1" dirty="0" smtClean="0">
                <a:solidFill>
                  <a:srgbClr val="316857"/>
                </a:solidFill>
                <a:latin typeface="+mn-ea"/>
                <a:ea typeface="+mn-ea"/>
              </a:rPr>
              <a:t>文档齐全</a:t>
            </a:r>
            <a:endParaRPr lang="en-US" altLang="zh-CN" sz="667" b="1" dirty="0" smtClean="0">
              <a:solidFill>
                <a:srgbClr val="316857"/>
              </a:solidFill>
              <a:latin typeface="+mn-ea"/>
              <a:ea typeface="+mn-ea"/>
            </a:endParaRPr>
          </a:p>
          <a:p>
            <a:pPr algn="ctr" eaLnBrk="1" hangingPunct="1">
              <a:lnSpc>
                <a:spcPct val="130000"/>
              </a:lnSpc>
              <a:defRPr/>
            </a:pPr>
            <a:r>
              <a:rPr lang="zh-CN" altLang="en-US" sz="1333" dirty="0" smtClean="0">
                <a:solidFill>
                  <a:srgbClr val="316857"/>
                </a:solidFill>
                <a:latin typeface="+mn-ea"/>
                <a:ea typeface="+mn-ea"/>
              </a:rPr>
              <a:t>完善的开发文档和使用文档</a:t>
            </a:r>
            <a:endParaRPr lang="en-US" altLang="zh-CN" sz="1333" dirty="0" smtClean="0">
              <a:solidFill>
                <a:srgbClr val="316857"/>
              </a:solidFill>
              <a:latin typeface="+mn-ea"/>
              <a:ea typeface="+mn-ea"/>
            </a:endParaRPr>
          </a:p>
          <a:p>
            <a:pPr algn="ctr" eaLnBrk="1" hangingPunct="1">
              <a:lnSpc>
                <a:spcPct val="130000"/>
              </a:lnSpc>
              <a:defRPr/>
            </a:pPr>
            <a:r>
              <a:rPr lang="zh-CN" altLang="en-US" sz="1333" dirty="0" smtClean="0">
                <a:solidFill>
                  <a:srgbClr val="316857"/>
                </a:solidFill>
                <a:latin typeface="+mn-ea"/>
                <a:ea typeface="+mn-ea"/>
              </a:rPr>
              <a:t>特</a:t>
            </a:r>
            <a:r>
              <a:rPr lang="zh-CN" altLang="en-US" sz="1333" dirty="0" smtClean="0">
                <a:solidFill>
                  <a:srgbClr val="316857"/>
                </a:solidFill>
                <a:latin typeface="+mn-ea"/>
                <a:ea typeface="+mn-ea"/>
              </a:rPr>
              <a:t>有的视频教程，多种文档方式帮助您学习开发</a:t>
            </a:r>
            <a:endParaRPr lang="en-US" altLang="zh-CN" sz="1333" dirty="0">
              <a:solidFill>
                <a:srgbClr val="316857"/>
              </a:solidFill>
              <a:latin typeface="+mn-ea"/>
              <a:ea typeface="+mn-ea"/>
            </a:endParaRPr>
          </a:p>
        </p:txBody>
      </p:sp>
      <p:sp>
        <p:nvSpPr>
          <p:cNvPr id="33" name="矩形 32"/>
          <p:cNvSpPr/>
          <p:nvPr/>
        </p:nvSpPr>
        <p:spPr>
          <a:xfrm>
            <a:off x="3632200" y="4532313"/>
            <a:ext cx="2235200" cy="1590115"/>
          </a:xfrm>
          <a:prstGeom prst="rect">
            <a:avLst/>
          </a:prstGeom>
          <a:noFill/>
        </p:spPr>
        <p:txBody>
          <a:bodyPr>
            <a:spAutoFit/>
          </a:bodyPr>
          <a:lstStyle/>
          <a:p>
            <a:pPr algn="ctr" eaLnBrk="1" hangingPunct="1">
              <a:lnSpc>
                <a:spcPct val="200000"/>
              </a:lnSpc>
              <a:defRPr/>
            </a:pPr>
            <a:r>
              <a:rPr lang="zh-CN" altLang="en-US" sz="1867" b="1" dirty="0" smtClean="0">
                <a:solidFill>
                  <a:srgbClr val="316857"/>
                </a:solidFill>
                <a:latin typeface="+mn-ea"/>
                <a:ea typeface="+mn-ea"/>
              </a:rPr>
              <a:t>视频</a:t>
            </a:r>
            <a:r>
              <a:rPr lang="zh-CN" altLang="en-US" sz="1867" b="1" dirty="0" smtClean="0">
                <a:solidFill>
                  <a:srgbClr val="316857"/>
                </a:solidFill>
                <a:latin typeface="+mn-ea"/>
                <a:ea typeface="+mn-ea"/>
              </a:rPr>
              <a:t>讲解</a:t>
            </a:r>
          </a:p>
          <a:p>
            <a:pPr algn="ctr" eaLnBrk="1" hangingPunct="1">
              <a:lnSpc>
                <a:spcPct val="150000"/>
              </a:lnSpc>
              <a:defRPr/>
            </a:pPr>
            <a:r>
              <a:rPr lang="zh-CN" altLang="en-US" sz="1333" dirty="0" smtClean="0">
                <a:solidFill>
                  <a:srgbClr val="316857"/>
                </a:solidFill>
                <a:latin typeface="+mn-ea"/>
                <a:ea typeface="+mn-ea"/>
              </a:rPr>
              <a:t>完</a:t>
            </a:r>
            <a:r>
              <a:rPr lang="zh-CN" altLang="en-US" sz="1333" dirty="0" smtClean="0">
                <a:solidFill>
                  <a:srgbClr val="316857"/>
                </a:solidFill>
                <a:latin typeface="+mn-ea"/>
                <a:ea typeface="+mn-ea"/>
              </a:rPr>
              <a:t>善的视频讲解，从项目搭建到，系统的而开发讲解，从项目部署到实际上线</a:t>
            </a:r>
          </a:p>
        </p:txBody>
      </p:sp>
      <p:sp>
        <p:nvSpPr>
          <p:cNvPr id="34" name="矩形 33"/>
          <p:cNvSpPr/>
          <p:nvPr/>
        </p:nvSpPr>
        <p:spPr>
          <a:xfrm>
            <a:off x="6284913" y="4532313"/>
            <a:ext cx="2235200" cy="1467005"/>
          </a:xfrm>
          <a:prstGeom prst="rect">
            <a:avLst/>
          </a:prstGeom>
          <a:noFill/>
        </p:spPr>
        <p:txBody>
          <a:bodyPr>
            <a:spAutoFit/>
          </a:bodyPr>
          <a:lstStyle/>
          <a:p>
            <a:pPr algn="ctr" eaLnBrk="1" hangingPunct="1">
              <a:lnSpc>
                <a:spcPct val="200000"/>
              </a:lnSpc>
              <a:defRPr/>
            </a:pPr>
            <a:r>
              <a:rPr lang="zh-CN" altLang="en-US" sz="1867" b="1" dirty="0" smtClean="0">
                <a:solidFill>
                  <a:srgbClr val="316857"/>
                </a:solidFill>
                <a:latin typeface="+mn-ea"/>
                <a:ea typeface="+mn-ea"/>
              </a:rPr>
              <a:t>便于二次开发</a:t>
            </a:r>
            <a:endParaRPr lang="en-US" altLang="zh-CN" sz="667" b="1" dirty="0">
              <a:solidFill>
                <a:srgbClr val="316857"/>
              </a:solidFill>
              <a:latin typeface="+mn-ea"/>
              <a:ea typeface="+mn-ea"/>
            </a:endParaRPr>
          </a:p>
          <a:p>
            <a:pPr algn="ctr" eaLnBrk="1" hangingPunct="1">
              <a:lnSpc>
                <a:spcPct val="130000"/>
              </a:lnSpc>
              <a:defRPr/>
            </a:pPr>
            <a:r>
              <a:rPr lang="zh-CN" altLang="en-US" sz="1333" dirty="0" smtClean="0">
                <a:solidFill>
                  <a:srgbClr val="316857"/>
                </a:solidFill>
                <a:latin typeface="+mn-ea"/>
                <a:ea typeface="+mn-ea"/>
              </a:rPr>
              <a:t>通</a:t>
            </a:r>
            <a:r>
              <a:rPr lang="zh-CN" altLang="en-US" sz="1333" dirty="0" smtClean="0">
                <a:solidFill>
                  <a:srgbClr val="316857"/>
                </a:solidFill>
                <a:latin typeface="+mn-ea"/>
                <a:ea typeface="+mn-ea"/>
              </a:rPr>
              <a:t>过文档和视频的学习，可以熟练掌握最新的</a:t>
            </a:r>
            <a:r>
              <a:rPr lang="en-US" altLang="zh-CN" sz="1333" dirty="0" smtClean="0">
                <a:solidFill>
                  <a:srgbClr val="316857"/>
                </a:solidFill>
                <a:latin typeface="+mn-ea"/>
                <a:ea typeface="+mn-ea"/>
              </a:rPr>
              <a:t>java</a:t>
            </a:r>
            <a:r>
              <a:rPr lang="zh-CN" altLang="en-US" sz="1333" dirty="0" smtClean="0">
                <a:solidFill>
                  <a:srgbClr val="316857"/>
                </a:solidFill>
                <a:latin typeface="+mn-ea"/>
                <a:ea typeface="+mn-ea"/>
              </a:rPr>
              <a:t>开发技术</a:t>
            </a:r>
            <a:endParaRPr lang="zh-CN" altLang="en-US" sz="1333" dirty="0">
              <a:solidFill>
                <a:srgbClr val="316857"/>
              </a:solidFill>
              <a:latin typeface="+mn-ea"/>
              <a:ea typeface="+mn-ea"/>
            </a:endParaRPr>
          </a:p>
        </p:txBody>
      </p:sp>
      <p:sp>
        <p:nvSpPr>
          <p:cNvPr id="35" name="等腰三角形 34"/>
          <p:cNvSpPr/>
          <p:nvPr/>
        </p:nvSpPr>
        <p:spPr>
          <a:xfrm>
            <a:off x="3589338" y="2312988"/>
            <a:ext cx="2319337" cy="2219325"/>
          </a:xfrm>
          <a:prstGeom prst="triangle">
            <a:avLst/>
          </a:prstGeom>
          <a:noFill/>
          <a:ln>
            <a:solidFill>
              <a:srgbClr val="316857"/>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anchor="ctr"/>
          <a:lstStyle/>
          <a:p>
            <a:pPr algn="ctr" eaLnBrk="1" hangingPunct="1">
              <a:defRPr/>
            </a:pPr>
            <a:endParaRPr kumimoji="1" lang="zh-CN" altLang="en-US" sz="1333" b="1" dirty="0">
              <a:solidFill>
                <a:srgbClr val="316857"/>
              </a:solidFill>
              <a:ea typeface="宋体"/>
            </a:endParaRPr>
          </a:p>
        </p:txBody>
      </p:sp>
      <p:sp>
        <p:nvSpPr>
          <p:cNvPr id="36" name="等腰三角形 35"/>
          <p:cNvSpPr/>
          <p:nvPr/>
        </p:nvSpPr>
        <p:spPr>
          <a:xfrm>
            <a:off x="3735388" y="2465388"/>
            <a:ext cx="2160587" cy="2066925"/>
          </a:xfrm>
          <a:prstGeom prst="triangle">
            <a:avLst/>
          </a:prstGeom>
          <a:solidFill>
            <a:srgbClr val="316857"/>
          </a:solidFill>
          <a:ln>
            <a:solidFill>
              <a:srgbClr val="316857"/>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anchor="ctr"/>
          <a:lstStyle/>
          <a:p>
            <a:pPr algn="ctr" eaLnBrk="1" hangingPunct="1">
              <a:defRPr/>
            </a:pPr>
            <a:endParaRPr kumimoji="1" lang="zh-CN" altLang="en-US" sz="1333" b="1" dirty="0">
              <a:solidFill>
                <a:srgbClr val="316857"/>
              </a:solidFill>
              <a:ea typeface="宋体"/>
            </a:endParaRPr>
          </a:p>
        </p:txBody>
      </p:sp>
      <p:sp>
        <p:nvSpPr>
          <p:cNvPr id="37" name="等腰三角形 36"/>
          <p:cNvSpPr/>
          <p:nvPr/>
        </p:nvSpPr>
        <p:spPr>
          <a:xfrm>
            <a:off x="6146800" y="2317750"/>
            <a:ext cx="2319338" cy="2217738"/>
          </a:xfrm>
          <a:prstGeom prst="triangle">
            <a:avLst/>
          </a:prstGeom>
          <a:noFill/>
          <a:ln>
            <a:solidFill>
              <a:srgbClr val="316857"/>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anchor="ctr"/>
          <a:lstStyle/>
          <a:p>
            <a:pPr algn="ctr" eaLnBrk="1" hangingPunct="1">
              <a:defRPr/>
            </a:pPr>
            <a:endParaRPr kumimoji="1" lang="zh-CN" altLang="en-US" sz="1333" b="1" dirty="0">
              <a:solidFill>
                <a:srgbClr val="316857"/>
              </a:solidFill>
              <a:ea typeface="宋体"/>
            </a:endParaRPr>
          </a:p>
        </p:txBody>
      </p:sp>
      <p:sp>
        <p:nvSpPr>
          <p:cNvPr id="38" name="等腰三角形 37"/>
          <p:cNvSpPr/>
          <p:nvPr/>
        </p:nvSpPr>
        <p:spPr>
          <a:xfrm>
            <a:off x="6291263" y="2468563"/>
            <a:ext cx="2160587" cy="2066925"/>
          </a:xfrm>
          <a:prstGeom prst="triangle">
            <a:avLst/>
          </a:prstGeom>
          <a:solidFill>
            <a:srgbClr val="316857"/>
          </a:solidFill>
          <a:ln>
            <a:solidFill>
              <a:srgbClr val="316857"/>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anchor="ctr"/>
          <a:lstStyle/>
          <a:p>
            <a:pPr algn="ctr" eaLnBrk="1" hangingPunct="1">
              <a:defRPr/>
            </a:pPr>
            <a:endParaRPr kumimoji="1" lang="zh-CN" altLang="en-US" sz="1333" b="1" dirty="0">
              <a:solidFill>
                <a:srgbClr val="316857"/>
              </a:solidFill>
              <a:ea typeface="宋体"/>
            </a:endParaRPr>
          </a:p>
        </p:txBody>
      </p:sp>
      <p:sp>
        <p:nvSpPr>
          <p:cNvPr id="39" name="等腰三角形 38"/>
          <p:cNvSpPr/>
          <p:nvPr/>
        </p:nvSpPr>
        <p:spPr>
          <a:xfrm>
            <a:off x="8745538" y="2312988"/>
            <a:ext cx="2319337" cy="2219325"/>
          </a:xfrm>
          <a:prstGeom prst="triangle">
            <a:avLst/>
          </a:prstGeom>
          <a:noFill/>
          <a:ln>
            <a:solidFill>
              <a:srgbClr val="316857"/>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anchor="ctr"/>
          <a:lstStyle/>
          <a:p>
            <a:pPr algn="ctr" eaLnBrk="1" hangingPunct="1">
              <a:defRPr/>
            </a:pPr>
            <a:endParaRPr kumimoji="1" lang="zh-CN" altLang="en-US" sz="1333" b="1" dirty="0">
              <a:solidFill>
                <a:srgbClr val="316857"/>
              </a:solidFill>
              <a:ea typeface="宋体"/>
            </a:endParaRPr>
          </a:p>
        </p:txBody>
      </p:sp>
      <p:sp>
        <p:nvSpPr>
          <p:cNvPr id="40" name="等腰三角形 39"/>
          <p:cNvSpPr/>
          <p:nvPr/>
        </p:nvSpPr>
        <p:spPr>
          <a:xfrm>
            <a:off x="8890000" y="2465388"/>
            <a:ext cx="2160588" cy="2066925"/>
          </a:xfrm>
          <a:prstGeom prst="triangle">
            <a:avLst/>
          </a:prstGeom>
          <a:solidFill>
            <a:srgbClr val="316857"/>
          </a:solidFill>
          <a:ln>
            <a:solidFill>
              <a:srgbClr val="316857"/>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anchor="ctr"/>
          <a:lstStyle/>
          <a:p>
            <a:pPr algn="ctr" eaLnBrk="1" hangingPunct="1">
              <a:defRPr/>
            </a:pPr>
            <a:endParaRPr kumimoji="1" lang="zh-CN" altLang="en-US" sz="1333" b="1" dirty="0">
              <a:solidFill>
                <a:srgbClr val="316857"/>
              </a:solidFill>
              <a:ea typeface="宋体"/>
            </a:endParaRPr>
          </a:p>
        </p:txBody>
      </p:sp>
      <p:sp>
        <p:nvSpPr>
          <p:cNvPr id="11282" name="文本框 12"/>
          <p:cNvSpPr txBox="1">
            <a:spLocks noChangeArrowheads="1"/>
          </p:cNvSpPr>
          <p:nvPr/>
        </p:nvSpPr>
        <p:spPr bwMode="auto">
          <a:xfrm>
            <a:off x="1501775" y="3052763"/>
            <a:ext cx="812800" cy="1446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9pPr>
          </a:lstStyle>
          <a:p>
            <a:pPr>
              <a:lnSpc>
                <a:spcPct val="100000"/>
              </a:lnSpc>
              <a:spcBef>
                <a:spcPct val="0"/>
              </a:spcBef>
              <a:buFontTx/>
              <a:buNone/>
            </a:pPr>
            <a:r>
              <a:rPr lang="en-US" altLang="zh-CN" sz="8800">
                <a:solidFill>
                  <a:schemeClr val="bg1"/>
                </a:solidFill>
                <a:latin typeface="Arial" panose="020B0604020202020204" pitchFamily="34" charset="0"/>
                <a:ea typeface="宋体" panose="02010600030101010101" pitchFamily="2" charset="-122"/>
              </a:rPr>
              <a:t>1</a:t>
            </a:r>
            <a:endParaRPr lang="zh-CN" altLang="en-US" sz="8800">
              <a:solidFill>
                <a:schemeClr val="bg1"/>
              </a:solidFill>
              <a:latin typeface="Arial" panose="020B0604020202020204" pitchFamily="34" charset="0"/>
              <a:ea typeface="宋体" panose="02010600030101010101" pitchFamily="2" charset="-122"/>
            </a:endParaRPr>
          </a:p>
        </p:txBody>
      </p:sp>
      <p:sp>
        <p:nvSpPr>
          <p:cNvPr id="11283" name="文本框 40"/>
          <p:cNvSpPr txBox="1">
            <a:spLocks noChangeArrowheads="1"/>
          </p:cNvSpPr>
          <p:nvPr/>
        </p:nvSpPr>
        <p:spPr bwMode="auto">
          <a:xfrm>
            <a:off x="4408488" y="3052763"/>
            <a:ext cx="812800" cy="1446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9pPr>
          </a:lstStyle>
          <a:p>
            <a:pPr>
              <a:lnSpc>
                <a:spcPct val="100000"/>
              </a:lnSpc>
              <a:spcBef>
                <a:spcPct val="0"/>
              </a:spcBef>
              <a:buFontTx/>
              <a:buNone/>
            </a:pPr>
            <a:r>
              <a:rPr lang="en-US" altLang="zh-CN" sz="8800">
                <a:solidFill>
                  <a:schemeClr val="bg1"/>
                </a:solidFill>
                <a:latin typeface="Arial" panose="020B0604020202020204" pitchFamily="34" charset="0"/>
                <a:ea typeface="宋体" panose="02010600030101010101" pitchFamily="2" charset="-122"/>
              </a:rPr>
              <a:t>2</a:t>
            </a:r>
            <a:endParaRPr lang="zh-CN" altLang="en-US" sz="8800">
              <a:solidFill>
                <a:schemeClr val="bg1"/>
              </a:solidFill>
              <a:latin typeface="Arial" panose="020B0604020202020204" pitchFamily="34" charset="0"/>
              <a:ea typeface="宋体" panose="02010600030101010101" pitchFamily="2" charset="-122"/>
            </a:endParaRPr>
          </a:p>
        </p:txBody>
      </p:sp>
      <p:sp>
        <p:nvSpPr>
          <p:cNvPr id="11284" name="文本框 43"/>
          <p:cNvSpPr txBox="1">
            <a:spLocks noChangeArrowheads="1"/>
          </p:cNvSpPr>
          <p:nvPr/>
        </p:nvSpPr>
        <p:spPr bwMode="auto">
          <a:xfrm>
            <a:off x="6919913" y="3084513"/>
            <a:ext cx="814387" cy="1446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9pPr>
          </a:lstStyle>
          <a:p>
            <a:pPr>
              <a:lnSpc>
                <a:spcPct val="100000"/>
              </a:lnSpc>
              <a:spcBef>
                <a:spcPct val="0"/>
              </a:spcBef>
              <a:buFontTx/>
              <a:buNone/>
            </a:pPr>
            <a:r>
              <a:rPr lang="en-US" altLang="zh-CN" sz="8800">
                <a:solidFill>
                  <a:schemeClr val="bg1"/>
                </a:solidFill>
                <a:latin typeface="Arial" panose="020B0604020202020204" pitchFamily="34" charset="0"/>
                <a:ea typeface="宋体" panose="02010600030101010101" pitchFamily="2" charset="-122"/>
              </a:rPr>
              <a:t>3</a:t>
            </a:r>
            <a:endParaRPr lang="zh-CN" altLang="en-US" sz="8800">
              <a:solidFill>
                <a:schemeClr val="bg1"/>
              </a:solidFill>
              <a:latin typeface="Arial" panose="020B0604020202020204" pitchFamily="34" charset="0"/>
              <a:ea typeface="宋体" panose="02010600030101010101" pitchFamily="2" charset="-122"/>
            </a:endParaRPr>
          </a:p>
        </p:txBody>
      </p:sp>
      <p:sp>
        <p:nvSpPr>
          <p:cNvPr id="11285" name="文本框 44"/>
          <p:cNvSpPr txBox="1">
            <a:spLocks noChangeArrowheads="1"/>
          </p:cNvSpPr>
          <p:nvPr/>
        </p:nvSpPr>
        <p:spPr bwMode="auto">
          <a:xfrm>
            <a:off x="9498013" y="3097213"/>
            <a:ext cx="812800" cy="1447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9pPr>
          </a:lstStyle>
          <a:p>
            <a:pPr>
              <a:lnSpc>
                <a:spcPct val="100000"/>
              </a:lnSpc>
              <a:spcBef>
                <a:spcPct val="0"/>
              </a:spcBef>
              <a:buFontTx/>
              <a:buNone/>
            </a:pPr>
            <a:r>
              <a:rPr lang="en-US" altLang="zh-CN" sz="8800">
                <a:solidFill>
                  <a:schemeClr val="bg1"/>
                </a:solidFill>
                <a:latin typeface="Arial" panose="020B0604020202020204" pitchFamily="34" charset="0"/>
                <a:ea typeface="宋体" panose="02010600030101010101" pitchFamily="2" charset="-122"/>
              </a:rPr>
              <a:t>4</a:t>
            </a:r>
            <a:endParaRPr lang="zh-CN" altLang="en-US" sz="8800">
              <a:solidFill>
                <a:schemeClr val="bg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16857"/>
        </a:solidFill>
        <a:effectLst/>
      </p:bgPr>
    </p:bg>
    <p:spTree>
      <p:nvGrpSpPr>
        <p:cNvPr id="1" name=""/>
        <p:cNvGrpSpPr/>
        <p:nvPr/>
      </p:nvGrpSpPr>
      <p:grpSpPr>
        <a:xfrm>
          <a:off x="0" y="0"/>
          <a:ext cx="0" cy="0"/>
          <a:chOff x="0" y="0"/>
          <a:chExt cx="0" cy="0"/>
        </a:xfrm>
      </p:grpSpPr>
      <p:sp>
        <p:nvSpPr>
          <p:cNvPr id="6" name="矩形 5"/>
          <p:cNvSpPr/>
          <p:nvPr/>
        </p:nvSpPr>
        <p:spPr>
          <a:xfrm>
            <a:off x="5764213" y="3771900"/>
            <a:ext cx="6375400" cy="599780"/>
          </a:xfrm>
          <a:prstGeom prst="rect">
            <a:avLst/>
          </a:prstGeom>
        </p:spPr>
        <p:txBody>
          <a:bodyPr>
            <a:spAutoFit/>
          </a:bodyPr>
          <a:lstStyle/>
          <a:p>
            <a:pPr eaLnBrk="1" hangingPunct="1">
              <a:lnSpc>
                <a:spcPct val="130000"/>
              </a:lnSpc>
              <a:defRPr/>
            </a:pPr>
            <a:r>
              <a:rPr lang="zh-CN" altLang="en-US" sz="1333" dirty="0" smtClean="0">
                <a:solidFill>
                  <a:schemeClr val="bg1">
                    <a:lumMod val="95000"/>
                  </a:schemeClr>
                </a:solidFill>
                <a:latin typeface="+mn-ea"/>
                <a:ea typeface="+mn-ea"/>
              </a:rPr>
              <a:t>个人中心，产品展示、活动介绍、购物车、订单管理、分销管理</a:t>
            </a:r>
          </a:p>
          <a:p>
            <a:pPr eaLnBrk="1" hangingPunct="1">
              <a:lnSpc>
                <a:spcPct val="130000"/>
              </a:lnSpc>
              <a:defRPr/>
            </a:pPr>
            <a:endParaRPr lang="en-US" altLang="zh-CN" sz="1333" dirty="0">
              <a:solidFill>
                <a:schemeClr val="bg1">
                  <a:lumMod val="95000"/>
                </a:schemeClr>
              </a:solidFill>
              <a:latin typeface="+mn-ea"/>
              <a:ea typeface="+mn-ea"/>
            </a:endParaRPr>
          </a:p>
        </p:txBody>
      </p:sp>
      <p:grpSp>
        <p:nvGrpSpPr>
          <p:cNvPr id="12291" name="组合 9"/>
          <p:cNvGrpSpPr>
            <a:grpSpLocks/>
          </p:cNvGrpSpPr>
          <p:nvPr/>
        </p:nvGrpSpPr>
        <p:grpSpPr bwMode="auto">
          <a:xfrm rot="3489117">
            <a:off x="8796337" y="1887538"/>
            <a:ext cx="1368425" cy="1079500"/>
            <a:chOff x="9031695" y="1802352"/>
            <a:chExt cx="1064319" cy="840234"/>
          </a:xfrm>
        </p:grpSpPr>
        <p:sp>
          <p:nvSpPr>
            <p:cNvPr id="7" name="任意多边形 6"/>
            <p:cNvSpPr/>
            <p:nvPr/>
          </p:nvSpPr>
          <p:spPr>
            <a:xfrm>
              <a:off x="9132586" y="2364674"/>
              <a:ext cx="635875" cy="200173"/>
            </a:xfrm>
            <a:custGeom>
              <a:avLst/>
              <a:gdLst>
                <a:gd name="connsiteX0" fmla="*/ 0 w 788790"/>
                <a:gd name="connsiteY0" fmla="*/ 415946 h 415946"/>
                <a:gd name="connsiteX1" fmla="*/ 210116 w 788790"/>
                <a:gd name="connsiteY1" fmla="*/ 22225 h 415946"/>
                <a:gd name="connsiteX2" fmla="*/ 424482 w 788790"/>
                <a:gd name="connsiteY2" fmla="*/ 0 h 415946"/>
                <a:gd name="connsiteX3" fmla="*/ 344406 w 788790"/>
                <a:gd name="connsiteY3" fmla="*/ 150048 h 415946"/>
                <a:gd name="connsiteX4" fmla="*/ 646889 w 788790"/>
                <a:gd name="connsiteY4" fmla="*/ 150048 h 415946"/>
                <a:gd name="connsiteX5" fmla="*/ 788790 w 788790"/>
                <a:gd name="connsiteY5" fmla="*/ 415946 h 415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8790" h="415946">
                  <a:moveTo>
                    <a:pt x="0" y="415946"/>
                  </a:moveTo>
                  <a:lnTo>
                    <a:pt x="210116" y="22225"/>
                  </a:lnTo>
                  <a:lnTo>
                    <a:pt x="424482" y="0"/>
                  </a:lnTo>
                  <a:lnTo>
                    <a:pt x="344406" y="150048"/>
                  </a:lnTo>
                  <a:lnTo>
                    <a:pt x="646889" y="150048"/>
                  </a:lnTo>
                  <a:lnTo>
                    <a:pt x="788790" y="415946"/>
                  </a:lnTo>
                  <a:close/>
                </a:path>
              </a:pathLst>
            </a:cu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 name="等腰三角形 7"/>
            <p:cNvSpPr/>
            <p:nvPr/>
          </p:nvSpPr>
          <p:spPr>
            <a:xfrm>
              <a:off x="9031695" y="1802352"/>
              <a:ext cx="1064319" cy="840234"/>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sp>
        <p:nvSpPr>
          <p:cNvPr id="9" name="矩形 8"/>
          <p:cNvSpPr/>
          <p:nvPr/>
        </p:nvSpPr>
        <p:spPr>
          <a:xfrm>
            <a:off x="9551988" y="1497013"/>
            <a:ext cx="2749550" cy="2003425"/>
          </a:xfrm>
          <a:prstGeom prst="rect">
            <a:avLst/>
          </a:prstGeom>
        </p:spPr>
        <p:txBody>
          <a:bodyPr>
            <a:spAutoFit/>
          </a:bodyPr>
          <a:lstStyle/>
          <a:p>
            <a:pPr algn="ctr" eaLnBrk="1" hangingPunct="1">
              <a:lnSpc>
                <a:spcPct val="90000"/>
              </a:lnSpc>
              <a:defRPr/>
            </a:pPr>
            <a:r>
              <a:rPr kumimoji="1" lang="en-US" altLang="zh-CN" sz="13800" b="1" dirty="0">
                <a:solidFill>
                  <a:schemeClr val="bg1">
                    <a:lumMod val="95000"/>
                  </a:schemeClr>
                </a:solidFill>
              </a:rPr>
              <a:t>02</a:t>
            </a:r>
            <a:endParaRPr kumimoji="1" lang="zh-CN" altLang="en-US" sz="13800" b="1" dirty="0">
              <a:solidFill>
                <a:schemeClr val="bg1">
                  <a:lumMod val="95000"/>
                </a:schemeClr>
              </a:solidFill>
            </a:endParaRPr>
          </a:p>
        </p:txBody>
      </p:sp>
      <p:sp>
        <p:nvSpPr>
          <p:cNvPr id="5" name="矩形 4"/>
          <p:cNvSpPr/>
          <p:nvPr/>
        </p:nvSpPr>
        <p:spPr>
          <a:xfrm>
            <a:off x="9625013" y="3038475"/>
            <a:ext cx="2371162" cy="748988"/>
          </a:xfrm>
          <a:prstGeom prst="rect">
            <a:avLst/>
          </a:prstGeom>
          <a:solidFill>
            <a:srgbClr val="316857"/>
          </a:solidFill>
        </p:spPr>
        <p:txBody>
          <a:bodyPr wrap="none">
            <a:spAutoFit/>
          </a:bodyPr>
          <a:lstStyle/>
          <a:p>
            <a:pPr eaLnBrk="1" hangingPunct="1">
              <a:defRPr/>
            </a:pPr>
            <a:r>
              <a:rPr kumimoji="1" lang="zh-CN" altLang="en-US" sz="4267" dirty="0" smtClean="0">
                <a:solidFill>
                  <a:schemeClr val="bg1">
                    <a:lumMod val="95000"/>
                  </a:schemeClr>
                </a:solidFill>
                <a:latin typeface="微软雅黑" panose="020B0503020204020204" pitchFamily="34" charset="-122"/>
                <a:ea typeface="微软雅黑" panose="020B0503020204020204" pitchFamily="34" charset="-122"/>
              </a:rPr>
              <a:t>前端介绍</a:t>
            </a:r>
            <a:endParaRPr kumimoji="1" lang="zh-CN" altLang="en-US" sz="4267"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1" name="等腰三角形 10"/>
          <p:cNvSpPr/>
          <p:nvPr/>
        </p:nvSpPr>
        <p:spPr>
          <a:xfrm>
            <a:off x="8675688" y="3043238"/>
            <a:ext cx="768350" cy="663575"/>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16857"/>
        </a:solidFill>
        <a:effectLst/>
      </p:bgPr>
    </p:bg>
    <p:spTree>
      <p:nvGrpSpPr>
        <p:cNvPr id="1" name=""/>
        <p:cNvGrpSpPr/>
        <p:nvPr/>
      </p:nvGrpSpPr>
      <p:grpSpPr>
        <a:xfrm>
          <a:off x="0" y="0"/>
          <a:ext cx="0" cy="0"/>
          <a:chOff x="0" y="0"/>
          <a:chExt cx="0" cy="0"/>
        </a:xfrm>
      </p:grpSpPr>
      <p:sp>
        <p:nvSpPr>
          <p:cNvPr id="4" name="文本框 3"/>
          <p:cNvSpPr txBox="1"/>
          <p:nvPr/>
        </p:nvSpPr>
        <p:spPr>
          <a:xfrm>
            <a:off x="263525" y="1011918"/>
            <a:ext cx="2879725" cy="459014"/>
          </a:xfrm>
          <a:prstGeom prst="rect">
            <a:avLst/>
          </a:prstGeom>
          <a:noFill/>
        </p:spPr>
        <p:txBody>
          <a:bodyPr lIns="121899" tIns="60949" rIns="121899" bIns="60949" anchor="ctr">
            <a:spAutoFit/>
          </a:bodyPr>
          <a:lstStyle/>
          <a:p>
            <a:pPr eaLnBrk="1" hangingPunct="1">
              <a:lnSpc>
                <a:spcPct val="110000"/>
              </a:lnSpc>
              <a:defRPr/>
            </a:pPr>
            <a:r>
              <a:rPr kumimoji="1" lang="zh-CN" altLang="en-US" sz="2133" b="1" dirty="0" smtClean="0">
                <a:solidFill>
                  <a:prstClr val="white"/>
                </a:solidFill>
                <a:latin typeface="微软雅黑"/>
                <a:ea typeface="微软雅黑"/>
                <a:cs typeface="微软雅黑"/>
              </a:rPr>
              <a:t>移动端购物</a:t>
            </a:r>
            <a:endParaRPr kumimoji="1" lang="zh-CN" altLang="en-US" sz="2133" b="1" dirty="0">
              <a:solidFill>
                <a:prstClr val="white"/>
              </a:solidFill>
              <a:latin typeface="微软雅黑"/>
              <a:ea typeface="微软雅黑"/>
              <a:cs typeface="微软雅黑"/>
            </a:endParaRPr>
          </a:p>
        </p:txBody>
      </p:sp>
      <p:sp>
        <p:nvSpPr>
          <p:cNvPr id="5" name="等腰三角形 4"/>
          <p:cNvSpPr/>
          <p:nvPr/>
        </p:nvSpPr>
        <p:spPr>
          <a:xfrm>
            <a:off x="407988" y="304800"/>
            <a:ext cx="561975" cy="536575"/>
          </a:xfrm>
          <a:prstGeom prst="triangle">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anchor="ctr"/>
          <a:lstStyle/>
          <a:p>
            <a:pPr algn="ctr" eaLnBrk="1" hangingPunct="1">
              <a:defRPr/>
            </a:pPr>
            <a:endParaRPr kumimoji="1" lang="zh-CN" altLang="en-US" sz="1333" b="1" dirty="0">
              <a:solidFill>
                <a:prstClr val="white"/>
              </a:solidFill>
              <a:ea typeface="宋体"/>
            </a:endParaRPr>
          </a:p>
        </p:txBody>
      </p:sp>
      <p:sp>
        <p:nvSpPr>
          <p:cNvPr id="14340" name="文本框 5"/>
          <p:cNvSpPr txBox="1">
            <a:spLocks noChangeArrowheads="1"/>
          </p:cNvSpPr>
          <p:nvPr/>
        </p:nvSpPr>
        <p:spPr bwMode="auto">
          <a:xfrm>
            <a:off x="263525" y="450850"/>
            <a:ext cx="850900" cy="369888"/>
          </a:xfrm>
          <a:prstGeom prst="rect">
            <a:avLst/>
          </a:prstGeom>
          <a:solidFill>
            <a:srgbClr val="316857"/>
          </a:solidFill>
          <a:ln w="9525">
            <a:solidFill>
              <a:srgbClr val="316857"/>
            </a:solidFill>
            <a:miter lim="800000"/>
            <a:headEnd/>
            <a:tailEnd/>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9pPr>
          </a:lstStyle>
          <a:p>
            <a:pPr eaLnBrk="1" hangingPunct="1">
              <a:lnSpc>
                <a:spcPct val="100000"/>
              </a:lnSpc>
              <a:spcBef>
                <a:spcPct val="0"/>
              </a:spcBef>
              <a:buFontTx/>
              <a:buNone/>
            </a:pPr>
            <a:r>
              <a:rPr lang="en-US" altLang="zh-CN" sz="1800">
                <a:solidFill>
                  <a:srgbClr val="FFFFFF"/>
                </a:solidFill>
                <a:latin typeface="Arial" panose="020B0604020202020204" pitchFamily="34" charset="0"/>
                <a:ea typeface="宋体" panose="02010600030101010101" pitchFamily="2" charset="-122"/>
              </a:rPr>
              <a:t>LOGO</a:t>
            </a:r>
            <a:endParaRPr lang="zh-CN" altLang="en-US" sz="1800">
              <a:solidFill>
                <a:srgbClr val="FFFFFF"/>
              </a:solidFill>
              <a:latin typeface="Arial" panose="020B0604020202020204" pitchFamily="34" charset="0"/>
              <a:ea typeface="宋体" panose="02010600030101010101" pitchFamily="2" charset="-122"/>
            </a:endParaRPr>
          </a:p>
        </p:txBody>
      </p:sp>
      <p:sp>
        <p:nvSpPr>
          <p:cNvPr id="34" name="矩形 33"/>
          <p:cNvSpPr/>
          <p:nvPr/>
        </p:nvSpPr>
        <p:spPr>
          <a:xfrm>
            <a:off x="6518275" y="4914900"/>
            <a:ext cx="7966075" cy="933654"/>
          </a:xfrm>
          <a:prstGeom prst="rect">
            <a:avLst/>
          </a:prstGeom>
          <a:noFill/>
        </p:spPr>
        <p:txBody>
          <a:bodyPr>
            <a:spAutoFit/>
          </a:bodyPr>
          <a:lstStyle/>
          <a:p>
            <a:pPr eaLnBrk="1" hangingPunct="1">
              <a:lnSpc>
                <a:spcPct val="200000"/>
              </a:lnSpc>
              <a:defRPr/>
            </a:pPr>
            <a:r>
              <a:rPr lang="en-US" altLang="zh-CN" sz="1867" b="1" dirty="0" smtClean="0">
                <a:solidFill>
                  <a:prstClr val="white"/>
                </a:solidFill>
                <a:latin typeface="等线" panose="02010600030101010101" pitchFamily="2" charset="-122"/>
                <a:ea typeface="等线" panose="02010600030101010101" pitchFamily="2" charset="-122"/>
              </a:rPr>
              <a:t>Vue.js</a:t>
            </a:r>
            <a:endParaRPr lang="en-US" altLang="zh-CN" sz="667" b="1" dirty="0" smtClean="0">
              <a:solidFill>
                <a:prstClr val="white"/>
              </a:solidFill>
              <a:latin typeface="等线" panose="02010600030101010101" pitchFamily="2" charset="-122"/>
              <a:ea typeface="等线" panose="02010600030101010101" pitchFamily="2" charset="-122"/>
            </a:endParaRPr>
          </a:p>
          <a:p>
            <a:pPr eaLnBrk="1" hangingPunct="1">
              <a:lnSpc>
                <a:spcPct val="130000"/>
              </a:lnSpc>
              <a:defRPr/>
            </a:pPr>
            <a:r>
              <a:rPr lang="en-US" altLang="zh-CN" sz="1333" dirty="0" smtClean="0">
                <a:solidFill>
                  <a:prstClr val="white"/>
                </a:solidFill>
                <a:latin typeface="等线" panose="02010600030101010101" pitchFamily="2" charset="-122"/>
                <a:ea typeface="等线" panose="02010600030101010101" pitchFamily="2" charset="-122"/>
              </a:rPr>
              <a:t>Vue</a:t>
            </a:r>
            <a:r>
              <a:rPr lang="zh-CN" altLang="en-US" sz="1333" dirty="0" smtClean="0">
                <a:solidFill>
                  <a:prstClr val="white"/>
                </a:solidFill>
                <a:latin typeface="等线" panose="02010600030101010101" pitchFamily="2" charset="-122"/>
                <a:ea typeface="等线" panose="02010600030101010101" pitchFamily="2" charset="-122"/>
              </a:rPr>
              <a:t>渲染数据。</a:t>
            </a:r>
            <a:endParaRPr lang="en-US" altLang="zh-CN" sz="1333" dirty="0">
              <a:solidFill>
                <a:prstClr val="white"/>
              </a:solidFill>
              <a:latin typeface="等线" panose="02010600030101010101" pitchFamily="2" charset="-122"/>
              <a:ea typeface="等线" panose="02010600030101010101" pitchFamily="2" charset="-122"/>
            </a:endParaRPr>
          </a:p>
        </p:txBody>
      </p:sp>
      <p:pic>
        <p:nvPicPr>
          <p:cNvPr id="14343" name="图片 13"/>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07988" y="2160588"/>
            <a:ext cx="4786312" cy="3932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 name="矩形 28"/>
          <p:cNvSpPr/>
          <p:nvPr/>
        </p:nvSpPr>
        <p:spPr>
          <a:xfrm>
            <a:off x="6518275" y="2159000"/>
            <a:ext cx="7966075" cy="933654"/>
          </a:xfrm>
          <a:prstGeom prst="rect">
            <a:avLst/>
          </a:prstGeom>
          <a:noFill/>
        </p:spPr>
        <p:txBody>
          <a:bodyPr>
            <a:spAutoFit/>
          </a:bodyPr>
          <a:lstStyle/>
          <a:p>
            <a:pPr eaLnBrk="1" hangingPunct="1">
              <a:lnSpc>
                <a:spcPct val="200000"/>
              </a:lnSpc>
              <a:defRPr/>
            </a:pPr>
            <a:r>
              <a:rPr lang="zh-CN" altLang="en-US" sz="1867" b="1" dirty="0" smtClean="0">
                <a:solidFill>
                  <a:prstClr val="white"/>
                </a:solidFill>
                <a:latin typeface="等线" panose="02010600030101010101" pitchFamily="2" charset="-122"/>
                <a:ea typeface="等线" panose="02010600030101010101" pitchFamily="2" charset="-122"/>
              </a:rPr>
              <a:t>前后端分离</a:t>
            </a:r>
            <a:endParaRPr lang="en-US" altLang="zh-CN" sz="667" b="1" dirty="0">
              <a:solidFill>
                <a:prstClr val="white"/>
              </a:solidFill>
              <a:latin typeface="等线" panose="02010600030101010101" pitchFamily="2" charset="-122"/>
              <a:ea typeface="等线" panose="02010600030101010101" pitchFamily="2" charset="-122"/>
            </a:endParaRPr>
          </a:p>
          <a:p>
            <a:pPr eaLnBrk="1" hangingPunct="1">
              <a:lnSpc>
                <a:spcPct val="130000"/>
              </a:lnSpc>
              <a:defRPr/>
            </a:pPr>
            <a:r>
              <a:rPr lang="zh-CN" altLang="en-US" sz="1333" dirty="0" smtClean="0">
                <a:solidFill>
                  <a:prstClr val="white"/>
                </a:solidFill>
                <a:latin typeface="等线" panose="02010600030101010101" pitchFamily="2" charset="-122"/>
                <a:ea typeface="等线" panose="02010600030101010101" pitchFamily="2" charset="-122"/>
              </a:rPr>
              <a:t>前端完全可以独立打包成</a:t>
            </a:r>
            <a:r>
              <a:rPr lang="en-US" altLang="zh-CN" sz="1333" dirty="0" smtClean="0">
                <a:solidFill>
                  <a:prstClr val="white"/>
                </a:solidFill>
                <a:latin typeface="等线" panose="02010600030101010101" pitchFamily="2" charset="-122"/>
                <a:ea typeface="等线" panose="02010600030101010101" pitchFamily="2" charset="-122"/>
              </a:rPr>
              <a:t>app</a:t>
            </a:r>
            <a:r>
              <a:rPr lang="zh-CN" altLang="en-US" sz="1333" dirty="0" smtClean="0">
                <a:solidFill>
                  <a:prstClr val="white"/>
                </a:solidFill>
                <a:latin typeface="等线" panose="02010600030101010101" pitchFamily="2" charset="-122"/>
                <a:ea typeface="等线" panose="02010600030101010101" pitchFamily="2" charset="-122"/>
              </a:rPr>
              <a:t>程序</a:t>
            </a:r>
            <a:r>
              <a:rPr lang="en-US" altLang="zh-CN" sz="1333" dirty="0" smtClean="0">
                <a:solidFill>
                  <a:prstClr val="white"/>
                </a:solidFill>
                <a:latin typeface="等线" panose="02010600030101010101" pitchFamily="2" charset="-122"/>
                <a:ea typeface="等线" panose="02010600030101010101" pitchFamily="2" charset="-122"/>
              </a:rPr>
              <a:t>android ios</a:t>
            </a:r>
            <a:r>
              <a:rPr lang="zh-CN" altLang="en-US" sz="1333" dirty="0" smtClean="0">
                <a:solidFill>
                  <a:prstClr val="white"/>
                </a:solidFill>
                <a:latin typeface="等线" panose="02010600030101010101" pitchFamily="2" charset="-122"/>
                <a:ea typeface="等线" panose="02010600030101010101" pitchFamily="2" charset="-122"/>
              </a:rPr>
              <a:t>双端使用</a:t>
            </a:r>
            <a:endParaRPr lang="en-US" altLang="zh-CN" sz="1333" dirty="0">
              <a:solidFill>
                <a:prstClr val="white"/>
              </a:solidFill>
              <a:latin typeface="等线" panose="02010600030101010101" pitchFamily="2" charset="-122"/>
              <a:ea typeface="等线" panose="02010600030101010101" pitchFamily="2" charset="-122"/>
            </a:endParaRPr>
          </a:p>
        </p:txBody>
      </p:sp>
      <p:sp>
        <p:nvSpPr>
          <p:cNvPr id="30" name="矩形 29"/>
          <p:cNvSpPr/>
          <p:nvPr/>
        </p:nvSpPr>
        <p:spPr>
          <a:xfrm>
            <a:off x="6518275" y="3602038"/>
            <a:ext cx="7966075" cy="933654"/>
          </a:xfrm>
          <a:prstGeom prst="rect">
            <a:avLst/>
          </a:prstGeom>
          <a:noFill/>
        </p:spPr>
        <p:txBody>
          <a:bodyPr>
            <a:spAutoFit/>
          </a:bodyPr>
          <a:lstStyle/>
          <a:p>
            <a:pPr eaLnBrk="1" hangingPunct="1">
              <a:lnSpc>
                <a:spcPct val="200000"/>
              </a:lnSpc>
              <a:defRPr/>
            </a:pPr>
            <a:r>
              <a:rPr lang="en-US" altLang="zh-CN" sz="1867" b="1" dirty="0" smtClean="0">
                <a:solidFill>
                  <a:prstClr val="white"/>
                </a:solidFill>
                <a:latin typeface="等线" panose="02010600030101010101" pitchFamily="2" charset="-122"/>
                <a:ea typeface="等线" panose="02010600030101010101" pitchFamily="2" charset="-122"/>
              </a:rPr>
              <a:t>Mui</a:t>
            </a:r>
            <a:r>
              <a:rPr lang="zh-CN" altLang="en-US" sz="1867" b="1" dirty="0" smtClean="0">
                <a:solidFill>
                  <a:prstClr val="white"/>
                </a:solidFill>
                <a:latin typeface="等线" panose="02010600030101010101" pitchFamily="2" charset="-122"/>
                <a:ea typeface="等线" panose="02010600030101010101" pitchFamily="2" charset="-122"/>
              </a:rPr>
              <a:t>流行移动框架</a:t>
            </a:r>
            <a:endParaRPr lang="en-US" altLang="zh-CN" sz="667" b="1" dirty="0">
              <a:solidFill>
                <a:prstClr val="white"/>
              </a:solidFill>
              <a:latin typeface="等线" panose="02010600030101010101" pitchFamily="2" charset="-122"/>
              <a:ea typeface="等线" panose="02010600030101010101" pitchFamily="2" charset="-122"/>
            </a:endParaRPr>
          </a:p>
          <a:p>
            <a:pPr eaLnBrk="1" hangingPunct="1">
              <a:lnSpc>
                <a:spcPct val="130000"/>
              </a:lnSpc>
              <a:defRPr/>
            </a:pPr>
            <a:r>
              <a:rPr lang="zh-CN" altLang="en-US" sz="1333" dirty="0" smtClean="0">
                <a:solidFill>
                  <a:prstClr val="white"/>
                </a:solidFill>
                <a:latin typeface="等线" panose="02010600030101010101" pitchFamily="2" charset="-122"/>
                <a:ea typeface="等线" panose="02010600030101010101" pitchFamily="2" charset="-122"/>
              </a:rPr>
              <a:t>流行的移动开发框架。</a:t>
            </a:r>
            <a:endParaRPr lang="en-US" altLang="zh-CN" sz="1333" dirty="0">
              <a:solidFill>
                <a:prstClr val="white"/>
              </a:solidFill>
              <a:latin typeface="等线" panose="02010600030101010101" pitchFamily="2" charset="-122"/>
              <a:ea typeface="等线" panose="02010600030101010101" pitchFamily="2" charset="-122"/>
            </a:endParaRPr>
          </a:p>
        </p:txBody>
      </p:sp>
      <p:cxnSp>
        <p:nvCxnSpPr>
          <p:cNvPr id="31" name="直接连接符 30"/>
          <p:cNvCxnSpPr/>
          <p:nvPr/>
        </p:nvCxnSpPr>
        <p:spPr>
          <a:xfrm flipV="1">
            <a:off x="5194300" y="2759075"/>
            <a:ext cx="3422650" cy="22225"/>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5187950" y="4127500"/>
            <a:ext cx="3421063" cy="22225"/>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4927600" y="5491163"/>
            <a:ext cx="3681413" cy="22225"/>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3525" y="1011918"/>
            <a:ext cx="2879725" cy="459014"/>
          </a:xfrm>
          <a:prstGeom prst="rect">
            <a:avLst/>
          </a:prstGeom>
          <a:noFill/>
        </p:spPr>
        <p:txBody>
          <a:bodyPr lIns="121899" tIns="60949" rIns="121899" bIns="60949" anchor="ctr">
            <a:spAutoFit/>
          </a:bodyPr>
          <a:lstStyle/>
          <a:p>
            <a:pPr eaLnBrk="1" hangingPunct="1">
              <a:lnSpc>
                <a:spcPct val="110000"/>
              </a:lnSpc>
              <a:defRPr/>
            </a:pPr>
            <a:r>
              <a:rPr kumimoji="1" lang="zh-CN" altLang="en-US" sz="2133" b="1" dirty="0" smtClean="0">
                <a:solidFill>
                  <a:srgbClr val="316857"/>
                </a:solidFill>
                <a:latin typeface="微软雅黑"/>
                <a:ea typeface="微软雅黑"/>
                <a:cs typeface="微软雅黑"/>
              </a:rPr>
              <a:t>产品首页介绍</a:t>
            </a:r>
            <a:endParaRPr kumimoji="1" lang="zh-CN" altLang="en-US" sz="2133" b="1" dirty="0">
              <a:solidFill>
                <a:srgbClr val="316857"/>
              </a:solidFill>
              <a:latin typeface="微软雅黑"/>
              <a:ea typeface="微软雅黑"/>
              <a:cs typeface="微软雅黑"/>
            </a:endParaRPr>
          </a:p>
        </p:txBody>
      </p:sp>
      <p:sp>
        <p:nvSpPr>
          <p:cNvPr id="5" name="等腰三角形 4"/>
          <p:cNvSpPr/>
          <p:nvPr/>
        </p:nvSpPr>
        <p:spPr>
          <a:xfrm>
            <a:off x="407988" y="304800"/>
            <a:ext cx="561975" cy="536575"/>
          </a:xfrm>
          <a:prstGeom prst="triangle">
            <a:avLst/>
          </a:prstGeom>
          <a:noFill/>
          <a:ln>
            <a:solidFill>
              <a:srgbClr val="1F1F1F"/>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anchor="ctr"/>
          <a:lstStyle/>
          <a:p>
            <a:pPr algn="ctr" eaLnBrk="1" hangingPunct="1">
              <a:defRPr/>
            </a:pPr>
            <a:endParaRPr kumimoji="1" lang="zh-CN" altLang="en-US" sz="1333" b="1" dirty="0">
              <a:solidFill>
                <a:srgbClr val="316857"/>
              </a:solidFill>
              <a:ea typeface="宋体"/>
            </a:endParaRPr>
          </a:p>
        </p:txBody>
      </p:sp>
      <p:sp>
        <p:nvSpPr>
          <p:cNvPr id="15364" name="文本框 5"/>
          <p:cNvSpPr txBox="1">
            <a:spLocks noChangeArrowheads="1"/>
          </p:cNvSpPr>
          <p:nvPr/>
        </p:nvSpPr>
        <p:spPr bwMode="auto">
          <a:xfrm>
            <a:off x="263525" y="450850"/>
            <a:ext cx="850900" cy="369888"/>
          </a:xfrm>
          <a:prstGeom prst="rect">
            <a:avLst/>
          </a:prstGeom>
          <a:solidFill>
            <a:schemeClr val="bg1"/>
          </a:solidFill>
          <a:ln w="9525">
            <a:solidFill>
              <a:schemeClr val="bg1"/>
            </a:solidFill>
            <a:miter lim="800000"/>
            <a:headEnd/>
            <a:tailEnd/>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9pPr>
          </a:lstStyle>
          <a:p>
            <a:pPr eaLnBrk="1" hangingPunct="1">
              <a:lnSpc>
                <a:spcPct val="100000"/>
              </a:lnSpc>
              <a:spcBef>
                <a:spcPct val="0"/>
              </a:spcBef>
              <a:buFontTx/>
              <a:buNone/>
            </a:pPr>
            <a:r>
              <a:rPr lang="en-US" altLang="zh-CN" sz="1800">
                <a:solidFill>
                  <a:srgbClr val="316857"/>
                </a:solidFill>
                <a:latin typeface="Arial" panose="020B0604020202020204" pitchFamily="34" charset="0"/>
                <a:ea typeface="宋体" panose="02010600030101010101" pitchFamily="2" charset="-122"/>
              </a:rPr>
              <a:t>LOGO</a:t>
            </a:r>
            <a:endParaRPr lang="zh-CN" altLang="en-US" sz="1800">
              <a:solidFill>
                <a:srgbClr val="316857"/>
              </a:solidFill>
              <a:latin typeface="Arial" panose="020B0604020202020204" pitchFamily="34" charset="0"/>
              <a:ea typeface="宋体" panose="02010600030101010101" pitchFamily="2" charset="-122"/>
            </a:endParaRPr>
          </a:p>
        </p:txBody>
      </p:sp>
      <p:sp>
        <p:nvSpPr>
          <p:cNvPr id="30" name="Freeform 14"/>
          <p:cNvSpPr>
            <a:spLocks noEditPoints="1"/>
          </p:cNvSpPr>
          <p:nvPr/>
        </p:nvSpPr>
        <p:spPr bwMode="auto">
          <a:xfrm>
            <a:off x="996950" y="2560638"/>
            <a:ext cx="638175" cy="446087"/>
          </a:xfrm>
          <a:custGeom>
            <a:avLst/>
            <a:gdLst>
              <a:gd name="T0" fmla="*/ 56 w 112"/>
              <a:gd name="T1" fmla="*/ 20 h 77"/>
              <a:gd name="T2" fmla="*/ 15 w 112"/>
              <a:gd name="T3" fmla="*/ 49 h 77"/>
              <a:gd name="T4" fmla="*/ 10 w 112"/>
              <a:gd name="T5" fmla="*/ 52 h 77"/>
              <a:gd name="T6" fmla="*/ 4 w 112"/>
              <a:gd name="T7" fmla="*/ 66 h 77"/>
              <a:gd name="T8" fmla="*/ 4 w 112"/>
              <a:gd name="T9" fmla="*/ 37 h 77"/>
              <a:gd name="T10" fmla="*/ 0 w 112"/>
              <a:gd name="T11" fmla="*/ 46 h 77"/>
              <a:gd name="T12" fmla="*/ 13 w 112"/>
              <a:gd name="T13" fmla="*/ 29 h 77"/>
              <a:gd name="T14" fmla="*/ 15 w 112"/>
              <a:gd name="T15" fmla="*/ 49 h 77"/>
              <a:gd name="T16" fmla="*/ 15 w 112"/>
              <a:gd name="T17" fmla="*/ 25 h 77"/>
              <a:gd name="T18" fmla="*/ 3 w 112"/>
              <a:gd name="T19" fmla="*/ 22 h 77"/>
              <a:gd name="T20" fmla="*/ 96 w 112"/>
              <a:gd name="T21" fmla="*/ 66 h 77"/>
              <a:gd name="T22" fmla="*/ 102 w 112"/>
              <a:gd name="T23" fmla="*/ 52 h 77"/>
              <a:gd name="T24" fmla="*/ 107 w 112"/>
              <a:gd name="T25" fmla="*/ 49 h 77"/>
              <a:gd name="T26" fmla="*/ 107 w 112"/>
              <a:gd name="T27" fmla="*/ 37 h 77"/>
              <a:gd name="T28" fmla="*/ 112 w 112"/>
              <a:gd name="T29" fmla="*/ 33 h 77"/>
              <a:gd name="T30" fmla="*/ 98 w 112"/>
              <a:gd name="T31" fmla="*/ 31 h 77"/>
              <a:gd name="T32" fmla="*/ 101 w 112"/>
              <a:gd name="T33" fmla="*/ 15 h 77"/>
              <a:gd name="T34" fmla="*/ 97 w 112"/>
              <a:gd name="T35" fmla="*/ 26 h 77"/>
              <a:gd name="T36" fmla="*/ 101 w 112"/>
              <a:gd name="T37" fmla="*/ 15 h 77"/>
              <a:gd name="T38" fmla="*/ 80 w 112"/>
              <a:gd name="T39" fmla="*/ 72 h 77"/>
              <a:gd name="T40" fmla="*/ 82 w 112"/>
              <a:gd name="T41" fmla="*/ 72 h 77"/>
              <a:gd name="T42" fmla="*/ 87 w 112"/>
              <a:gd name="T43" fmla="*/ 47 h 77"/>
              <a:gd name="T44" fmla="*/ 88 w 112"/>
              <a:gd name="T45" fmla="*/ 47 h 77"/>
              <a:gd name="T46" fmla="*/ 88 w 112"/>
              <a:gd name="T47" fmla="*/ 26 h 77"/>
              <a:gd name="T48" fmla="*/ 77 w 112"/>
              <a:gd name="T49" fmla="*/ 51 h 77"/>
              <a:gd name="T50" fmla="*/ 65 w 112"/>
              <a:gd name="T51" fmla="*/ 32 h 77"/>
              <a:gd name="T52" fmla="*/ 64 w 112"/>
              <a:gd name="T53" fmla="*/ 50 h 77"/>
              <a:gd name="T54" fmla="*/ 57 w 112"/>
              <a:gd name="T55" fmla="*/ 55 h 77"/>
              <a:gd name="T56" fmla="*/ 48 w 112"/>
              <a:gd name="T57" fmla="*/ 77 h 77"/>
              <a:gd name="T58" fmla="*/ 48 w 112"/>
              <a:gd name="T59" fmla="*/ 32 h 77"/>
              <a:gd name="T60" fmla="*/ 41 w 112"/>
              <a:gd name="T61" fmla="*/ 47 h 77"/>
              <a:gd name="T62" fmla="*/ 65 w 112"/>
              <a:gd name="T63" fmla="*/ 21 h 77"/>
              <a:gd name="T64" fmla="*/ 65 w 112"/>
              <a:gd name="T65" fmla="*/ 47 h 77"/>
              <a:gd name="T66" fmla="*/ 31 w 112"/>
              <a:gd name="T67" fmla="*/ 72 h 77"/>
              <a:gd name="T68" fmla="*/ 30 w 112"/>
              <a:gd name="T69" fmla="*/ 72 h 77"/>
              <a:gd name="T70" fmla="*/ 24 w 112"/>
              <a:gd name="T71" fmla="*/ 47 h 77"/>
              <a:gd name="T72" fmla="*/ 23 w 112"/>
              <a:gd name="T73" fmla="*/ 47 h 77"/>
              <a:gd name="T74" fmla="*/ 23 w 112"/>
              <a:gd name="T75" fmla="*/ 26 h 77"/>
              <a:gd name="T76" fmla="*/ 35 w 112"/>
              <a:gd name="T77" fmla="*/ 51 h 77"/>
              <a:gd name="T78" fmla="*/ 39 w 112"/>
              <a:gd name="T79" fmla="*/ 17 h 77"/>
              <a:gd name="T80" fmla="*/ 31 w 112"/>
              <a:gd name="T81" fmla="*/ 25 h 77"/>
              <a:gd name="T82" fmla="*/ 81 w 112"/>
              <a:gd name="T83" fmla="*/ 9 h 77"/>
              <a:gd name="T84" fmla="*/ 75 w 112"/>
              <a:gd name="T85" fmla="*/ 23 h 77"/>
              <a:gd name="T86" fmla="*/ 81 w 112"/>
              <a:gd name="T87" fmla="*/ 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ysClr val="window" lastClr="FFFFFF"/>
          </a:solidFill>
          <a:ln>
            <a:noFill/>
          </a:ln>
        </p:spPr>
        <p:txBody>
          <a:bodyPr lIns="121920" tIns="60960" rIns="121920" bIns="60960"/>
          <a:lstStyle/>
          <a:p>
            <a:pPr defTabSz="1219140">
              <a:defRPr/>
            </a:pPr>
            <a:endParaRPr lang="zh-CN" altLang="en-US" sz="3200" kern="0">
              <a:solidFill>
                <a:sysClr val="windowText" lastClr="000000"/>
              </a:solidFill>
            </a:endParaRPr>
          </a:p>
        </p:txBody>
      </p:sp>
      <p:grpSp>
        <p:nvGrpSpPr>
          <p:cNvPr id="15368" name="组合 13"/>
          <p:cNvGrpSpPr>
            <a:grpSpLocks/>
          </p:cNvGrpSpPr>
          <p:nvPr/>
        </p:nvGrpSpPr>
        <p:grpSpPr bwMode="auto">
          <a:xfrm>
            <a:off x="506413" y="2041525"/>
            <a:ext cx="5230812" cy="1471613"/>
            <a:chOff x="506488" y="2042122"/>
            <a:chExt cx="5230214" cy="1471207"/>
          </a:xfrm>
        </p:grpSpPr>
        <p:sp>
          <p:nvSpPr>
            <p:cNvPr id="33" name="矩形 32"/>
            <p:cNvSpPr/>
            <p:nvPr/>
          </p:nvSpPr>
          <p:spPr>
            <a:xfrm>
              <a:off x="1866819" y="2042122"/>
              <a:ext cx="3869883" cy="933396"/>
            </a:xfrm>
            <a:prstGeom prst="rect">
              <a:avLst/>
            </a:prstGeom>
            <a:noFill/>
          </p:spPr>
          <p:txBody>
            <a:bodyPr>
              <a:spAutoFit/>
            </a:bodyPr>
            <a:lstStyle/>
            <a:p>
              <a:pPr eaLnBrk="1" hangingPunct="1">
                <a:lnSpc>
                  <a:spcPct val="200000"/>
                </a:lnSpc>
                <a:defRPr/>
              </a:pPr>
              <a:r>
                <a:rPr lang="zh-CN" altLang="en-US" sz="1867" b="1" dirty="0" smtClean="0">
                  <a:solidFill>
                    <a:srgbClr val="316857"/>
                  </a:solidFill>
                  <a:latin typeface="+mn-ea"/>
                  <a:ea typeface="+mn-ea"/>
                </a:rPr>
                <a:t>动态配置</a:t>
              </a:r>
              <a:endParaRPr lang="en-US" altLang="zh-CN" sz="667" b="1" dirty="0" smtClean="0">
                <a:solidFill>
                  <a:srgbClr val="316857"/>
                </a:solidFill>
                <a:latin typeface="+mn-ea"/>
                <a:ea typeface="+mn-ea"/>
              </a:endParaRPr>
            </a:p>
            <a:p>
              <a:pPr eaLnBrk="1" hangingPunct="1">
                <a:lnSpc>
                  <a:spcPct val="130000"/>
                </a:lnSpc>
                <a:defRPr/>
              </a:pPr>
              <a:r>
                <a:rPr lang="zh-CN" altLang="en-US" sz="1333" dirty="0" smtClean="0">
                  <a:solidFill>
                    <a:srgbClr val="316857"/>
                  </a:solidFill>
                  <a:latin typeface="+mn-ea"/>
                  <a:ea typeface="+mn-ea"/>
                </a:rPr>
                <a:t>广告轮播图，产品活动图动态配置。</a:t>
              </a:r>
              <a:endParaRPr lang="en-US" altLang="zh-CN" sz="1333" dirty="0">
                <a:solidFill>
                  <a:srgbClr val="316857"/>
                </a:solidFill>
                <a:latin typeface="+mn-ea"/>
                <a:ea typeface="+mn-ea"/>
              </a:endParaRPr>
            </a:p>
          </p:txBody>
        </p:sp>
        <p:grpSp>
          <p:nvGrpSpPr>
            <p:cNvPr id="15380" name="组合 12"/>
            <p:cNvGrpSpPr>
              <a:grpSpLocks/>
            </p:cNvGrpSpPr>
            <p:nvPr/>
          </p:nvGrpSpPr>
          <p:grpSpPr bwMode="auto">
            <a:xfrm>
              <a:off x="506488" y="2067117"/>
              <a:ext cx="1265626" cy="1446212"/>
              <a:chOff x="506488" y="2067117"/>
              <a:chExt cx="1265626" cy="1446212"/>
            </a:xfrm>
          </p:grpSpPr>
          <p:sp>
            <p:nvSpPr>
              <p:cNvPr id="15381" name="文本框 12"/>
              <p:cNvSpPr txBox="1">
                <a:spLocks noChangeArrowheads="1"/>
              </p:cNvSpPr>
              <p:nvPr/>
            </p:nvSpPr>
            <p:spPr bwMode="auto">
              <a:xfrm>
                <a:off x="727543" y="2067117"/>
                <a:ext cx="812800" cy="1446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9pPr>
              </a:lstStyle>
              <a:p>
                <a:pPr>
                  <a:lnSpc>
                    <a:spcPct val="100000"/>
                  </a:lnSpc>
                  <a:spcBef>
                    <a:spcPct val="0"/>
                  </a:spcBef>
                  <a:buFontTx/>
                  <a:buNone/>
                </a:pPr>
                <a:r>
                  <a:rPr lang="en-US" altLang="zh-CN" sz="8800">
                    <a:solidFill>
                      <a:srgbClr val="316857"/>
                    </a:solidFill>
                    <a:latin typeface="Arial" panose="020B0604020202020204" pitchFamily="34" charset="0"/>
                    <a:ea typeface="宋体" panose="02010600030101010101" pitchFamily="2" charset="-122"/>
                  </a:rPr>
                  <a:t>1</a:t>
                </a:r>
                <a:endParaRPr lang="zh-CN" altLang="en-US" sz="8800">
                  <a:solidFill>
                    <a:srgbClr val="316857"/>
                  </a:solidFill>
                  <a:latin typeface="Arial" panose="020B0604020202020204" pitchFamily="34" charset="0"/>
                  <a:ea typeface="宋体" panose="02010600030101010101" pitchFamily="2" charset="-122"/>
                </a:endParaRPr>
              </a:p>
            </p:txBody>
          </p:sp>
          <p:sp>
            <p:nvSpPr>
              <p:cNvPr id="10" name="等腰三角形 9"/>
              <p:cNvSpPr/>
              <p:nvPr/>
            </p:nvSpPr>
            <p:spPr>
              <a:xfrm>
                <a:off x="506488" y="2107192"/>
                <a:ext cx="1265092" cy="1090311"/>
              </a:xfrm>
              <a:prstGeom prst="triangle">
                <a:avLst/>
              </a:prstGeom>
              <a:noFill/>
              <a:ln>
                <a:solidFill>
                  <a:srgbClr val="3168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15369" name="组合 14"/>
          <p:cNvGrpSpPr>
            <a:grpSpLocks/>
          </p:cNvGrpSpPr>
          <p:nvPr/>
        </p:nvGrpSpPr>
        <p:grpSpPr bwMode="auto">
          <a:xfrm>
            <a:off x="538163" y="3429000"/>
            <a:ext cx="5211762" cy="1446213"/>
            <a:chOff x="526137" y="3350802"/>
            <a:chExt cx="5210565" cy="1446212"/>
          </a:xfrm>
        </p:grpSpPr>
        <p:sp>
          <p:nvSpPr>
            <p:cNvPr id="46" name="矩形 45"/>
            <p:cNvSpPr/>
            <p:nvPr/>
          </p:nvSpPr>
          <p:spPr>
            <a:xfrm>
              <a:off x="1867266" y="3390490"/>
              <a:ext cx="3869436" cy="933653"/>
            </a:xfrm>
            <a:prstGeom prst="rect">
              <a:avLst/>
            </a:prstGeom>
            <a:noFill/>
          </p:spPr>
          <p:txBody>
            <a:bodyPr>
              <a:spAutoFit/>
            </a:bodyPr>
            <a:lstStyle/>
            <a:p>
              <a:pPr eaLnBrk="1" hangingPunct="1">
                <a:lnSpc>
                  <a:spcPct val="200000"/>
                </a:lnSpc>
                <a:defRPr/>
              </a:pPr>
              <a:r>
                <a:rPr lang="zh-CN" altLang="en-US" sz="1867" b="1" dirty="0" smtClean="0">
                  <a:solidFill>
                    <a:srgbClr val="316857"/>
                  </a:solidFill>
                  <a:latin typeface="+mn-ea"/>
                  <a:ea typeface="+mn-ea"/>
                </a:rPr>
                <a:t>产品展示</a:t>
              </a:r>
              <a:endParaRPr lang="en-US" altLang="zh-CN" sz="667" b="1" dirty="0">
                <a:solidFill>
                  <a:srgbClr val="316857"/>
                </a:solidFill>
                <a:latin typeface="+mn-ea"/>
                <a:ea typeface="+mn-ea"/>
              </a:endParaRPr>
            </a:p>
            <a:p>
              <a:pPr eaLnBrk="1" hangingPunct="1">
                <a:lnSpc>
                  <a:spcPct val="130000"/>
                </a:lnSpc>
                <a:defRPr/>
              </a:pPr>
              <a:r>
                <a:rPr lang="zh-CN" altLang="en-US" sz="1333" dirty="0" smtClean="0">
                  <a:solidFill>
                    <a:srgbClr val="316857"/>
                  </a:solidFill>
                  <a:latin typeface="+mn-ea"/>
                  <a:ea typeface="+mn-ea"/>
                </a:rPr>
                <a:t>采用楼层的方式展示产品。</a:t>
              </a:r>
              <a:endParaRPr lang="en-US" altLang="zh-CN" sz="1333" dirty="0">
                <a:solidFill>
                  <a:srgbClr val="316857"/>
                </a:solidFill>
                <a:latin typeface="+mn-ea"/>
                <a:ea typeface="+mn-ea"/>
              </a:endParaRPr>
            </a:p>
          </p:txBody>
        </p:sp>
        <p:grpSp>
          <p:nvGrpSpPr>
            <p:cNvPr id="15376" name="组合 11"/>
            <p:cNvGrpSpPr>
              <a:grpSpLocks/>
            </p:cNvGrpSpPr>
            <p:nvPr/>
          </p:nvGrpSpPr>
          <p:grpSpPr bwMode="auto">
            <a:xfrm>
              <a:off x="526137" y="3350802"/>
              <a:ext cx="1265626" cy="1446212"/>
              <a:chOff x="526137" y="3350802"/>
              <a:chExt cx="1265626" cy="1446212"/>
            </a:xfrm>
          </p:grpSpPr>
          <p:sp>
            <p:nvSpPr>
              <p:cNvPr id="15377" name="文本框 12"/>
              <p:cNvSpPr txBox="1">
                <a:spLocks noChangeArrowheads="1"/>
              </p:cNvSpPr>
              <p:nvPr/>
            </p:nvSpPr>
            <p:spPr bwMode="auto">
              <a:xfrm>
                <a:off x="793602" y="3350802"/>
                <a:ext cx="812800" cy="1446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9pPr>
              </a:lstStyle>
              <a:p>
                <a:pPr>
                  <a:lnSpc>
                    <a:spcPct val="100000"/>
                  </a:lnSpc>
                  <a:spcBef>
                    <a:spcPct val="0"/>
                  </a:spcBef>
                  <a:buFontTx/>
                  <a:buNone/>
                </a:pPr>
                <a:r>
                  <a:rPr lang="en-US" altLang="zh-CN" sz="8800">
                    <a:solidFill>
                      <a:srgbClr val="316857"/>
                    </a:solidFill>
                    <a:latin typeface="Arial" panose="020B0604020202020204" pitchFamily="34" charset="0"/>
                    <a:ea typeface="宋体" panose="02010600030101010101" pitchFamily="2" charset="-122"/>
                  </a:rPr>
                  <a:t>2</a:t>
                </a:r>
                <a:endParaRPr lang="zh-CN" altLang="en-US" sz="8800">
                  <a:solidFill>
                    <a:srgbClr val="316857"/>
                  </a:solidFill>
                  <a:latin typeface="Arial" panose="020B0604020202020204" pitchFamily="34" charset="0"/>
                  <a:ea typeface="宋体" panose="02010600030101010101" pitchFamily="2" charset="-122"/>
                </a:endParaRPr>
              </a:p>
            </p:txBody>
          </p:sp>
          <p:sp>
            <p:nvSpPr>
              <p:cNvPr id="51" name="等腰三角形 50"/>
              <p:cNvSpPr/>
              <p:nvPr/>
            </p:nvSpPr>
            <p:spPr>
              <a:xfrm>
                <a:off x="526137" y="3398427"/>
                <a:ext cx="1264946" cy="1092199"/>
              </a:xfrm>
              <a:prstGeom prst="triangle">
                <a:avLst/>
              </a:prstGeom>
              <a:noFill/>
              <a:ln>
                <a:solidFill>
                  <a:srgbClr val="3168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15370" name="组合 15"/>
          <p:cNvGrpSpPr>
            <a:grpSpLocks/>
          </p:cNvGrpSpPr>
          <p:nvPr/>
        </p:nvGrpSpPr>
        <p:grpSpPr bwMode="auto">
          <a:xfrm>
            <a:off x="577850" y="4945063"/>
            <a:ext cx="5186363" cy="1446212"/>
            <a:chOff x="601309" y="4785943"/>
            <a:chExt cx="5186556" cy="1446212"/>
          </a:xfrm>
        </p:grpSpPr>
        <p:sp>
          <p:nvSpPr>
            <p:cNvPr id="47" name="矩形 46"/>
            <p:cNvSpPr/>
            <p:nvPr/>
          </p:nvSpPr>
          <p:spPr>
            <a:xfrm>
              <a:off x="1917396" y="4789118"/>
              <a:ext cx="3870469" cy="933654"/>
            </a:xfrm>
            <a:prstGeom prst="rect">
              <a:avLst/>
            </a:prstGeom>
            <a:noFill/>
          </p:spPr>
          <p:txBody>
            <a:bodyPr>
              <a:spAutoFit/>
            </a:bodyPr>
            <a:lstStyle/>
            <a:p>
              <a:pPr eaLnBrk="1" hangingPunct="1">
                <a:lnSpc>
                  <a:spcPct val="200000"/>
                </a:lnSpc>
                <a:defRPr/>
              </a:pPr>
              <a:r>
                <a:rPr lang="zh-CN" altLang="en-US" sz="1867" b="1" dirty="0" smtClean="0">
                  <a:solidFill>
                    <a:srgbClr val="316857"/>
                  </a:solidFill>
                  <a:latin typeface="+mn-ea"/>
                  <a:ea typeface="+mn-ea"/>
                </a:rPr>
                <a:t>底部菜单</a:t>
              </a:r>
              <a:endParaRPr lang="en-US" altLang="zh-CN" sz="667" b="1" dirty="0">
                <a:solidFill>
                  <a:srgbClr val="316857"/>
                </a:solidFill>
                <a:latin typeface="+mn-ea"/>
                <a:ea typeface="+mn-ea"/>
              </a:endParaRPr>
            </a:p>
            <a:p>
              <a:pPr eaLnBrk="1" hangingPunct="1">
                <a:lnSpc>
                  <a:spcPct val="130000"/>
                </a:lnSpc>
                <a:defRPr/>
              </a:pPr>
              <a:r>
                <a:rPr lang="zh-CN" altLang="en-US" sz="1333" dirty="0" smtClean="0">
                  <a:solidFill>
                    <a:srgbClr val="316857"/>
                  </a:solidFill>
                  <a:latin typeface="+mn-ea"/>
                  <a:ea typeface="+mn-ea"/>
                </a:rPr>
                <a:t>底部常用菜单快速定位到功能页面。</a:t>
              </a:r>
              <a:endParaRPr lang="en-US" altLang="zh-CN" sz="1333" dirty="0">
                <a:solidFill>
                  <a:srgbClr val="316857"/>
                </a:solidFill>
                <a:latin typeface="+mn-ea"/>
                <a:ea typeface="+mn-ea"/>
              </a:endParaRPr>
            </a:p>
          </p:txBody>
        </p:sp>
        <p:grpSp>
          <p:nvGrpSpPr>
            <p:cNvPr id="15372" name="组合 10"/>
            <p:cNvGrpSpPr>
              <a:grpSpLocks/>
            </p:cNvGrpSpPr>
            <p:nvPr/>
          </p:nvGrpSpPr>
          <p:grpSpPr bwMode="auto">
            <a:xfrm>
              <a:off x="601309" y="4785943"/>
              <a:ext cx="1265626" cy="1446212"/>
              <a:chOff x="601309" y="4785943"/>
              <a:chExt cx="1265626" cy="1446212"/>
            </a:xfrm>
          </p:grpSpPr>
          <p:sp>
            <p:nvSpPr>
              <p:cNvPr id="15373" name="文本框 12"/>
              <p:cNvSpPr txBox="1">
                <a:spLocks noChangeArrowheads="1"/>
              </p:cNvSpPr>
              <p:nvPr/>
            </p:nvSpPr>
            <p:spPr bwMode="auto">
              <a:xfrm>
                <a:off x="859207" y="4785943"/>
                <a:ext cx="812800" cy="1446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9pPr>
              </a:lstStyle>
              <a:p>
                <a:pPr>
                  <a:lnSpc>
                    <a:spcPct val="100000"/>
                  </a:lnSpc>
                  <a:spcBef>
                    <a:spcPct val="0"/>
                  </a:spcBef>
                  <a:buFontTx/>
                  <a:buNone/>
                </a:pPr>
                <a:r>
                  <a:rPr lang="en-US" altLang="zh-CN" sz="8800">
                    <a:solidFill>
                      <a:srgbClr val="316857"/>
                    </a:solidFill>
                    <a:latin typeface="Arial" panose="020B0604020202020204" pitchFamily="34" charset="0"/>
                    <a:ea typeface="宋体" panose="02010600030101010101" pitchFamily="2" charset="-122"/>
                  </a:rPr>
                  <a:t>3</a:t>
                </a:r>
                <a:endParaRPr lang="zh-CN" altLang="en-US" sz="8800">
                  <a:solidFill>
                    <a:srgbClr val="316857"/>
                  </a:solidFill>
                  <a:latin typeface="Arial" panose="020B0604020202020204" pitchFamily="34" charset="0"/>
                  <a:ea typeface="宋体" panose="02010600030101010101" pitchFamily="2" charset="-122"/>
                </a:endParaRPr>
              </a:p>
            </p:txBody>
          </p:sp>
          <p:sp>
            <p:nvSpPr>
              <p:cNvPr id="52" name="等腰三角形 51"/>
              <p:cNvSpPr/>
              <p:nvPr/>
            </p:nvSpPr>
            <p:spPr>
              <a:xfrm>
                <a:off x="601309" y="4838330"/>
                <a:ext cx="1265285" cy="1090613"/>
              </a:xfrm>
              <a:prstGeom prst="triangle">
                <a:avLst/>
              </a:prstGeom>
              <a:noFill/>
              <a:ln>
                <a:solidFill>
                  <a:srgbClr val="3168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pic>
        <p:nvPicPr>
          <p:cNvPr id="8194" name="Picture 2" descr="C:\Users\Administrator\Documents\Tencent Files\343795838\FileRecv\MobileFile\Screenshot_2017-11-21-16-34-09-838_com.tencent.mm.png"/>
          <p:cNvPicPr>
            <a:picLocks noChangeAspect="1" noChangeArrowheads="1"/>
          </p:cNvPicPr>
          <p:nvPr/>
        </p:nvPicPr>
        <p:blipFill>
          <a:blip r:embed="rId2" cstate="print"/>
          <a:srcRect/>
          <a:stretch>
            <a:fillRect/>
          </a:stretch>
        </p:blipFill>
        <p:spPr bwMode="auto">
          <a:xfrm>
            <a:off x="7032104" y="0"/>
            <a:ext cx="3659666" cy="6506072"/>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3525" y="1011918"/>
            <a:ext cx="2879725" cy="459014"/>
          </a:xfrm>
          <a:prstGeom prst="rect">
            <a:avLst/>
          </a:prstGeom>
          <a:noFill/>
        </p:spPr>
        <p:txBody>
          <a:bodyPr lIns="121899" tIns="60949" rIns="121899" bIns="60949" anchor="ctr">
            <a:spAutoFit/>
          </a:bodyPr>
          <a:lstStyle/>
          <a:p>
            <a:pPr eaLnBrk="1" hangingPunct="1">
              <a:lnSpc>
                <a:spcPct val="110000"/>
              </a:lnSpc>
              <a:defRPr/>
            </a:pPr>
            <a:r>
              <a:rPr kumimoji="1" lang="zh-CN" altLang="en-US" sz="2133" b="1" dirty="0" smtClean="0">
                <a:solidFill>
                  <a:srgbClr val="316857"/>
                </a:solidFill>
                <a:latin typeface="微软雅黑"/>
                <a:ea typeface="微软雅黑"/>
                <a:cs typeface="微软雅黑"/>
              </a:rPr>
              <a:t>产品首页介绍</a:t>
            </a:r>
            <a:endParaRPr kumimoji="1" lang="zh-CN" altLang="en-US" sz="2133" b="1" dirty="0">
              <a:solidFill>
                <a:srgbClr val="316857"/>
              </a:solidFill>
              <a:latin typeface="微软雅黑"/>
              <a:ea typeface="微软雅黑"/>
              <a:cs typeface="微软雅黑"/>
            </a:endParaRPr>
          </a:p>
        </p:txBody>
      </p:sp>
      <p:sp>
        <p:nvSpPr>
          <p:cNvPr id="5" name="等腰三角形 4"/>
          <p:cNvSpPr/>
          <p:nvPr/>
        </p:nvSpPr>
        <p:spPr>
          <a:xfrm>
            <a:off x="407988" y="304800"/>
            <a:ext cx="561975" cy="536575"/>
          </a:xfrm>
          <a:prstGeom prst="triangle">
            <a:avLst/>
          </a:prstGeom>
          <a:noFill/>
          <a:ln>
            <a:solidFill>
              <a:srgbClr val="1F1F1F"/>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anchor="ctr"/>
          <a:lstStyle/>
          <a:p>
            <a:pPr algn="ctr" eaLnBrk="1" hangingPunct="1">
              <a:defRPr/>
            </a:pPr>
            <a:endParaRPr kumimoji="1" lang="zh-CN" altLang="en-US" sz="1333" b="1" dirty="0">
              <a:solidFill>
                <a:srgbClr val="316857"/>
              </a:solidFill>
              <a:ea typeface="宋体"/>
            </a:endParaRPr>
          </a:p>
        </p:txBody>
      </p:sp>
      <p:sp>
        <p:nvSpPr>
          <p:cNvPr id="15364" name="文本框 5"/>
          <p:cNvSpPr txBox="1">
            <a:spLocks noChangeArrowheads="1"/>
          </p:cNvSpPr>
          <p:nvPr/>
        </p:nvSpPr>
        <p:spPr bwMode="auto">
          <a:xfrm>
            <a:off x="263525" y="450850"/>
            <a:ext cx="850900" cy="369888"/>
          </a:xfrm>
          <a:prstGeom prst="rect">
            <a:avLst/>
          </a:prstGeom>
          <a:solidFill>
            <a:schemeClr val="bg1"/>
          </a:solidFill>
          <a:ln w="9525">
            <a:solidFill>
              <a:schemeClr val="bg1"/>
            </a:solidFill>
            <a:miter lim="800000"/>
            <a:headEnd/>
            <a:tailEnd/>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9pPr>
          </a:lstStyle>
          <a:p>
            <a:pPr eaLnBrk="1" hangingPunct="1">
              <a:lnSpc>
                <a:spcPct val="100000"/>
              </a:lnSpc>
              <a:spcBef>
                <a:spcPct val="0"/>
              </a:spcBef>
              <a:buFontTx/>
              <a:buNone/>
            </a:pPr>
            <a:r>
              <a:rPr lang="en-US" altLang="zh-CN" sz="1800">
                <a:solidFill>
                  <a:srgbClr val="316857"/>
                </a:solidFill>
                <a:latin typeface="Arial" panose="020B0604020202020204" pitchFamily="34" charset="0"/>
                <a:ea typeface="宋体" panose="02010600030101010101" pitchFamily="2" charset="-122"/>
              </a:rPr>
              <a:t>LOGO</a:t>
            </a:r>
            <a:endParaRPr lang="zh-CN" altLang="en-US" sz="1800">
              <a:solidFill>
                <a:srgbClr val="316857"/>
              </a:solidFill>
              <a:latin typeface="Arial" panose="020B0604020202020204" pitchFamily="34" charset="0"/>
              <a:ea typeface="宋体" panose="02010600030101010101" pitchFamily="2" charset="-122"/>
            </a:endParaRPr>
          </a:p>
        </p:txBody>
      </p:sp>
      <p:sp>
        <p:nvSpPr>
          <p:cNvPr id="30" name="Freeform 14"/>
          <p:cNvSpPr>
            <a:spLocks noEditPoints="1"/>
          </p:cNvSpPr>
          <p:nvPr/>
        </p:nvSpPr>
        <p:spPr bwMode="auto">
          <a:xfrm>
            <a:off x="996950" y="2560638"/>
            <a:ext cx="638175" cy="446087"/>
          </a:xfrm>
          <a:custGeom>
            <a:avLst/>
            <a:gdLst>
              <a:gd name="T0" fmla="*/ 56 w 112"/>
              <a:gd name="T1" fmla="*/ 20 h 77"/>
              <a:gd name="T2" fmla="*/ 15 w 112"/>
              <a:gd name="T3" fmla="*/ 49 h 77"/>
              <a:gd name="T4" fmla="*/ 10 w 112"/>
              <a:gd name="T5" fmla="*/ 52 h 77"/>
              <a:gd name="T6" fmla="*/ 4 w 112"/>
              <a:gd name="T7" fmla="*/ 66 h 77"/>
              <a:gd name="T8" fmla="*/ 4 w 112"/>
              <a:gd name="T9" fmla="*/ 37 h 77"/>
              <a:gd name="T10" fmla="*/ 0 w 112"/>
              <a:gd name="T11" fmla="*/ 46 h 77"/>
              <a:gd name="T12" fmla="*/ 13 w 112"/>
              <a:gd name="T13" fmla="*/ 29 h 77"/>
              <a:gd name="T14" fmla="*/ 15 w 112"/>
              <a:gd name="T15" fmla="*/ 49 h 77"/>
              <a:gd name="T16" fmla="*/ 15 w 112"/>
              <a:gd name="T17" fmla="*/ 25 h 77"/>
              <a:gd name="T18" fmla="*/ 3 w 112"/>
              <a:gd name="T19" fmla="*/ 22 h 77"/>
              <a:gd name="T20" fmla="*/ 96 w 112"/>
              <a:gd name="T21" fmla="*/ 66 h 77"/>
              <a:gd name="T22" fmla="*/ 102 w 112"/>
              <a:gd name="T23" fmla="*/ 52 h 77"/>
              <a:gd name="T24" fmla="*/ 107 w 112"/>
              <a:gd name="T25" fmla="*/ 49 h 77"/>
              <a:gd name="T26" fmla="*/ 107 w 112"/>
              <a:gd name="T27" fmla="*/ 37 h 77"/>
              <a:gd name="T28" fmla="*/ 112 w 112"/>
              <a:gd name="T29" fmla="*/ 33 h 77"/>
              <a:gd name="T30" fmla="*/ 98 w 112"/>
              <a:gd name="T31" fmla="*/ 31 h 77"/>
              <a:gd name="T32" fmla="*/ 101 w 112"/>
              <a:gd name="T33" fmla="*/ 15 h 77"/>
              <a:gd name="T34" fmla="*/ 97 w 112"/>
              <a:gd name="T35" fmla="*/ 26 h 77"/>
              <a:gd name="T36" fmla="*/ 101 w 112"/>
              <a:gd name="T37" fmla="*/ 15 h 77"/>
              <a:gd name="T38" fmla="*/ 80 w 112"/>
              <a:gd name="T39" fmla="*/ 72 h 77"/>
              <a:gd name="T40" fmla="*/ 82 w 112"/>
              <a:gd name="T41" fmla="*/ 72 h 77"/>
              <a:gd name="T42" fmla="*/ 87 w 112"/>
              <a:gd name="T43" fmla="*/ 47 h 77"/>
              <a:gd name="T44" fmla="*/ 88 w 112"/>
              <a:gd name="T45" fmla="*/ 47 h 77"/>
              <a:gd name="T46" fmla="*/ 88 w 112"/>
              <a:gd name="T47" fmla="*/ 26 h 77"/>
              <a:gd name="T48" fmla="*/ 77 w 112"/>
              <a:gd name="T49" fmla="*/ 51 h 77"/>
              <a:gd name="T50" fmla="*/ 65 w 112"/>
              <a:gd name="T51" fmla="*/ 32 h 77"/>
              <a:gd name="T52" fmla="*/ 64 w 112"/>
              <a:gd name="T53" fmla="*/ 50 h 77"/>
              <a:gd name="T54" fmla="*/ 57 w 112"/>
              <a:gd name="T55" fmla="*/ 55 h 77"/>
              <a:gd name="T56" fmla="*/ 48 w 112"/>
              <a:gd name="T57" fmla="*/ 77 h 77"/>
              <a:gd name="T58" fmla="*/ 48 w 112"/>
              <a:gd name="T59" fmla="*/ 32 h 77"/>
              <a:gd name="T60" fmla="*/ 41 w 112"/>
              <a:gd name="T61" fmla="*/ 47 h 77"/>
              <a:gd name="T62" fmla="*/ 65 w 112"/>
              <a:gd name="T63" fmla="*/ 21 h 77"/>
              <a:gd name="T64" fmla="*/ 65 w 112"/>
              <a:gd name="T65" fmla="*/ 47 h 77"/>
              <a:gd name="T66" fmla="*/ 31 w 112"/>
              <a:gd name="T67" fmla="*/ 72 h 77"/>
              <a:gd name="T68" fmla="*/ 30 w 112"/>
              <a:gd name="T69" fmla="*/ 72 h 77"/>
              <a:gd name="T70" fmla="*/ 24 w 112"/>
              <a:gd name="T71" fmla="*/ 47 h 77"/>
              <a:gd name="T72" fmla="*/ 23 w 112"/>
              <a:gd name="T73" fmla="*/ 47 h 77"/>
              <a:gd name="T74" fmla="*/ 23 w 112"/>
              <a:gd name="T75" fmla="*/ 26 h 77"/>
              <a:gd name="T76" fmla="*/ 35 w 112"/>
              <a:gd name="T77" fmla="*/ 51 h 77"/>
              <a:gd name="T78" fmla="*/ 39 w 112"/>
              <a:gd name="T79" fmla="*/ 17 h 77"/>
              <a:gd name="T80" fmla="*/ 31 w 112"/>
              <a:gd name="T81" fmla="*/ 25 h 77"/>
              <a:gd name="T82" fmla="*/ 81 w 112"/>
              <a:gd name="T83" fmla="*/ 9 h 77"/>
              <a:gd name="T84" fmla="*/ 75 w 112"/>
              <a:gd name="T85" fmla="*/ 23 h 77"/>
              <a:gd name="T86" fmla="*/ 81 w 112"/>
              <a:gd name="T87" fmla="*/ 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ysClr val="window" lastClr="FFFFFF"/>
          </a:solidFill>
          <a:ln>
            <a:noFill/>
          </a:ln>
        </p:spPr>
        <p:txBody>
          <a:bodyPr lIns="121920" tIns="60960" rIns="121920" bIns="60960"/>
          <a:lstStyle/>
          <a:p>
            <a:pPr defTabSz="1219140">
              <a:defRPr/>
            </a:pPr>
            <a:endParaRPr lang="zh-CN" altLang="en-US" sz="3200" kern="0">
              <a:solidFill>
                <a:sysClr val="windowText" lastClr="000000"/>
              </a:solidFill>
            </a:endParaRPr>
          </a:p>
        </p:txBody>
      </p:sp>
      <p:grpSp>
        <p:nvGrpSpPr>
          <p:cNvPr id="2" name="组合 13"/>
          <p:cNvGrpSpPr>
            <a:grpSpLocks/>
          </p:cNvGrpSpPr>
          <p:nvPr/>
        </p:nvGrpSpPr>
        <p:grpSpPr bwMode="auto">
          <a:xfrm>
            <a:off x="506413" y="2041525"/>
            <a:ext cx="5230812" cy="1471613"/>
            <a:chOff x="506488" y="2042122"/>
            <a:chExt cx="5230214" cy="1471207"/>
          </a:xfrm>
        </p:grpSpPr>
        <p:sp>
          <p:nvSpPr>
            <p:cNvPr id="33" name="矩形 32"/>
            <p:cNvSpPr/>
            <p:nvPr/>
          </p:nvSpPr>
          <p:spPr>
            <a:xfrm>
              <a:off x="1866819" y="2042122"/>
              <a:ext cx="3869883" cy="933396"/>
            </a:xfrm>
            <a:prstGeom prst="rect">
              <a:avLst/>
            </a:prstGeom>
            <a:noFill/>
          </p:spPr>
          <p:txBody>
            <a:bodyPr>
              <a:spAutoFit/>
            </a:bodyPr>
            <a:lstStyle/>
            <a:p>
              <a:pPr eaLnBrk="1" hangingPunct="1">
                <a:lnSpc>
                  <a:spcPct val="200000"/>
                </a:lnSpc>
                <a:defRPr/>
              </a:pPr>
              <a:r>
                <a:rPr lang="zh-CN" altLang="en-US" sz="1867" b="1" dirty="0" smtClean="0">
                  <a:solidFill>
                    <a:srgbClr val="316857"/>
                  </a:solidFill>
                  <a:latin typeface="+mn-ea"/>
                  <a:ea typeface="+mn-ea"/>
                </a:rPr>
                <a:t>商品属性</a:t>
              </a:r>
              <a:endParaRPr lang="en-US" altLang="zh-CN" sz="667" b="1" dirty="0" smtClean="0">
                <a:solidFill>
                  <a:srgbClr val="316857"/>
                </a:solidFill>
                <a:latin typeface="+mn-ea"/>
                <a:ea typeface="+mn-ea"/>
              </a:endParaRPr>
            </a:p>
            <a:p>
              <a:pPr eaLnBrk="1" hangingPunct="1">
                <a:lnSpc>
                  <a:spcPct val="130000"/>
                </a:lnSpc>
                <a:defRPr/>
              </a:pPr>
              <a:r>
                <a:rPr lang="zh-CN" altLang="en-US" sz="1333" dirty="0" smtClean="0">
                  <a:solidFill>
                    <a:srgbClr val="316857"/>
                  </a:solidFill>
                  <a:latin typeface="+mn-ea"/>
                  <a:ea typeface="+mn-ea"/>
                </a:rPr>
                <a:t>商品属性后台配置，满足各种规格需求。</a:t>
              </a:r>
              <a:endParaRPr lang="en-US" altLang="zh-CN" sz="1333" dirty="0">
                <a:solidFill>
                  <a:srgbClr val="316857"/>
                </a:solidFill>
                <a:latin typeface="+mn-ea"/>
                <a:ea typeface="+mn-ea"/>
              </a:endParaRPr>
            </a:p>
          </p:txBody>
        </p:sp>
        <p:grpSp>
          <p:nvGrpSpPr>
            <p:cNvPr id="3" name="组合 12"/>
            <p:cNvGrpSpPr>
              <a:grpSpLocks/>
            </p:cNvGrpSpPr>
            <p:nvPr/>
          </p:nvGrpSpPr>
          <p:grpSpPr bwMode="auto">
            <a:xfrm>
              <a:off x="506488" y="2067117"/>
              <a:ext cx="1265626" cy="1446212"/>
              <a:chOff x="506488" y="2067117"/>
              <a:chExt cx="1265626" cy="1446212"/>
            </a:xfrm>
          </p:grpSpPr>
          <p:sp>
            <p:nvSpPr>
              <p:cNvPr id="15381" name="文本框 12"/>
              <p:cNvSpPr txBox="1">
                <a:spLocks noChangeArrowheads="1"/>
              </p:cNvSpPr>
              <p:nvPr/>
            </p:nvSpPr>
            <p:spPr bwMode="auto">
              <a:xfrm>
                <a:off x="727543" y="2067117"/>
                <a:ext cx="812800" cy="1446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9pPr>
              </a:lstStyle>
              <a:p>
                <a:pPr>
                  <a:lnSpc>
                    <a:spcPct val="100000"/>
                  </a:lnSpc>
                  <a:spcBef>
                    <a:spcPct val="0"/>
                  </a:spcBef>
                  <a:buFontTx/>
                  <a:buNone/>
                </a:pPr>
                <a:r>
                  <a:rPr lang="en-US" altLang="zh-CN" sz="8800">
                    <a:solidFill>
                      <a:srgbClr val="316857"/>
                    </a:solidFill>
                    <a:latin typeface="Arial" panose="020B0604020202020204" pitchFamily="34" charset="0"/>
                    <a:ea typeface="宋体" panose="02010600030101010101" pitchFamily="2" charset="-122"/>
                  </a:rPr>
                  <a:t>1</a:t>
                </a:r>
                <a:endParaRPr lang="zh-CN" altLang="en-US" sz="8800">
                  <a:solidFill>
                    <a:srgbClr val="316857"/>
                  </a:solidFill>
                  <a:latin typeface="Arial" panose="020B0604020202020204" pitchFamily="34" charset="0"/>
                  <a:ea typeface="宋体" panose="02010600030101010101" pitchFamily="2" charset="-122"/>
                </a:endParaRPr>
              </a:p>
            </p:txBody>
          </p:sp>
          <p:sp>
            <p:nvSpPr>
              <p:cNvPr id="10" name="等腰三角形 9"/>
              <p:cNvSpPr/>
              <p:nvPr/>
            </p:nvSpPr>
            <p:spPr>
              <a:xfrm>
                <a:off x="506488" y="2107192"/>
                <a:ext cx="1265092" cy="1090311"/>
              </a:xfrm>
              <a:prstGeom prst="triangle">
                <a:avLst/>
              </a:prstGeom>
              <a:noFill/>
              <a:ln>
                <a:solidFill>
                  <a:srgbClr val="3168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 name="组合 14"/>
          <p:cNvGrpSpPr>
            <a:grpSpLocks/>
          </p:cNvGrpSpPr>
          <p:nvPr/>
        </p:nvGrpSpPr>
        <p:grpSpPr bwMode="auto">
          <a:xfrm>
            <a:off x="538163" y="3429000"/>
            <a:ext cx="5211762" cy="1446213"/>
            <a:chOff x="526137" y="3350802"/>
            <a:chExt cx="5210565" cy="1446212"/>
          </a:xfrm>
        </p:grpSpPr>
        <p:sp>
          <p:nvSpPr>
            <p:cNvPr id="46" name="矩形 45"/>
            <p:cNvSpPr/>
            <p:nvPr/>
          </p:nvSpPr>
          <p:spPr>
            <a:xfrm>
              <a:off x="1867266" y="3390490"/>
              <a:ext cx="3869436" cy="933653"/>
            </a:xfrm>
            <a:prstGeom prst="rect">
              <a:avLst/>
            </a:prstGeom>
            <a:noFill/>
          </p:spPr>
          <p:txBody>
            <a:bodyPr>
              <a:spAutoFit/>
            </a:bodyPr>
            <a:lstStyle/>
            <a:p>
              <a:pPr eaLnBrk="1" hangingPunct="1">
                <a:lnSpc>
                  <a:spcPct val="200000"/>
                </a:lnSpc>
                <a:defRPr/>
              </a:pPr>
              <a:r>
                <a:rPr lang="zh-CN" altLang="en-US" sz="1867" b="1" dirty="0" smtClean="0">
                  <a:solidFill>
                    <a:srgbClr val="316857"/>
                  </a:solidFill>
                  <a:latin typeface="+mn-ea"/>
                  <a:ea typeface="+mn-ea"/>
                </a:rPr>
                <a:t>分享收藏。。</a:t>
              </a:r>
              <a:endParaRPr lang="en-US" altLang="zh-CN" sz="667" b="1" dirty="0">
                <a:solidFill>
                  <a:srgbClr val="316857"/>
                </a:solidFill>
                <a:latin typeface="+mn-ea"/>
                <a:ea typeface="+mn-ea"/>
              </a:endParaRPr>
            </a:p>
            <a:p>
              <a:pPr eaLnBrk="1" hangingPunct="1">
                <a:lnSpc>
                  <a:spcPct val="130000"/>
                </a:lnSpc>
                <a:defRPr/>
              </a:pPr>
              <a:r>
                <a:rPr lang="zh-CN" altLang="en-US" sz="1333" dirty="0" smtClean="0">
                  <a:solidFill>
                    <a:srgbClr val="316857"/>
                  </a:solidFill>
                  <a:latin typeface="+mn-ea"/>
                  <a:ea typeface="+mn-ea"/>
                </a:rPr>
                <a:t>多种分享收藏方式。</a:t>
              </a:r>
              <a:endParaRPr lang="en-US" altLang="zh-CN" sz="1333" dirty="0">
                <a:solidFill>
                  <a:srgbClr val="316857"/>
                </a:solidFill>
                <a:latin typeface="+mn-ea"/>
                <a:ea typeface="+mn-ea"/>
              </a:endParaRPr>
            </a:p>
          </p:txBody>
        </p:sp>
        <p:grpSp>
          <p:nvGrpSpPr>
            <p:cNvPr id="7" name="组合 11"/>
            <p:cNvGrpSpPr>
              <a:grpSpLocks/>
            </p:cNvGrpSpPr>
            <p:nvPr/>
          </p:nvGrpSpPr>
          <p:grpSpPr bwMode="auto">
            <a:xfrm>
              <a:off x="526137" y="3350802"/>
              <a:ext cx="1265626" cy="1446212"/>
              <a:chOff x="526137" y="3350802"/>
              <a:chExt cx="1265626" cy="1446212"/>
            </a:xfrm>
          </p:grpSpPr>
          <p:sp>
            <p:nvSpPr>
              <p:cNvPr id="15377" name="文本框 12"/>
              <p:cNvSpPr txBox="1">
                <a:spLocks noChangeArrowheads="1"/>
              </p:cNvSpPr>
              <p:nvPr/>
            </p:nvSpPr>
            <p:spPr bwMode="auto">
              <a:xfrm>
                <a:off x="793602" y="3350802"/>
                <a:ext cx="812800" cy="1446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9pPr>
              </a:lstStyle>
              <a:p>
                <a:pPr>
                  <a:lnSpc>
                    <a:spcPct val="100000"/>
                  </a:lnSpc>
                  <a:spcBef>
                    <a:spcPct val="0"/>
                  </a:spcBef>
                  <a:buFontTx/>
                  <a:buNone/>
                </a:pPr>
                <a:r>
                  <a:rPr lang="en-US" altLang="zh-CN" sz="8800">
                    <a:solidFill>
                      <a:srgbClr val="316857"/>
                    </a:solidFill>
                    <a:latin typeface="Arial" panose="020B0604020202020204" pitchFamily="34" charset="0"/>
                    <a:ea typeface="宋体" panose="02010600030101010101" pitchFamily="2" charset="-122"/>
                  </a:rPr>
                  <a:t>2</a:t>
                </a:r>
                <a:endParaRPr lang="zh-CN" altLang="en-US" sz="8800">
                  <a:solidFill>
                    <a:srgbClr val="316857"/>
                  </a:solidFill>
                  <a:latin typeface="Arial" panose="020B0604020202020204" pitchFamily="34" charset="0"/>
                  <a:ea typeface="宋体" panose="02010600030101010101" pitchFamily="2" charset="-122"/>
                </a:endParaRPr>
              </a:p>
            </p:txBody>
          </p:sp>
          <p:sp>
            <p:nvSpPr>
              <p:cNvPr id="51" name="等腰三角形 50"/>
              <p:cNvSpPr/>
              <p:nvPr/>
            </p:nvSpPr>
            <p:spPr>
              <a:xfrm>
                <a:off x="526137" y="3398427"/>
                <a:ext cx="1264946" cy="1092199"/>
              </a:xfrm>
              <a:prstGeom prst="triangle">
                <a:avLst/>
              </a:prstGeom>
              <a:noFill/>
              <a:ln>
                <a:solidFill>
                  <a:srgbClr val="3168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8" name="组合 15"/>
          <p:cNvGrpSpPr>
            <a:grpSpLocks/>
          </p:cNvGrpSpPr>
          <p:nvPr/>
        </p:nvGrpSpPr>
        <p:grpSpPr bwMode="auto">
          <a:xfrm>
            <a:off x="577850" y="4945063"/>
            <a:ext cx="5186363" cy="1446212"/>
            <a:chOff x="601309" y="4785943"/>
            <a:chExt cx="5186556" cy="1446212"/>
          </a:xfrm>
        </p:grpSpPr>
        <p:sp>
          <p:nvSpPr>
            <p:cNvPr id="47" name="矩形 46"/>
            <p:cNvSpPr/>
            <p:nvPr/>
          </p:nvSpPr>
          <p:spPr>
            <a:xfrm>
              <a:off x="1917396" y="4789118"/>
              <a:ext cx="3870469" cy="933654"/>
            </a:xfrm>
            <a:prstGeom prst="rect">
              <a:avLst/>
            </a:prstGeom>
            <a:noFill/>
          </p:spPr>
          <p:txBody>
            <a:bodyPr>
              <a:spAutoFit/>
            </a:bodyPr>
            <a:lstStyle/>
            <a:p>
              <a:pPr eaLnBrk="1" hangingPunct="1">
                <a:lnSpc>
                  <a:spcPct val="200000"/>
                </a:lnSpc>
                <a:defRPr/>
              </a:pPr>
              <a:r>
                <a:rPr lang="zh-CN" altLang="en-US" sz="1867" b="1" dirty="0" smtClean="0">
                  <a:solidFill>
                    <a:srgbClr val="316857"/>
                  </a:solidFill>
                  <a:latin typeface="+mn-ea"/>
                  <a:ea typeface="+mn-ea"/>
                </a:rPr>
                <a:t>下单购买</a:t>
              </a:r>
              <a:endParaRPr lang="en-US" altLang="zh-CN" sz="667" b="1" dirty="0">
                <a:solidFill>
                  <a:srgbClr val="316857"/>
                </a:solidFill>
                <a:latin typeface="+mn-ea"/>
                <a:ea typeface="+mn-ea"/>
              </a:endParaRPr>
            </a:p>
            <a:p>
              <a:pPr eaLnBrk="1" hangingPunct="1">
                <a:lnSpc>
                  <a:spcPct val="130000"/>
                </a:lnSpc>
                <a:defRPr/>
              </a:pPr>
              <a:r>
                <a:rPr lang="zh-CN" altLang="en-US" sz="1333" dirty="0" smtClean="0">
                  <a:solidFill>
                    <a:srgbClr val="316857"/>
                  </a:solidFill>
                  <a:latin typeface="+mn-ea"/>
                  <a:ea typeface="+mn-ea"/>
                </a:rPr>
                <a:t>直接下单，加入收藏或者购物车。</a:t>
              </a:r>
              <a:endParaRPr lang="en-US" altLang="zh-CN" sz="1333" dirty="0">
                <a:solidFill>
                  <a:srgbClr val="316857"/>
                </a:solidFill>
                <a:latin typeface="+mn-ea"/>
                <a:ea typeface="+mn-ea"/>
              </a:endParaRPr>
            </a:p>
          </p:txBody>
        </p:sp>
        <p:grpSp>
          <p:nvGrpSpPr>
            <p:cNvPr id="9" name="组合 10"/>
            <p:cNvGrpSpPr>
              <a:grpSpLocks/>
            </p:cNvGrpSpPr>
            <p:nvPr/>
          </p:nvGrpSpPr>
          <p:grpSpPr bwMode="auto">
            <a:xfrm>
              <a:off x="601309" y="4785943"/>
              <a:ext cx="1265626" cy="1446212"/>
              <a:chOff x="601309" y="4785943"/>
              <a:chExt cx="1265626" cy="1446212"/>
            </a:xfrm>
          </p:grpSpPr>
          <p:sp>
            <p:nvSpPr>
              <p:cNvPr id="15373" name="文本框 12"/>
              <p:cNvSpPr txBox="1">
                <a:spLocks noChangeArrowheads="1"/>
              </p:cNvSpPr>
              <p:nvPr/>
            </p:nvSpPr>
            <p:spPr bwMode="auto">
              <a:xfrm>
                <a:off x="859207" y="4785943"/>
                <a:ext cx="812800" cy="1446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9pPr>
              </a:lstStyle>
              <a:p>
                <a:pPr>
                  <a:lnSpc>
                    <a:spcPct val="100000"/>
                  </a:lnSpc>
                  <a:spcBef>
                    <a:spcPct val="0"/>
                  </a:spcBef>
                  <a:buFontTx/>
                  <a:buNone/>
                </a:pPr>
                <a:r>
                  <a:rPr lang="en-US" altLang="zh-CN" sz="8800">
                    <a:solidFill>
                      <a:srgbClr val="316857"/>
                    </a:solidFill>
                    <a:latin typeface="Arial" panose="020B0604020202020204" pitchFamily="34" charset="0"/>
                    <a:ea typeface="宋体" panose="02010600030101010101" pitchFamily="2" charset="-122"/>
                  </a:rPr>
                  <a:t>3</a:t>
                </a:r>
                <a:endParaRPr lang="zh-CN" altLang="en-US" sz="8800">
                  <a:solidFill>
                    <a:srgbClr val="316857"/>
                  </a:solidFill>
                  <a:latin typeface="Arial" panose="020B0604020202020204" pitchFamily="34" charset="0"/>
                  <a:ea typeface="宋体" panose="02010600030101010101" pitchFamily="2" charset="-122"/>
                </a:endParaRPr>
              </a:p>
            </p:txBody>
          </p:sp>
          <p:sp>
            <p:nvSpPr>
              <p:cNvPr id="52" name="等腰三角形 51"/>
              <p:cNvSpPr/>
              <p:nvPr/>
            </p:nvSpPr>
            <p:spPr>
              <a:xfrm>
                <a:off x="601309" y="4838330"/>
                <a:ext cx="1265285" cy="1090613"/>
              </a:xfrm>
              <a:prstGeom prst="triangle">
                <a:avLst/>
              </a:prstGeom>
              <a:noFill/>
              <a:ln>
                <a:solidFill>
                  <a:srgbClr val="3168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pic>
        <p:nvPicPr>
          <p:cNvPr id="9218" name="Picture 2" descr="C:\Users\Administrator\Documents\Tencent Files\343795838\FileRecv\MobileFile\Screenshot_2017-11-21-16-35-14-307_com.tencent.mm.png"/>
          <p:cNvPicPr>
            <a:picLocks noChangeAspect="1" noChangeArrowheads="1"/>
          </p:cNvPicPr>
          <p:nvPr/>
        </p:nvPicPr>
        <p:blipFill>
          <a:blip r:embed="rId2" cstate="print"/>
          <a:srcRect/>
          <a:stretch>
            <a:fillRect/>
          </a:stretch>
        </p:blipFill>
        <p:spPr bwMode="auto">
          <a:xfrm>
            <a:off x="6888088" y="0"/>
            <a:ext cx="3845329" cy="683614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3525" y="1011918"/>
            <a:ext cx="2879725" cy="459014"/>
          </a:xfrm>
          <a:prstGeom prst="rect">
            <a:avLst/>
          </a:prstGeom>
          <a:noFill/>
        </p:spPr>
        <p:txBody>
          <a:bodyPr lIns="121899" tIns="60949" rIns="121899" bIns="60949" anchor="ctr">
            <a:spAutoFit/>
          </a:bodyPr>
          <a:lstStyle/>
          <a:p>
            <a:pPr eaLnBrk="1" hangingPunct="1">
              <a:lnSpc>
                <a:spcPct val="110000"/>
              </a:lnSpc>
              <a:defRPr/>
            </a:pPr>
            <a:r>
              <a:rPr kumimoji="1" lang="zh-CN" altLang="en-US" sz="2133" b="1" dirty="0" smtClean="0">
                <a:solidFill>
                  <a:srgbClr val="316857"/>
                </a:solidFill>
                <a:latin typeface="微软雅黑"/>
                <a:ea typeface="微软雅黑"/>
                <a:cs typeface="微软雅黑"/>
              </a:rPr>
              <a:t>产品首页介绍</a:t>
            </a:r>
            <a:endParaRPr kumimoji="1" lang="zh-CN" altLang="en-US" sz="2133" b="1" dirty="0">
              <a:solidFill>
                <a:srgbClr val="316857"/>
              </a:solidFill>
              <a:latin typeface="微软雅黑"/>
              <a:ea typeface="微软雅黑"/>
              <a:cs typeface="微软雅黑"/>
            </a:endParaRPr>
          </a:p>
        </p:txBody>
      </p:sp>
      <p:sp>
        <p:nvSpPr>
          <p:cNvPr id="5" name="等腰三角形 4"/>
          <p:cNvSpPr/>
          <p:nvPr/>
        </p:nvSpPr>
        <p:spPr>
          <a:xfrm>
            <a:off x="407988" y="304800"/>
            <a:ext cx="561975" cy="536575"/>
          </a:xfrm>
          <a:prstGeom prst="triangle">
            <a:avLst/>
          </a:prstGeom>
          <a:noFill/>
          <a:ln>
            <a:solidFill>
              <a:srgbClr val="1F1F1F"/>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anchor="ctr"/>
          <a:lstStyle/>
          <a:p>
            <a:pPr algn="ctr" eaLnBrk="1" hangingPunct="1">
              <a:defRPr/>
            </a:pPr>
            <a:endParaRPr kumimoji="1" lang="zh-CN" altLang="en-US" sz="1333" b="1" dirty="0">
              <a:solidFill>
                <a:srgbClr val="316857"/>
              </a:solidFill>
              <a:ea typeface="宋体"/>
            </a:endParaRPr>
          </a:p>
        </p:txBody>
      </p:sp>
      <p:sp>
        <p:nvSpPr>
          <p:cNvPr id="15364" name="文本框 5"/>
          <p:cNvSpPr txBox="1">
            <a:spLocks noChangeArrowheads="1"/>
          </p:cNvSpPr>
          <p:nvPr/>
        </p:nvSpPr>
        <p:spPr bwMode="auto">
          <a:xfrm>
            <a:off x="263525" y="450850"/>
            <a:ext cx="850900" cy="369888"/>
          </a:xfrm>
          <a:prstGeom prst="rect">
            <a:avLst/>
          </a:prstGeom>
          <a:solidFill>
            <a:schemeClr val="bg1"/>
          </a:solidFill>
          <a:ln w="9525">
            <a:solidFill>
              <a:schemeClr val="bg1"/>
            </a:solidFill>
            <a:miter lim="800000"/>
            <a:headEnd/>
            <a:tailEnd/>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9pPr>
          </a:lstStyle>
          <a:p>
            <a:pPr eaLnBrk="1" hangingPunct="1">
              <a:lnSpc>
                <a:spcPct val="100000"/>
              </a:lnSpc>
              <a:spcBef>
                <a:spcPct val="0"/>
              </a:spcBef>
              <a:buFontTx/>
              <a:buNone/>
            </a:pPr>
            <a:r>
              <a:rPr lang="en-US" altLang="zh-CN" sz="1800">
                <a:solidFill>
                  <a:srgbClr val="316857"/>
                </a:solidFill>
                <a:latin typeface="Arial" panose="020B0604020202020204" pitchFamily="34" charset="0"/>
                <a:ea typeface="宋体" panose="02010600030101010101" pitchFamily="2" charset="-122"/>
              </a:rPr>
              <a:t>LOGO</a:t>
            </a:r>
            <a:endParaRPr lang="zh-CN" altLang="en-US" sz="1800">
              <a:solidFill>
                <a:srgbClr val="316857"/>
              </a:solidFill>
              <a:latin typeface="Arial" panose="020B0604020202020204" pitchFamily="34" charset="0"/>
              <a:ea typeface="宋体" panose="02010600030101010101" pitchFamily="2" charset="-122"/>
            </a:endParaRPr>
          </a:p>
        </p:txBody>
      </p:sp>
      <p:sp>
        <p:nvSpPr>
          <p:cNvPr id="30" name="Freeform 14"/>
          <p:cNvSpPr>
            <a:spLocks noEditPoints="1"/>
          </p:cNvSpPr>
          <p:nvPr/>
        </p:nvSpPr>
        <p:spPr bwMode="auto">
          <a:xfrm>
            <a:off x="996950" y="2560638"/>
            <a:ext cx="638175" cy="446087"/>
          </a:xfrm>
          <a:custGeom>
            <a:avLst/>
            <a:gdLst>
              <a:gd name="T0" fmla="*/ 56 w 112"/>
              <a:gd name="T1" fmla="*/ 20 h 77"/>
              <a:gd name="T2" fmla="*/ 15 w 112"/>
              <a:gd name="T3" fmla="*/ 49 h 77"/>
              <a:gd name="T4" fmla="*/ 10 w 112"/>
              <a:gd name="T5" fmla="*/ 52 h 77"/>
              <a:gd name="T6" fmla="*/ 4 w 112"/>
              <a:gd name="T7" fmla="*/ 66 h 77"/>
              <a:gd name="T8" fmla="*/ 4 w 112"/>
              <a:gd name="T9" fmla="*/ 37 h 77"/>
              <a:gd name="T10" fmla="*/ 0 w 112"/>
              <a:gd name="T11" fmla="*/ 46 h 77"/>
              <a:gd name="T12" fmla="*/ 13 w 112"/>
              <a:gd name="T13" fmla="*/ 29 h 77"/>
              <a:gd name="T14" fmla="*/ 15 w 112"/>
              <a:gd name="T15" fmla="*/ 49 h 77"/>
              <a:gd name="T16" fmla="*/ 15 w 112"/>
              <a:gd name="T17" fmla="*/ 25 h 77"/>
              <a:gd name="T18" fmla="*/ 3 w 112"/>
              <a:gd name="T19" fmla="*/ 22 h 77"/>
              <a:gd name="T20" fmla="*/ 96 w 112"/>
              <a:gd name="T21" fmla="*/ 66 h 77"/>
              <a:gd name="T22" fmla="*/ 102 w 112"/>
              <a:gd name="T23" fmla="*/ 52 h 77"/>
              <a:gd name="T24" fmla="*/ 107 w 112"/>
              <a:gd name="T25" fmla="*/ 49 h 77"/>
              <a:gd name="T26" fmla="*/ 107 w 112"/>
              <a:gd name="T27" fmla="*/ 37 h 77"/>
              <a:gd name="T28" fmla="*/ 112 w 112"/>
              <a:gd name="T29" fmla="*/ 33 h 77"/>
              <a:gd name="T30" fmla="*/ 98 w 112"/>
              <a:gd name="T31" fmla="*/ 31 h 77"/>
              <a:gd name="T32" fmla="*/ 101 w 112"/>
              <a:gd name="T33" fmla="*/ 15 h 77"/>
              <a:gd name="T34" fmla="*/ 97 w 112"/>
              <a:gd name="T35" fmla="*/ 26 h 77"/>
              <a:gd name="T36" fmla="*/ 101 w 112"/>
              <a:gd name="T37" fmla="*/ 15 h 77"/>
              <a:gd name="T38" fmla="*/ 80 w 112"/>
              <a:gd name="T39" fmla="*/ 72 h 77"/>
              <a:gd name="T40" fmla="*/ 82 w 112"/>
              <a:gd name="T41" fmla="*/ 72 h 77"/>
              <a:gd name="T42" fmla="*/ 87 w 112"/>
              <a:gd name="T43" fmla="*/ 47 h 77"/>
              <a:gd name="T44" fmla="*/ 88 w 112"/>
              <a:gd name="T45" fmla="*/ 47 h 77"/>
              <a:gd name="T46" fmla="*/ 88 w 112"/>
              <a:gd name="T47" fmla="*/ 26 h 77"/>
              <a:gd name="T48" fmla="*/ 77 w 112"/>
              <a:gd name="T49" fmla="*/ 51 h 77"/>
              <a:gd name="T50" fmla="*/ 65 w 112"/>
              <a:gd name="T51" fmla="*/ 32 h 77"/>
              <a:gd name="T52" fmla="*/ 64 w 112"/>
              <a:gd name="T53" fmla="*/ 50 h 77"/>
              <a:gd name="T54" fmla="*/ 57 w 112"/>
              <a:gd name="T55" fmla="*/ 55 h 77"/>
              <a:gd name="T56" fmla="*/ 48 w 112"/>
              <a:gd name="T57" fmla="*/ 77 h 77"/>
              <a:gd name="T58" fmla="*/ 48 w 112"/>
              <a:gd name="T59" fmla="*/ 32 h 77"/>
              <a:gd name="T60" fmla="*/ 41 w 112"/>
              <a:gd name="T61" fmla="*/ 47 h 77"/>
              <a:gd name="T62" fmla="*/ 65 w 112"/>
              <a:gd name="T63" fmla="*/ 21 h 77"/>
              <a:gd name="T64" fmla="*/ 65 w 112"/>
              <a:gd name="T65" fmla="*/ 47 h 77"/>
              <a:gd name="T66" fmla="*/ 31 w 112"/>
              <a:gd name="T67" fmla="*/ 72 h 77"/>
              <a:gd name="T68" fmla="*/ 30 w 112"/>
              <a:gd name="T69" fmla="*/ 72 h 77"/>
              <a:gd name="T70" fmla="*/ 24 w 112"/>
              <a:gd name="T71" fmla="*/ 47 h 77"/>
              <a:gd name="T72" fmla="*/ 23 w 112"/>
              <a:gd name="T73" fmla="*/ 47 h 77"/>
              <a:gd name="T74" fmla="*/ 23 w 112"/>
              <a:gd name="T75" fmla="*/ 26 h 77"/>
              <a:gd name="T76" fmla="*/ 35 w 112"/>
              <a:gd name="T77" fmla="*/ 51 h 77"/>
              <a:gd name="T78" fmla="*/ 39 w 112"/>
              <a:gd name="T79" fmla="*/ 17 h 77"/>
              <a:gd name="T80" fmla="*/ 31 w 112"/>
              <a:gd name="T81" fmla="*/ 25 h 77"/>
              <a:gd name="T82" fmla="*/ 81 w 112"/>
              <a:gd name="T83" fmla="*/ 9 h 77"/>
              <a:gd name="T84" fmla="*/ 75 w 112"/>
              <a:gd name="T85" fmla="*/ 23 h 77"/>
              <a:gd name="T86" fmla="*/ 81 w 112"/>
              <a:gd name="T87" fmla="*/ 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ysClr val="window" lastClr="FFFFFF"/>
          </a:solidFill>
          <a:ln>
            <a:noFill/>
          </a:ln>
        </p:spPr>
        <p:txBody>
          <a:bodyPr lIns="121920" tIns="60960" rIns="121920" bIns="60960"/>
          <a:lstStyle/>
          <a:p>
            <a:pPr defTabSz="1219140">
              <a:defRPr/>
            </a:pPr>
            <a:endParaRPr lang="zh-CN" altLang="en-US" sz="3200" kern="0">
              <a:solidFill>
                <a:sysClr val="windowText" lastClr="000000"/>
              </a:solidFill>
            </a:endParaRPr>
          </a:p>
        </p:txBody>
      </p:sp>
      <p:grpSp>
        <p:nvGrpSpPr>
          <p:cNvPr id="2" name="组合 13"/>
          <p:cNvGrpSpPr>
            <a:grpSpLocks/>
          </p:cNvGrpSpPr>
          <p:nvPr/>
        </p:nvGrpSpPr>
        <p:grpSpPr bwMode="auto">
          <a:xfrm>
            <a:off x="506413" y="2066527"/>
            <a:ext cx="4347344" cy="3138866"/>
            <a:chOff x="506488" y="2067117"/>
            <a:chExt cx="4346847" cy="3138000"/>
          </a:xfrm>
        </p:grpSpPr>
        <p:sp>
          <p:nvSpPr>
            <p:cNvPr id="33" name="矩形 32"/>
            <p:cNvSpPr/>
            <p:nvPr/>
          </p:nvSpPr>
          <p:spPr>
            <a:xfrm>
              <a:off x="983452" y="4005119"/>
              <a:ext cx="3869883" cy="1199998"/>
            </a:xfrm>
            <a:prstGeom prst="rect">
              <a:avLst/>
            </a:prstGeom>
            <a:noFill/>
          </p:spPr>
          <p:txBody>
            <a:bodyPr>
              <a:spAutoFit/>
            </a:bodyPr>
            <a:lstStyle/>
            <a:p>
              <a:pPr eaLnBrk="1" hangingPunct="1">
                <a:lnSpc>
                  <a:spcPct val="200000"/>
                </a:lnSpc>
                <a:defRPr/>
              </a:pPr>
              <a:r>
                <a:rPr lang="zh-CN" altLang="en-US" sz="1867" b="1" dirty="0" smtClean="0">
                  <a:solidFill>
                    <a:srgbClr val="316857"/>
                  </a:solidFill>
                  <a:latin typeface="+mn-ea"/>
                  <a:ea typeface="+mn-ea"/>
                </a:rPr>
                <a:t>订单页面</a:t>
              </a:r>
              <a:endParaRPr lang="en-US" altLang="zh-CN" sz="667" b="1" dirty="0" smtClean="0">
                <a:solidFill>
                  <a:srgbClr val="316857"/>
                </a:solidFill>
                <a:latin typeface="+mn-ea"/>
                <a:ea typeface="+mn-ea"/>
              </a:endParaRPr>
            </a:p>
            <a:p>
              <a:pPr eaLnBrk="1" hangingPunct="1">
                <a:lnSpc>
                  <a:spcPct val="130000"/>
                </a:lnSpc>
                <a:defRPr/>
              </a:pPr>
              <a:r>
                <a:rPr lang="zh-CN" altLang="en-US" sz="1333" dirty="0" smtClean="0">
                  <a:solidFill>
                    <a:srgbClr val="316857"/>
                  </a:solidFill>
                  <a:latin typeface="+mn-ea"/>
                  <a:ea typeface="+mn-ea"/>
                </a:rPr>
                <a:t>下单页面，根据快递模版动态计算费用，修改数量，活动自动减免。</a:t>
              </a:r>
              <a:endParaRPr lang="en-US" altLang="zh-CN" sz="1333" dirty="0">
                <a:solidFill>
                  <a:srgbClr val="316857"/>
                </a:solidFill>
                <a:latin typeface="+mn-ea"/>
                <a:ea typeface="+mn-ea"/>
              </a:endParaRPr>
            </a:p>
          </p:txBody>
        </p:sp>
        <p:grpSp>
          <p:nvGrpSpPr>
            <p:cNvPr id="3" name="组合 12"/>
            <p:cNvGrpSpPr>
              <a:grpSpLocks/>
            </p:cNvGrpSpPr>
            <p:nvPr/>
          </p:nvGrpSpPr>
          <p:grpSpPr bwMode="auto">
            <a:xfrm>
              <a:off x="506488" y="2067117"/>
              <a:ext cx="1265626" cy="1446212"/>
              <a:chOff x="506488" y="2067117"/>
              <a:chExt cx="1265626" cy="1446212"/>
            </a:xfrm>
          </p:grpSpPr>
          <p:sp>
            <p:nvSpPr>
              <p:cNvPr id="15381" name="文本框 12"/>
              <p:cNvSpPr txBox="1">
                <a:spLocks noChangeArrowheads="1"/>
              </p:cNvSpPr>
              <p:nvPr/>
            </p:nvSpPr>
            <p:spPr bwMode="auto">
              <a:xfrm>
                <a:off x="727543" y="2067117"/>
                <a:ext cx="812800" cy="1446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9pPr>
              </a:lstStyle>
              <a:p>
                <a:pPr>
                  <a:lnSpc>
                    <a:spcPct val="100000"/>
                  </a:lnSpc>
                  <a:spcBef>
                    <a:spcPct val="0"/>
                  </a:spcBef>
                  <a:buFontTx/>
                  <a:buNone/>
                </a:pPr>
                <a:r>
                  <a:rPr lang="en-US" altLang="zh-CN" sz="8800">
                    <a:solidFill>
                      <a:srgbClr val="316857"/>
                    </a:solidFill>
                    <a:latin typeface="Arial" panose="020B0604020202020204" pitchFamily="34" charset="0"/>
                    <a:ea typeface="宋体" panose="02010600030101010101" pitchFamily="2" charset="-122"/>
                  </a:rPr>
                  <a:t>1</a:t>
                </a:r>
                <a:endParaRPr lang="zh-CN" altLang="en-US" sz="8800">
                  <a:solidFill>
                    <a:srgbClr val="316857"/>
                  </a:solidFill>
                  <a:latin typeface="Arial" panose="020B0604020202020204" pitchFamily="34" charset="0"/>
                  <a:ea typeface="宋体" panose="02010600030101010101" pitchFamily="2" charset="-122"/>
                </a:endParaRPr>
              </a:p>
            </p:txBody>
          </p:sp>
          <p:sp>
            <p:nvSpPr>
              <p:cNvPr id="10" name="等腰三角形 9"/>
              <p:cNvSpPr/>
              <p:nvPr/>
            </p:nvSpPr>
            <p:spPr>
              <a:xfrm>
                <a:off x="506488" y="2107192"/>
                <a:ext cx="1265092" cy="1090311"/>
              </a:xfrm>
              <a:prstGeom prst="triangle">
                <a:avLst/>
              </a:prstGeom>
              <a:noFill/>
              <a:ln>
                <a:solidFill>
                  <a:srgbClr val="3168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sp>
        <p:nvSpPr>
          <p:cNvPr id="15377" name="文本框 12"/>
          <p:cNvSpPr txBox="1">
            <a:spLocks noChangeArrowheads="1"/>
          </p:cNvSpPr>
          <p:nvPr/>
        </p:nvSpPr>
        <p:spPr bwMode="auto">
          <a:xfrm>
            <a:off x="805689" y="3429000"/>
            <a:ext cx="184731" cy="144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9pPr>
          </a:lstStyle>
          <a:p>
            <a:pPr>
              <a:lnSpc>
                <a:spcPct val="100000"/>
              </a:lnSpc>
              <a:spcBef>
                <a:spcPct val="0"/>
              </a:spcBef>
              <a:buFontTx/>
              <a:buNone/>
            </a:pPr>
            <a:endParaRPr lang="zh-CN" altLang="en-US" sz="8800" dirty="0">
              <a:solidFill>
                <a:srgbClr val="316857"/>
              </a:solidFill>
              <a:latin typeface="Arial" panose="020B0604020202020204" pitchFamily="34" charset="0"/>
              <a:ea typeface="宋体" panose="02010600030101010101" pitchFamily="2" charset="-122"/>
            </a:endParaRPr>
          </a:p>
        </p:txBody>
      </p:sp>
      <p:pic>
        <p:nvPicPr>
          <p:cNvPr id="10242" name="Picture 2" descr="C:\Users\Administrator\Documents\Tencent Files\343795838\FileRecv\MobileFile\Screenshot_2017-11-21-16-35-25-294_com.tencent.mm.png"/>
          <p:cNvPicPr>
            <a:picLocks noChangeAspect="1" noChangeArrowheads="1"/>
          </p:cNvPicPr>
          <p:nvPr/>
        </p:nvPicPr>
        <p:blipFill>
          <a:blip r:embed="rId2" cstate="print"/>
          <a:srcRect/>
          <a:stretch>
            <a:fillRect/>
          </a:stretch>
        </p:blipFill>
        <p:spPr bwMode="auto">
          <a:xfrm>
            <a:off x="7032104" y="0"/>
            <a:ext cx="3652567" cy="6493452"/>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p:nvPr/>
        </p:nvSpPr>
        <p:spPr>
          <a:xfrm>
            <a:off x="0" y="623316"/>
            <a:ext cx="12192000" cy="548639"/>
          </a:xfrm>
          <a:custGeom>
            <a:avLst/>
            <a:gdLst>
              <a:gd name="connsiteX0" fmla="*/ 0 w 12192000"/>
              <a:gd name="connsiteY0" fmla="*/ 548639 h 548639"/>
              <a:gd name="connsiteX1" fmla="*/ 12192000 w 12192000"/>
              <a:gd name="connsiteY1" fmla="*/ 548639 h 548639"/>
              <a:gd name="connsiteX2" fmla="*/ 12192000 w 12192000"/>
              <a:gd name="connsiteY2" fmla="*/ 0 h 548639"/>
              <a:gd name="connsiteX3" fmla="*/ 0 w 12192000"/>
              <a:gd name="connsiteY3" fmla="*/ 0 h 548639"/>
              <a:gd name="connsiteX4" fmla="*/ 0 w 12192000"/>
              <a:gd name="connsiteY4" fmla="*/ 548639 h 54863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192000" h="548639">
                <a:moveTo>
                  <a:pt x="0" y="548639"/>
                </a:moveTo>
                <a:lnTo>
                  <a:pt x="12192000" y="548639"/>
                </a:lnTo>
                <a:lnTo>
                  <a:pt x="12192000" y="0"/>
                </a:lnTo>
                <a:lnTo>
                  <a:pt x="0" y="0"/>
                </a:lnTo>
                <a:lnTo>
                  <a:pt x="0" y="548639"/>
                </a:lnTo>
              </a:path>
            </a:pathLst>
          </a:custGeom>
          <a:solidFill>
            <a:srgbClr val="D9D9D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1292097" y="790701"/>
            <a:ext cx="18796" cy="229615"/>
          </a:xfrm>
          <a:custGeom>
            <a:avLst/>
            <a:gdLst>
              <a:gd name="connsiteX0" fmla="*/ 6350 w 18796"/>
              <a:gd name="connsiteY0" fmla="*/ 6350 h 229615"/>
              <a:gd name="connsiteX1" fmla="*/ 6350 w 18796"/>
              <a:gd name="connsiteY1" fmla="*/ 223265 h 229615"/>
            </a:gdLst>
            <a:ahLst/>
            <a:cxnLst>
              <a:cxn ang="0">
                <a:pos x="connsiteX0" y="connsiteY0"/>
              </a:cxn>
              <a:cxn ang="1">
                <a:pos x="connsiteX1" y="connsiteY1"/>
              </a:cxn>
            </a:cxnLst>
            <a:rect l="l" t="t" r="r" b="b"/>
            <a:pathLst>
              <a:path w="18796" h="229615">
                <a:moveTo>
                  <a:pt x="6350" y="6350"/>
                </a:moveTo>
                <a:lnTo>
                  <a:pt x="6350" y="223265"/>
                </a:lnTo>
              </a:path>
            </a:pathLst>
          </a:custGeom>
          <a:ln w="12700">
            <a:solidFill>
              <a:srgbClr val="40404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5" name="Picture 3"/>
          <p:cNvPicPr>
            <a:picLocks noChangeAspect="1" noChangeArrowheads="1"/>
          </p:cNvPicPr>
          <p:nvPr/>
        </p:nvPicPr>
        <p:blipFill>
          <a:blip r:embed="rId2" cstate="print"/>
          <a:srcRect/>
          <a:stretch>
            <a:fillRect/>
          </a:stretch>
        </p:blipFill>
        <p:spPr bwMode="auto">
          <a:xfrm>
            <a:off x="1485900" y="800100"/>
            <a:ext cx="1231900" cy="215900"/>
          </a:xfrm>
          <a:prstGeom prst="rect">
            <a:avLst/>
          </a:prstGeom>
          <a:noFill/>
        </p:spPr>
      </p:pic>
      <p:pic>
        <p:nvPicPr>
          <p:cNvPr id="16" name="Picture 3"/>
          <p:cNvPicPr>
            <a:picLocks noChangeAspect="1" noChangeArrowheads="1"/>
          </p:cNvPicPr>
          <p:nvPr/>
        </p:nvPicPr>
        <p:blipFill>
          <a:blip r:embed="rId3" cstate="print"/>
          <a:srcRect/>
          <a:stretch>
            <a:fillRect/>
          </a:stretch>
        </p:blipFill>
        <p:spPr bwMode="auto">
          <a:xfrm>
            <a:off x="1752600" y="2527300"/>
            <a:ext cx="698500" cy="698500"/>
          </a:xfrm>
          <a:prstGeom prst="rect">
            <a:avLst/>
          </a:prstGeom>
          <a:noFill/>
        </p:spPr>
      </p:pic>
      <p:pic>
        <p:nvPicPr>
          <p:cNvPr id="17" name="Picture 3"/>
          <p:cNvPicPr>
            <a:picLocks noChangeAspect="1" noChangeArrowheads="1"/>
          </p:cNvPicPr>
          <p:nvPr/>
        </p:nvPicPr>
        <p:blipFill>
          <a:blip r:embed="rId4" cstate="print"/>
          <a:srcRect/>
          <a:stretch>
            <a:fillRect/>
          </a:stretch>
        </p:blipFill>
        <p:spPr bwMode="auto">
          <a:xfrm>
            <a:off x="2514600" y="2628900"/>
            <a:ext cx="901700" cy="431800"/>
          </a:xfrm>
          <a:prstGeom prst="rect">
            <a:avLst/>
          </a:prstGeom>
          <a:noFill/>
        </p:spPr>
      </p:pic>
      <p:pic>
        <p:nvPicPr>
          <p:cNvPr id="18" name="Picture 3"/>
          <p:cNvPicPr>
            <a:picLocks noChangeAspect="1" noChangeArrowheads="1"/>
          </p:cNvPicPr>
          <p:nvPr/>
        </p:nvPicPr>
        <p:blipFill>
          <a:blip r:embed="rId5" cstate="print"/>
          <a:srcRect/>
          <a:stretch>
            <a:fillRect/>
          </a:stretch>
        </p:blipFill>
        <p:spPr bwMode="auto">
          <a:xfrm>
            <a:off x="3568700" y="2705100"/>
            <a:ext cx="1409700" cy="342900"/>
          </a:xfrm>
          <a:prstGeom prst="rect">
            <a:avLst/>
          </a:prstGeom>
          <a:noFill/>
        </p:spPr>
      </p:pic>
      <p:pic>
        <p:nvPicPr>
          <p:cNvPr id="22" name="Picture 3"/>
          <p:cNvPicPr>
            <a:picLocks noChangeAspect="1" noChangeArrowheads="1"/>
          </p:cNvPicPr>
          <p:nvPr/>
        </p:nvPicPr>
        <p:blipFill>
          <a:blip r:embed="rId6" cstate="print"/>
          <a:srcRect/>
          <a:stretch>
            <a:fillRect/>
          </a:stretch>
        </p:blipFill>
        <p:spPr bwMode="auto">
          <a:xfrm>
            <a:off x="1739900" y="3454400"/>
            <a:ext cx="3429000" cy="1765300"/>
          </a:xfrm>
          <a:prstGeom prst="rect">
            <a:avLst/>
          </a:prstGeom>
          <a:noFill/>
        </p:spPr>
      </p:pic>
      <p:sp>
        <p:nvSpPr>
          <p:cNvPr id="27" name="矩形 26"/>
          <p:cNvSpPr/>
          <p:nvPr/>
        </p:nvSpPr>
        <p:spPr>
          <a:xfrm>
            <a:off x="5519936" y="2996952"/>
            <a:ext cx="6096000" cy="646331"/>
          </a:xfrm>
          <a:prstGeom prst="rect">
            <a:avLst/>
          </a:prstGeom>
        </p:spPr>
        <p:txBody>
          <a:bodyPr>
            <a:spAutoFit/>
          </a:bodyPr>
          <a:lstStyle/>
          <a:p>
            <a:r>
              <a:rPr lang="zh-CN" altLang="en-US" dirty="0" smtClean="0"/>
              <a:t>截止</a:t>
            </a:r>
            <a:r>
              <a:rPr lang="en-US" altLang="zh-CN" dirty="0" smtClean="0"/>
              <a:t>6</a:t>
            </a:r>
            <a:r>
              <a:rPr lang="zh-CN" altLang="en-US" dirty="0" smtClean="0"/>
              <a:t>月底，微信和</a:t>
            </a:r>
            <a:r>
              <a:rPr lang="en-US" altLang="zh-CN" dirty="0" smtClean="0"/>
              <a:t>WeChat</a:t>
            </a:r>
            <a:r>
              <a:rPr lang="zh-CN" altLang="en-US" dirty="0" smtClean="0"/>
              <a:t>的合并月活跃账户数达到</a:t>
            </a:r>
            <a:r>
              <a:rPr lang="en-US" altLang="zh-CN" dirty="0" smtClean="0"/>
              <a:t>9.63</a:t>
            </a:r>
            <a:r>
              <a:rPr lang="zh-CN" altLang="en-US" dirty="0" smtClean="0"/>
              <a:t>亿，比去年同期增长</a:t>
            </a:r>
            <a:r>
              <a:rPr lang="en-US" altLang="zh-CN" dirty="0" smtClean="0"/>
              <a:t>19.5%</a:t>
            </a:r>
            <a:endParaRPr lang="zh-CN" altLang="en-US" dirty="0"/>
          </a:p>
        </p:txBody>
      </p:sp>
      <p:sp>
        <p:nvSpPr>
          <p:cNvPr id="10" name="矩形 9"/>
          <p:cNvSpPr/>
          <p:nvPr/>
        </p:nvSpPr>
        <p:spPr>
          <a:xfrm>
            <a:off x="5519936" y="3933056"/>
            <a:ext cx="6096000" cy="923330"/>
          </a:xfrm>
          <a:prstGeom prst="rect">
            <a:avLst/>
          </a:prstGeom>
        </p:spPr>
        <p:txBody>
          <a:bodyPr>
            <a:spAutoFit/>
          </a:bodyPr>
          <a:lstStyle/>
          <a:p>
            <a:r>
              <a:rPr lang="zh-CN" altLang="en-US" dirty="0" smtClean="0"/>
              <a:t>微信用户好友规模方面， 对比</a:t>
            </a:r>
            <a:r>
              <a:rPr lang="en-US" altLang="zh-CN" dirty="0" smtClean="0"/>
              <a:t>2014</a:t>
            </a:r>
            <a:r>
              <a:rPr lang="zh-CN" altLang="en-US" dirty="0" smtClean="0"/>
              <a:t>年有较大的增长，根据调查结果来看</a:t>
            </a:r>
            <a:r>
              <a:rPr lang="en-US" altLang="zh-CN" dirty="0" smtClean="0"/>
              <a:t>2016</a:t>
            </a:r>
            <a:r>
              <a:rPr lang="zh-CN" altLang="en-US" dirty="0" smtClean="0"/>
              <a:t>年个人好友数量在</a:t>
            </a:r>
            <a:r>
              <a:rPr lang="en-US" altLang="zh-CN" dirty="0" smtClean="0"/>
              <a:t>200</a:t>
            </a:r>
            <a:r>
              <a:rPr lang="zh-CN" altLang="en-US" dirty="0" smtClean="0"/>
              <a:t>人以上的接近</a:t>
            </a:r>
            <a:r>
              <a:rPr lang="en-US" altLang="zh-CN" dirty="0" smtClean="0"/>
              <a:t>45%</a:t>
            </a:r>
            <a:r>
              <a:rPr lang="zh-CN" altLang="en-US" dirty="0" smtClean="0"/>
              <a:t>，</a:t>
            </a:r>
            <a:r>
              <a:rPr lang="en-US" altLang="zh-CN" dirty="0" smtClean="0"/>
              <a:t>500</a:t>
            </a:r>
            <a:r>
              <a:rPr lang="zh-CN" altLang="en-US" dirty="0" smtClean="0"/>
              <a:t>人以上的被访者比例占据</a:t>
            </a:r>
            <a:r>
              <a:rPr lang="en-US" altLang="zh-CN" dirty="0" smtClean="0"/>
              <a:t>13.5%</a:t>
            </a:r>
            <a:r>
              <a:rPr lang="zh-CN" altLang="en-US" dirty="0" smtClean="0"/>
              <a:t>。　</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3525" y="1011918"/>
            <a:ext cx="2879725" cy="459014"/>
          </a:xfrm>
          <a:prstGeom prst="rect">
            <a:avLst/>
          </a:prstGeom>
          <a:noFill/>
        </p:spPr>
        <p:txBody>
          <a:bodyPr lIns="121899" tIns="60949" rIns="121899" bIns="60949" anchor="ctr">
            <a:spAutoFit/>
          </a:bodyPr>
          <a:lstStyle/>
          <a:p>
            <a:pPr eaLnBrk="1" hangingPunct="1">
              <a:lnSpc>
                <a:spcPct val="110000"/>
              </a:lnSpc>
              <a:defRPr/>
            </a:pPr>
            <a:r>
              <a:rPr kumimoji="1" lang="zh-CN" altLang="en-US" sz="2133" b="1" dirty="0" smtClean="0">
                <a:solidFill>
                  <a:srgbClr val="316857"/>
                </a:solidFill>
                <a:latin typeface="微软雅黑"/>
                <a:ea typeface="微软雅黑"/>
                <a:cs typeface="微软雅黑"/>
              </a:rPr>
              <a:t>产品首页介绍</a:t>
            </a:r>
            <a:endParaRPr kumimoji="1" lang="zh-CN" altLang="en-US" sz="2133" b="1" dirty="0">
              <a:solidFill>
                <a:srgbClr val="316857"/>
              </a:solidFill>
              <a:latin typeface="微软雅黑"/>
              <a:ea typeface="微软雅黑"/>
              <a:cs typeface="微软雅黑"/>
            </a:endParaRPr>
          </a:p>
        </p:txBody>
      </p:sp>
      <p:sp>
        <p:nvSpPr>
          <p:cNvPr id="5" name="等腰三角形 4"/>
          <p:cNvSpPr/>
          <p:nvPr/>
        </p:nvSpPr>
        <p:spPr>
          <a:xfrm>
            <a:off x="407988" y="304800"/>
            <a:ext cx="561975" cy="536575"/>
          </a:xfrm>
          <a:prstGeom prst="triangle">
            <a:avLst/>
          </a:prstGeom>
          <a:noFill/>
          <a:ln>
            <a:solidFill>
              <a:srgbClr val="1F1F1F"/>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anchor="ctr"/>
          <a:lstStyle/>
          <a:p>
            <a:pPr algn="ctr" eaLnBrk="1" hangingPunct="1">
              <a:defRPr/>
            </a:pPr>
            <a:endParaRPr kumimoji="1" lang="zh-CN" altLang="en-US" sz="1333" b="1" dirty="0">
              <a:solidFill>
                <a:srgbClr val="316857"/>
              </a:solidFill>
              <a:ea typeface="宋体"/>
            </a:endParaRPr>
          </a:p>
        </p:txBody>
      </p:sp>
      <p:sp>
        <p:nvSpPr>
          <p:cNvPr id="15364" name="文本框 5"/>
          <p:cNvSpPr txBox="1">
            <a:spLocks noChangeArrowheads="1"/>
          </p:cNvSpPr>
          <p:nvPr/>
        </p:nvSpPr>
        <p:spPr bwMode="auto">
          <a:xfrm>
            <a:off x="263525" y="450850"/>
            <a:ext cx="850900" cy="369888"/>
          </a:xfrm>
          <a:prstGeom prst="rect">
            <a:avLst/>
          </a:prstGeom>
          <a:solidFill>
            <a:schemeClr val="bg1"/>
          </a:solidFill>
          <a:ln w="9525">
            <a:solidFill>
              <a:schemeClr val="bg1"/>
            </a:solidFill>
            <a:miter lim="800000"/>
            <a:headEnd/>
            <a:tailEnd/>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9pPr>
          </a:lstStyle>
          <a:p>
            <a:pPr eaLnBrk="1" hangingPunct="1">
              <a:lnSpc>
                <a:spcPct val="100000"/>
              </a:lnSpc>
              <a:spcBef>
                <a:spcPct val="0"/>
              </a:spcBef>
              <a:buFontTx/>
              <a:buNone/>
            </a:pPr>
            <a:r>
              <a:rPr lang="en-US" altLang="zh-CN" sz="1800">
                <a:solidFill>
                  <a:srgbClr val="316857"/>
                </a:solidFill>
                <a:latin typeface="Arial" panose="020B0604020202020204" pitchFamily="34" charset="0"/>
                <a:ea typeface="宋体" panose="02010600030101010101" pitchFamily="2" charset="-122"/>
              </a:rPr>
              <a:t>LOGO</a:t>
            </a:r>
            <a:endParaRPr lang="zh-CN" altLang="en-US" sz="1800">
              <a:solidFill>
                <a:srgbClr val="316857"/>
              </a:solidFill>
              <a:latin typeface="Arial" panose="020B0604020202020204" pitchFamily="34" charset="0"/>
              <a:ea typeface="宋体" panose="02010600030101010101" pitchFamily="2" charset="-122"/>
            </a:endParaRPr>
          </a:p>
        </p:txBody>
      </p:sp>
      <p:sp>
        <p:nvSpPr>
          <p:cNvPr id="30" name="Freeform 14"/>
          <p:cNvSpPr>
            <a:spLocks noEditPoints="1"/>
          </p:cNvSpPr>
          <p:nvPr/>
        </p:nvSpPr>
        <p:spPr bwMode="auto">
          <a:xfrm>
            <a:off x="996950" y="2560638"/>
            <a:ext cx="638175" cy="446087"/>
          </a:xfrm>
          <a:custGeom>
            <a:avLst/>
            <a:gdLst>
              <a:gd name="T0" fmla="*/ 56 w 112"/>
              <a:gd name="T1" fmla="*/ 20 h 77"/>
              <a:gd name="T2" fmla="*/ 15 w 112"/>
              <a:gd name="T3" fmla="*/ 49 h 77"/>
              <a:gd name="T4" fmla="*/ 10 w 112"/>
              <a:gd name="T5" fmla="*/ 52 h 77"/>
              <a:gd name="T6" fmla="*/ 4 w 112"/>
              <a:gd name="T7" fmla="*/ 66 h 77"/>
              <a:gd name="T8" fmla="*/ 4 w 112"/>
              <a:gd name="T9" fmla="*/ 37 h 77"/>
              <a:gd name="T10" fmla="*/ 0 w 112"/>
              <a:gd name="T11" fmla="*/ 46 h 77"/>
              <a:gd name="T12" fmla="*/ 13 w 112"/>
              <a:gd name="T13" fmla="*/ 29 h 77"/>
              <a:gd name="T14" fmla="*/ 15 w 112"/>
              <a:gd name="T15" fmla="*/ 49 h 77"/>
              <a:gd name="T16" fmla="*/ 15 w 112"/>
              <a:gd name="T17" fmla="*/ 25 h 77"/>
              <a:gd name="T18" fmla="*/ 3 w 112"/>
              <a:gd name="T19" fmla="*/ 22 h 77"/>
              <a:gd name="T20" fmla="*/ 96 w 112"/>
              <a:gd name="T21" fmla="*/ 66 h 77"/>
              <a:gd name="T22" fmla="*/ 102 w 112"/>
              <a:gd name="T23" fmla="*/ 52 h 77"/>
              <a:gd name="T24" fmla="*/ 107 w 112"/>
              <a:gd name="T25" fmla="*/ 49 h 77"/>
              <a:gd name="T26" fmla="*/ 107 w 112"/>
              <a:gd name="T27" fmla="*/ 37 h 77"/>
              <a:gd name="T28" fmla="*/ 112 w 112"/>
              <a:gd name="T29" fmla="*/ 33 h 77"/>
              <a:gd name="T30" fmla="*/ 98 w 112"/>
              <a:gd name="T31" fmla="*/ 31 h 77"/>
              <a:gd name="T32" fmla="*/ 101 w 112"/>
              <a:gd name="T33" fmla="*/ 15 h 77"/>
              <a:gd name="T34" fmla="*/ 97 w 112"/>
              <a:gd name="T35" fmla="*/ 26 h 77"/>
              <a:gd name="T36" fmla="*/ 101 w 112"/>
              <a:gd name="T37" fmla="*/ 15 h 77"/>
              <a:gd name="T38" fmla="*/ 80 w 112"/>
              <a:gd name="T39" fmla="*/ 72 h 77"/>
              <a:gd name="T40" fmla="*/ 82 w 112"/>
              <a:gd name="T41" fmla="*/ 72 h 77"/>
              <a:gd name="T42" fmla="*/ 87 w 112"/>
              <a:gd name="T43" fmla="*/ 47 h 77"/>
              <a:gd name="T44" fmla="*/ 88 w 112"/>
              <a:gd name="T45" fmla="*/ 47 h 77"/>
              <a:gd name="T46" fmla="*/ 88 w 112"/>
              <a:gd name="T47" fmla="*/ 26 h 77"/>
              <a:gd name="T48" fmla="*/ 77 w 112"/>
              <a:gd name="T49" fmla="*/ 51 h 77"/>
              <a:gd name="T50" fmla="*/ 65 w 112"/>
              <a:gd name="T51" fmla="*/ 32 h 77"/>
              <a:gd name="T52" fmla="*/ 64 w 112"/>
              <a:gd name="T53" fmla="*/ 50 h 77"/>
              <a:gd name="T54" fmla="*/ 57 w 112"/>
              <a:gd name="T55" fmla="*/ 55 h 77"/>
              <a:gd name="T56" fmla="*/ 48 w 112"/>
              <a:gd name="T57" fmla="*/ 77 h 77"/>
              <a:gd name="T58" fmla="*/ 48 w 112"/>
              <a:gd name="T59" fmla="*/ 32 h 77"/>
              <a:gd name="T60" fmla="*/ 41 w 112"/>
              <a:gd name="T61" fmla="*/ 47 h 77"/>
              <a:gd name="T62" fmla="*/ 65 w 112"/>
              <a:gd name="T63" fmla="*/ 21 h 77"/>
              <a:gd name="T64" fmla="*/ 65 w 112"/>
              <a:gd name="T65" fmla="*/ 47 h 77"/>
              <a:gd name="T66" fmla="*/ 31 w 112"/>
              <a:gd name="T67" fmla="*/ 72 h 77"/>
              <a:gd name="T68" fmla="*/ 30 w 112"/>
              <a:gd name="T69" fmla="*/ 72 h 77"/>
              <a:gd name="T70" fmla="*/ 24 w 112"/>
              <a:gd name="T71" fmla="*/ 47 h 77"/>
              <a:gd name="T72" fmla="*/ 23 w 112"/>
              <a:gd name="T73" fmla="*/ 47 h 77"/>
              <a:gd name="T74" fmla="*/ 23 w 112"/>
              <a:gd name="T75" fmla="*/ 26 h 77"/>
              <a:gd name="T76" fmla="*/ 35 w 112"/>
              <a:gd name="T77" fmla="*/ 51 h 77"/>
              <a:gd name="T78" fmla="*/ 39 w 112"/>
              <a:gd name="T79" fmla="*/ 17 h 77"/>
              <a:gd name="T80" fmla="*/ 31 w 112"/>
              <a:gd name="T81" fmla="*/ 25 h 77"/>
              <a:gd name="T82" fmla="*/ 81 w 112"/>
              <a:gd name="T83" fmla="*/ 9 h 77"/>
              <a:gd name="T84" fmla="*/ 75 w 112"/>
              <a:gd name="T85" fmla="*/ 23 h 77"/>
              <a:gd name="T86" fmla="*/ 81 w 112"/>
              <a:gd name="T87" fmla="*/ 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ysClr val="window" lastClr="FFFFFF"/>
          </a:solidFill>
          <a:ln>
            <a:noFill/>
          </a:ln>
        </p:spPr>
        <p:txBody>
          <a:bodyPr lIns="121920" tIns="60960" rIns="121920" bIns="60960"/>
          <a:lstStyle/>
          <a:p>
            <a:pPr defTabSz="1219140">
              <a:defRPr/>
            </a:pPr>
            <a:endParaRPr lang="zh-CN" altLang="en-US" sz="3200" kern="0">
              <a:solidFill>
                <a:sysClr val="windowText" lastClr="000000"/>
              </a:solidFill>
            </a:endParaRPr>
          </a:p>
        </p:txBody>
      </p:sp>
      <p:grpSp>
        <p:nvGrpSpPr>
          <p:cNvPr id="2" name="组合 13"/>
          <p:cNvGrpSpPr>
            <a:grpSpLocks/>
          </p:cNvGrpSpPr>
          <p:nvPr/>
        </p:nvGrpSpPr>
        <p:grpSpPr bwMode="auto">
          <a:xfrm>
            <a:off x="506413" y="2041525"/>
            <a:ext cx="5230812" cy="1471613"/>
            <a:chOff x="506488" y="2042122"/>
            <a:chExt cx="5230214" cy="1471207"/>
          </a:xfrm>
        </p:grpSpPr>
        <p:sp>
          <p:nvSpPr>
            <p:cNvPr id="33" name="矩形 32"/>
            <p:cNvSpPr/>
            <p:nvPr/>
          </p:nvSpPr>
          <p:spPr>
            <a:xfrm>
              <a:off x="1866819" y="2042122"/>
              <a:ext cx="3869883" cy="933396"/>
            </a:xfrm>
            <a:prstGeom prst="rect">
              <a:avLst/>
            </a:prstGeom>
            <a:noFill/>
          </p:spPr>
          <p:txBody>
            <a:bodyPr>
              <a:spAutoFit/>
            </a:bodyPr>
            <a:lstStyle/>
            <a:p>
              <a:pPr eaLnBrk="1" hangingPunct="1">
                <a:lnSpc>
                  <a:spcPct val="200000"/>
                </a:lnSpc>
                <a:defRPr/>
              </a:pPr>
              <a:r>
                <a:rPr lang="zh-CN" altLang="en-US" sz="1867" b="1" dirty="0" smtClean="0">
                  <a:solidFill>
                    <a:srgbClr val="316857"/>
                  </a:solidFill>
                  <a:latin typeface="+mn-ea"/>
                  <a:ea typeface="+mn-ea"/>
                </a:rPr>
                <a:t>订单管理</a:t>
              </a:r>
              <a:endParaRPr lang="en-US" altLang="zh-CN" sz="667" b="1" dirty="0" smtClean="0">
                <a:solidFill>
                  <a:srgbClr val="316857"/>
                </a:solidFill>
                <a:latin typeface="+mn-ea"/>
                <a:ea typeface="+mn-ea"/>
              </a:endParaRPr>
            </a:p>
            <a:p>
              <a:pPr eaLnBrk="1" hangingPunct="1">
                <a:lnSpc>
                  <a:spcPct val="130000"/>
                </a:lnSpc>
                <a:defRPr/>
              </a:pPr>
              <a:r>
                <a:rPr lang="zh-CN" altLang="en-US" sz="1333" dirty="0" smtClean="0">
                  <a:solidFill>
                    <a:srgbClr val="316857"/>
                  </a:solidFill>
                  <a:latin typeface="+mn-ea"/>
                  <a:ea typeface="+mn-ea"/>
                </a:rPr>
                <a:t>购买订单的展示。</a:t>
              </a:r>
              <a:endParaRPr lang="en-US" altLang="zh-CN" sz="1333" dirty="0">
                <a:solidFill>
                  <a:srgbClr val="316857"/>
                </a:solidFill>
                <a:latin typeface="+mn-ea"/>
                <a:ea typeface="+mn-ea"/>
              </a:endParaRPr>
            </a:p>
          </p:txBody>
        </p:sp>
        <p:grpSp>
          <p:nvGrpSpPr>
            <p:cNvPr id="3" name="组合 12"/>
            <p:cNvGrpSpPr>
              <a:grpSpLocks/>
            </p:cNvGrpSpPr>
            <p:nvPr/>
          </p:nvGrpSpPr>
          <p:grpSpPr bwMode="auto">
            <a:xfrm>
              <a:off x="506488" y="2067117"/>
              <a:ext cx="1265626" cy="1446212"/>
              <a:chOff x="506488" y="2067117"/>
              <a:chExt cx="1265626" cy="1446212"/>
            </a:xfrm>
          </p:grpSpPr>
          <p:sp>
            <p:nvSpPr>
              <p:cNvPr id="15381" name="文本框 12"/>
              <p:cNvSpPr txBox="1">
                <a:spLocks noChangeArrowheads="1"/>
              </p:cNvSpPr>
              <p:nvPr/>
            </p:nvSpPr>
            <p:spPr bwMode="auto">
              <a:xfrm>
                <a:off x="727543" y="2067117"/>
                <a:ext cx="812800" cy="1446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9pPr>
              </a:lstStyle>
              <a:p>
                <a:pPr>
                  <a:lnSpc>
                    <a:spcPct val="100000"/>
                  </a:lnSpc>
                  <a:spcBef>
                    <a:spcPct val="0"/>
                  </a:spcBef>
                  <a:buFontTx/>
                  <a:buNone/>
                </a:pPr>
                <a:r>
                  <a:rPr lang="en-US" altLang="zh-CN" sz="8800">
                    <a:solidFill>
                      <a:srgbClr val="316857"/>
                    </a:solidFill>
                    <a:latin typeface="Arial" panose="020B0604020202020204" pitchFamily="34" charset="0"/>
                    <a:ea typeface="宋体" panose="02010600030101010101" pitchFamily="2" charset="-122"/>
                  </a:rPr>
                  <a:t>1</a:t>
                </a:r>
                <a:endParaRPr lang="zh-CN" altLang="en-US" sz="8800">
                  <a:solidFill>
                    <a:srgbClr val="316857"/>
                  </a:solidFill>
                  <a:latin typeface="Arial" panose="020B0604020202020204" pitchFamily="34" charset="0"/>
                  <a:ea typeface="宋体" panose="02010600030101010101" pitchFamily="2" charset="-122"/>
                </a:endParaRPr>
              </a:p>
            </p:txBody>
          </p:sp>
          <p:sp>
            <p:nvSpPr>
              <p:cNvPr id="10" name="等腰三角形 9"/>
              <p:cNvSpPr/>
              <p:nvPr/>
            </p:nvSpPr>
            <p:spPr>
              <a:xfrm>
                <a:off x="506488" y="2107192"/>
                <a:ext cx="1265092" cy="1090311"/>
              </a:xfrm>
              <a:prstGeom prst="triangle">
                <a:avLst/>
              </a:prstGeom>
              <a:noFill/>
              <a:ln>
                <a:solidFill>
                  <a:srgbClr val="3168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 name="组合 14"/>
          <p:cNvGrpSpPr>
            <a:grpSpLocks/>
          </p:cNvGrpSpPr>
          <p:nvPr/>
        </p:nvGrpSpPr>
        <p:grpSpPr bwMode="auto">
          <a:xfrm>
            <a:off x="538163" y="3429000"/>
            <a:ext cx="5211762" cy="1446213"/>
            <a:chOff x="526137" y="3350802"/>
            <a:chExt cx="5210565" cy="1446212"/>
          </a:xfrm>
        </p:grpSpPr>
        <p:sp>
          <p:nvSpPr>
            <p:cNvPr id="46" name="矩形 45"/>
            <p:cNvSpPr/>
            <p:nvPr/>
          </p:nvSpPr>
          <p:spPr>
            <a:xfrm>
              <a:off x="1867266" y="3390490"/>
              <a:ext cx="3869436" cy="1200328"/>
            </a:xfrm>
            <a:prstGeom prst="rect">
              <a:avLst/>
            </a:prstGeom>
            <a:noFill/>
          </p:spPr>
          <p:txBody>
            <a:bodyPr>
              <a:spAutoFit/>
            </a:bodyPr>
            <a:lstStyle/>
            <a:p>
              <a:pPr eaLnBrk="1" hangingPunct="1">
                <a:lnSpc>
                  <a:spcPct val="200000"/>
                </a:lnSpc>
                <a:defRPr/>
              </a:pPr>
              <a:r>
                <a:rPr lang="zh-CN" altLang="en-US" sz="1867" b="1" dirty="0" smtClean="0">
                  <a:solidFill>
                    <a:srgbClr val="316857"/>
                  </a:solidFill>
                  <a:latin typeface="+mn-ea"/>
                  <a:ea typeface="+mn-ea"/>
                </a:rPr>
                <a:t>个人信息配置</a:t>
              </a:r>
              <a:endParaRPr lang="en-US" altLang="zh-CN" sz="667" b="1" dirty="0">
                <a:solidFill>
                  <a:srgbClr val="316857"/>
                </a:solidFill>
                <a:latin typeface="+mn-ea"/>
                <a:ea typeface="+mn-ea"/>
              </a:endParaRPr>
            </a:p>
            <a:p>
              <a:pPr eaLnBrk="1" hangingPunct="1">
                <a:lnSpc>
                  <a:spcPct val="130000"/>
                </a:lnSpc>
                <a:defRPr/>
              </a:pPr>
              <a:r>
                <a:rPr lang="zh-CN" altLang="en-US" sz="1333" dirty="0" smtClean="0">
                  <a:solidFill>
                    <a:srgbClr val="316857"/>
                  </a:solidFill>
                  <a:latin typeface="+mn-ea"/>
                  <a:ea typeface="+mn-ea"/>
                </a:rPr>
                <a:t>个人收货地址，我的足迹，我的收藏，评论等管理。</a:t>
              </a:r>
              <a:endParaRPr lang="en-US" altLang="zh-CN" sz="1333" dirty="0">
                <a:solidFill>
                  <a:srgbClr val="316857"/>
                </a:solidFill>
                <a:latin typeface="+mn-ea"/>
                <a:ea typeface="+mn-ea"/>
              </a:endParaRPr>
            </a:p>
          </p:txBody>
        </p:sp>
        <p:grpSp>
          <p:nvGrpSpPr>
            <p:cNvPr id="7" name="组合 11"/>
            <p:cNvGrpSpPr>
              <a:grpSpLocks/>
            </p:cNvGrpSpPr>
            <p:nvPr/>
          </p:nvGrpSpPr>
          <p:grpSpPr bwMode="auto">
            <a:xfrm>
              <a:off x="526137" y="3350802"/>
              <a:ext cx="1265626" cy="1446212"/>
              <a:chOff x="526137" y="3350802"/>
              <a:chExt cx="1265626" cy="1446212"/>
            </a:xfrm>
          </p:grpSpPr>
          <p:sp>
            <p:nvSpPr>
              <p:cNvPr id="15377" name="文本框 12"/>
              <p:cNvSpPr txBox="1">
                <a:spLocks noChangeArrowheads="1"/>
              </p:cNvSpPr>
              <p:nvPr/>
            </p:nvSpPr>
            <p:spPr bwMode="auto">
              <a:xfrm>
                <a:off x="793602" y="3350802"/>
                <a:ext cx="812800" cy="1446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9pPr>
              </a:lstStyle>
              <a:p>
                <a:pPr>
                  <a:lnSpc>
                    <a:spcPct val="100000"/>
                  </a:lnSpc>
                  <a:spcBef>
                    <a:spcPct val="0"/>
                  </a:spcBef>
                  <a:buFontTx/>
                  <a:buNone/>
                </a:pPr>
                <a:r>
                  <a:rPr lang="en-US" altLang="zh-CN" sz="8800">
                    <a:solidFill>
                      <a:srgbClr val="316857"/>
                    </a:solidFill>
                    <a:latin typeface="Arial" panose="020B0604020202020204" pitchFamily="34" charset="0"/>
                    <a:ea typeface="宋体" panose="02010600030101010101" pitchFamily="2" charset="-122"/>
                  </a:rPr>
                  <a:t>2</a:t>
                </a:r>
                <a:endParaRPr lang="zh-CN" altLang="en-US" sz="8800">
                  <a:solidFill>
                    <a:srgbClr val="316857"/>
                  </a:solidFill>
                  <a:latin typeface="Arial" panose="020B0604020202020204" pitchFamily="34" charset="0"/>
                  <a:ea typeface="宋体" panose="02010600030101010101" pitchFamily="2" charset="-122"/>
                </a:endParaRPr>
              </a:p>
            </p:txBody>
          </p:sp>
          <p:sp>
            <p:nvSpPr>
              <p:cNvPr id="51" name="等腰三角形 50"/>
              <p:cNvSpPr/>
              <p:nvPr/>
            </p:nvSpPr>
            <p:spPr>
              <a:xfrm>
                <a:off x="526137" y="3398427"/>
                <a:ext cx="1264946" cy="1092199"/>
              </a:xfrm>
              <a:prstGeom prst="triangle">
                <a:avLst/>
              </a:prstGeom>
              <a:noFill/>
              <a:ln>
                <a:solidFill>
                  <a:srgbClr val="3168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8" name="组合 15"/>
          <p:cNvGrpSpPr>
            <a:grpSpLocks/>
          </p:cNvGrpSpPr>
          <p:nvPr/>
        </p:nvGrpSpPr>
        <p:grpSpPr bwMode="auto">
          <a:xfrm>
            <a:off x="577850" y="4945063"/>
            <a:ext cx="5186363" cy="1446212"/>
            <a:chOff x="601309" y="4785943"/>
            <a:chExt cx="5186556" cy="1446212"/>
          </a:xfrm>
        </p:grpSpPr>
        <p:sp>
          <p:nvSpPr>
            <p:cNvPr id="47" name="矩形 46"/>
            <p:cNvSpPr/>
            <p:nvPr/>
          </p:nvSpPr>
          <p:spPr>
            <a:xfrm>
              <a:off x="1917396" y="4789118"/>
              <a:ext cx="3870469" cy="933654"/>
            </a:xfrm>
            <a:prstGeom prst="rect">
              <a:avLst/>
            </a:prstGeom>
            <a:noFill/>
          </p:spPr>
          <p:txBody>
            <a:bodyPr>
              <a:spAutoFit/>
            </a:bodyPr>
            <a:lstStyle/>
            <a:p>
              <a:pPr eaLnBrk="1" hangingPunct="1">
                <a:lnSpc>
                  <a:spcPct val="200000"/>
                </a:lnSpc>
                <a:defRPr/>
              </a:pPr>
              <a:r>
                <a:rPr lang="zh-CN" altLang="en-US" sz="1867" b="1" dirty="0" smtClean="0">
                  <a:solidFill>
                    <a:srgbClr val="316857"/>
                  </a:solidFill>
                  <a:latin typeface="+mn-ea"/>
                  <a:ea typeface="+mn-ea"/>
                </a:rPr>
                <a:t>分销管理</a:t>
              </a:r>
              <a:endParaRPr lang="en-US" altLang="zh-CN" sz="667" b="1" dirty="0">
                <a:solidFill>
                  <a:srgbClr val="316857"/>
                </a:solidFill>
                <a:latin typeface="+mn-ea"/>
                <a:ea typeface="+mn-ea"/>
              </a:endParaRPr>
            </a:p>
            <a:p>
              <a:pPr eaLnBrk="1" hangingPunct="1">
                <a:lnSpc>
                  <a:spcPct val="130000"/>
                </a:lnSpc>
                <a:defRPr/>
              </a:pPr>
              <a:r>
                <a:rPr lang="zh-CN" altLang="en-US" sz="1333" dirty="0" smtClean="0">
                  <a:solidFill>
                    <a:srgbClr val="316857"/>
                  </a:solidFill>
                  <a:latin typeface="+mn-ea"/>
                  <a:ea typeface="+mn-ea"/>
                </a:rPr>
                <a:t>分销各种功能展示，邀请客户列表，返利提成等。</a:t>
              </a:r>
              <a:endParaRPr lang="en-US" altLang="zh-CN" sz="1333" dirty="0">
                <a:solidFill>
                  <a:srgbClr val="316857"/>
                </a:solidFill>
                <a:latin typeface="+mn-ea"/>
                <a:ea typeface="+mn-ea"/>
              </a:endParaRPr>
            </a:p>
          </p:txBody>
        </p:sp>
        <p:grpSp>
          <p:nvGrpSpPr>
            <p:cNvPr id="9" name="组合 10"/>
            <p:cNvGrpSpPr>
              <a:grpSpLocks/>
            </p:cNvGrpSpPr>
            <p:nvPr/>
          </p:nvGrpSpPr>
          <p:grpSpPr bwMode="auto">
            <a:xfrm>
              <a:off x="601309" y="4785943"/>
              <a:ext cx="1265626" cy="1446212"/>
              <a:chOff x="601309" y="4785943"/>
              <a:chExt cx="1265626" cy="1446212"/>
            </a:xfrm>
          </p:grpSpPr>
          <p:sp>
            <p:nvSpPr>
              <p:cNvPr id="15373" name="文本框 12"/>
              <p:cNvSpPr txBox="1">
                <a:spLocks noChangeArrowheads="1"/>
              </p:cNvSpPr>
              <p:nvPr/>
            </p:nvSpPr>
            <p:spPr bwMode="auto">
              <a:xfrm>
                <a:off x="859207" y="4785943"/>
                <a:ext cx="812800" cy="1446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9pPr>
              </a:lstStyle>
              <a:p>
                <a:pPr>
                  <a:lnSpc>
                    <a:spcPct val="100000"/>
                  </a:lnSpc>
                  <a:spcBef>
                    <a:spcPct val="0"/>
                  </a:spcBef>
                  <a:buFontTx/>
                  <a:buNone/>
                </a:pPr>
                <a:r>
                  <a:rPr lang="en-US" altLang="zh-CN" sz="8800">
                    <a:solidFill>
                      <a:srgbClr val="316857"/>
                    </a:solidFill>
                    <a:latin typeface="Arial" panose="020B0604020202020204" pitchFamily="34" charset="0"/>
                    <a:ea typeface="宋体" panose="02010600030101010101" pitchFamily="2" charset="-122"/>
                  </a:rPr>
                  <a:t>3</a:t>
                </a:r>
                <a:endParaRPr lang="zh-CN" altLang="en-US" sz="8800">
                  <a:solidFill>
                    <a:srgbClr val="316857"/>
                  </a:solidFill>
                  <a:latin typeface="Arial" panose="020B0604020202020204" pitchFamily="34" charset="0"/>
                  <a:ea typeface="宋体" panose="02010600030101010101" pitchFamily="2" charset="-122"/>
                </a:endParaRPr>
              </a:p>
            </p:txBody>
          </p:sp>
          <p:sp>
            <p:nvSpPr>
              <p:cNvPr id="52" name="等腰三角形 51"/>
              <p:cNvSpPr/>
              <p:nvPr/>
            </p:nvSpPr>
            <p:spPr>
              <a:xfrm>
                <a:off x="601309" y="4838330"/>
                <a:ext cx="1265285" cy="1090613"/>
              </a:xfrm>
              <a:prstGeom prst="triangle">
                <a:avLst/>
              </a:prstGeom>
              <a:noFill/>
              <a:ln>
                <a:solidFill>
                  <a:srgbClr val="3168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pic>
        <p:nvPicPr>
          <p:cNvPr id="11266" name="Picture 2" descr="C:\Users\Administrator\Documents\Tencent Files\343795838\FileRecv\MobileFile\Screenshot_2017-11-21-16-34-27-883_com.tencent.mm.png"/>
          <p:cNvPicPr>
            <a:picLocks noChangeAspect="1" noChangeArrowheads="1"/>
          </p:cNvPicPr>
          <p:nvPr/>
        </p:nvPicPr>
        <p:blipFill>
          <a:blip r:embed="rId2" cstate="print"/>
          <a:srcRect/>
          <a:stretch>
            <a:fillRect/>
          </a:stretch>
        </p:blipFill>
        <p:spPr bwMode="auto">
          <a:xfrm>
            <a:off x="7320136" y="0"/>
            <a:ext cx="3736175" cy="6642089"/>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16857"/>
        </a:solidFill>
        <a:effectLst/>
      </p:bgPr>
    </p:bg>
    <p:spTree>
      <p:nvGrpSpPr>
        <p:cNvPr id="1" name=""/>
        <p:cNvGrpSpPr/>
        <p:nvPr/>
      </p:nvGrpSpPr>
      <p:grpSpPr>
        <a:xfrm>
          <a:off x="0" y="0"/>
          <a:ext cx="0" cy="0"/>
          <a:chOff x="0" y="0"/>
          <a:chExt cx="0" cy="0"/>
        </a:xfrm>
      </p:grpSpPr>
      <p:sp>
        <p:nvSpPr>
          <p:cNvPr id="2" name="文本框 1"/>
          <p:cNvSpPr txBox="1"/>
          <p:nvPr/>
        </p:nvSpPr>
        <p:spPr>
          <a:xfrm>
            <a:off x="550863" y="3721100"/>
            <a:ext cx="3673475" cy="2308225"/>
          </a:xfrm>
          <a:prstGeom prst="rect">
            <a:avLst/>
          </a:prstGeom>
          <a:noFill/>
        </p:spPr>
        <p:txBody>
          <a:bodyPr wrap="none">
            <a:spAutoFit/>
          </a:bodyPr>
          <a:lstStyle/>
          <a:p>
            <a:pPr algn="ctr">
              <a:defRPr/>
            </a:pPr>
            <a:r>
              <a:rPr kumimoji="1" lang="en-US" altLang="zh-CN" sz="7199" b="1" dirty="0">
                <a:solidFill>
                  <a:schemeClr val="bg1">
                    <a:lumMod val="95000"/>
                  </a:schemeClr>
                </a:solidFill>
              </a:rPr>
              <a:t>THANK </a:t>
            </a:r>
          </a:p>
          <a:p>
            <a:pPr>
              <a:defRPr/>
            </a:pPr>
            <a:r>
              <a:rPr kumimoji="1" lang="en-US" altLang="zh-CN" sz="7199" b="1" dirty="0">
                <a:solidFill>
                  <a:schemeClr val="bg1">
                    <a:lumMod val="95000"/>
                  </a:schemeClr>
                </a:solidFill>
              </a:rPr>
              <a:t>YOU</a:t>
            </a:r>
          </a:p>
        </p:txBody>
      </p:sp>
      <p:sp>
        <p:nvSpPr>
          <p:cNvPr id="3" name="文本框 2"/>
          <p:cNvSpPr txBox="1"/>
          <p:nvPr/>
        </p:nvSpPr>
        <p:spPr>
          <a:xfrm>
            <a:off x="695325" y="5876925"/>
            <a:ext cx="6569075" cy="329514"/>
          </a:xfrm>
          <a:prstGeom prst="rect">
            <a:avLst/>
          </a:prstGeom>
          <a:noFill/>
        </p:spPr>
        <p:txBody>
          <a:bodyPr>
            <a:spAutoFit/>
          </a:bodyPr>
          <a:lstStyle/>
          <a:p>
            <a:pPr>
              <a:lnSpc>
                <a:spcPct val="130000"/>
              </a:lnSpc>
              <a:defRPr/>
            </a:pPr>
            <a:r>
              <a:rPr lang="zh-CN" altLang="en-US" sz="1333" dirty="0" smtClean="0">
                <a:solidFill>
                  <a:schemeClr val="bg1">
                    <a:lumMod val="95000"/>
                  </a:schemeClr>
                </a:solidFill>
              </a:rPr>
              <a:t>谢谢大家关注大胖老师商城更多内容持续更新请加入商城</a:t>
            </a:r>
            <a:r>
              <a:rPr lang="en-US" altLang="zh-CN" sz="1333" dirty="0" smtClean="0">
                <a:solidFill>
                  <a:schemeClr val="bg1">
                    <a:lumMod val="95000"/>
                  </a:schemeClr>
                </a:solidFill>
              </a:rPr>
              <a:t>vip</a:t>
            </a:r>
            <a:r>
              <a:rPr lang="zh-CN" altLang="en-US" sz="1333" dirty="0" smtClean="0">
                <a:solidFill>
                  <a:schemeClr val="bg1">
                    <a:lumMod val="95000"/>
                  </a:schemeClr>
                </a:solidFill>
              </a:rPr>
              <a:t>。</a:t>
            </a:r>
            <a:endParaRPr lang="en-US" altLang="zh-CN" sz="1333" dirty="0">
              <a:solidFill>
                <a:schemeClr val="bg1">
                  <a:lumMod val="95000"/>
                </a:schemeClr>
              </a:solidFill>
            </a:endParaRP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p:nvPr/>
        </p:nvSpPr>
        <p:spPr>
          <a:xfrm>
            <a:off x="0" y="623316"/>
            <a:ext cx="12192000" cy="548639"/>
          </a:xfrm>
          <a:custGeom>
            <a:avLst/>
            <a:gdLst>
              <a:gd name="connsiteX0" fmla="*/ 0 w 12192000"/>
              <a:gd name="connsiteY0" fmla="*/ 548639 h 548639"/>
              <a:gd name="connsiteX1" fmla="*/ 12192000 w 12192000"/>
              <a:gd name="connsiteY1" fmla="*/ 548639 h 548639"/>
              <a:gd name="connsiteX2" fmla="*/ 12192000 w 12192000"/>
              <a:gd name="connsiteY2" fmla="*/ 0 h 548639"/>
              <a:gd name="connsiteX3" fmla="*/ 0 w 12192000"/>
              <a:gd name="connsiteY3" fmla="*/ 0 h 548639"/>
              <a:gd name="connsiteX4" fmla="*/ 0 w 12192000"/>
              <a:gd name="connsiteY4" fmla="*/ 548639 h 54863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192000" h="548639">
                <a:moveTo>
                  <a:pt x="0" y="548639"/>
                </a:moveTo>
                <a:lnTo>
                  <a:pt x="12192000" y="548639"/>
                </a:lnTo>
                <a:lnTo>
                  <a:pt x="12192000" y="0"/>
                </a:lnTo>
                <a:lnTo>
                  <a:pt x="0" y="0"/>
                </a:lnTo>
                <a:lnTo>
                  <a:pt x="0" y="548639"/>
                </a:lnTo>
              </a:path>
            </a:pathLst>
          </a:custGeom>
          <a:solidFill>
            <a:srgbClr val="D9D9D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1292097" y="790701"/>
            <a:ext cx="18796" cy="229615"/>
          </a:xfrm>
          <a:custGeom>
            <a:avLst/>
            <a:gdLst>
              <a:gd name="connsiteX0" fmla="*/ 6350 w 18796"/>
              <a:gd name="connsiteY0" fmla="*/ 6350 h 229615"/>
              <a:gd name="connsiteX1" fmla="*/ 6350 w 18796"/>
              <a:gd name="connsiteY1" fmla="*/ 223265 h 229615"/>
            </a:gdLst>
            <a:ahLst/>
            <a:cxnLst>
              <a:cxn ang="0">
                <a:pos x="connsiteX0" y="connsiteY0"/>
              </a:cxn>
              <a:cxn ang="1">
                <a:pos x="connsiteX1" y="connsiteY1"/>
              </a:cxn>
            </a:cxnLst>
            <a:rect l="l" t="t" r="r" b="b"/>
            <a:pathLst>
              <a:path w="18796" h="229615">
                <a:moveTo>
                  <a:pt x="6350" y="6350"/>
                </a:moveTo>
                <a:lnTo>
                  <a:pt x="6350" y="223265"/>
                </a:lnTo>
              </a:path>
            </a:pathLst>
          </a:custGeom>
          <a:ln w="12700">
            <a:solidFill>
              <a:srgbClr val="40404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7367015" y="3779520"/>
            <a:ext cx="1539240" cy="1537716"/>
          </a:xfrm>
          <a:custGeom>
            <a:avLst/>
            <a:gdLst>
              <a:gd name="connsiteX0" fmla="*/ 12954 w 1539240"/>
              <a:gd name="connsiteY0" fmla="*/ 768858 h 1537716"/>
              <a:gd name="connsiteX1" fmla="*/ 769620 w 1539240"/>
              <a:gd name="connsiteY1" fmla="*/ 12953 h 1537716"/>
              <a:gd name="connsiteX2" fmla="*/ 1526286 w 1539240"/>
              <a:gd name="connsiteY2" fmla="*/ 768858 h 1537716"/>
              <a:gd name="connsiteX3" fmla="*/ 769620 w 1539240"/>
              <a:gd name="connsiteY3" fmla="*/ 1524761 h 1537716"/>
              <a:gd name="connsiteX4" fmla="*/ 12954 w 1539240"/>
              <a:gd name="connsiteY4" fmla="*/ 768858 h 153771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539240" h="1537716">
                <a:moveTo>
                  <a:pt x="12954" y="768858"/>
                </a:moveTo>
                <a:cubicBezTo>
                  <a:pt x="12954" y="351408"/>
                  <a:pt x="351663" y="12953"/>
                  <a:pt x="769620" y="12953"/>
                </a:cubicBezTo>
                <a:cubicBezTo>
                  <a:pt x="1187577" y="12953"/>
                  <a:pt x="1526286" y="351408"/>
                  <a:pt x="1526286" y="768858"/>
                </a:cubicBezTo>
                <a:cubicBezTo>
                  <a:pt x="1526286" y="1186307"/>
                  <a:pt x="1187577" y="1524761"/>
                  <a:pt x="769620" y="1524761"/>
                </a:cubicBezTo>
                <a:cubicBezTo>
                  <a:pt x="351663" y="1524761"/>
                  <a:pt x="12954" y="1186307"/>
                  <a:pt x="12954" y="768858"/>
                </a:cubicBezTo>
              </a:path>
            </a:pathLst>
          </a:custGeom>
          <a:solidFill>
            <a:srgbClr val="000000">
              <a:alpha val="0"/>
            </a:srgbClr>
          </a:solidFill>
          <a:ln w="25400">
            <a:solidFill>
              <a:srgbClr val="BFBFBF">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
          <p:cNvSpPr/>
          <p:nvPr/>
        </p:nvSpPr>
        <p:spPr>
          <a:xfrm>
            <a:off x="7650480" y="4940808"/>
            <a:ext cx="970788" cy="461772"/>
          </a:xfrm>
          <a:custGeom>
            <a:avLst/>
            <a:gdLst>
              <a:gd name="connsiteX0" fmla="*/ 0 w 970788"/>
              <a:gd name="connsiteY0" fmla="*/ 461771 h 461772"/>
              <a:gd name="connsiteX1" fmla="*/ 970788 w 970788"/>
              <a:gd name="connsiteY1" fmla="*/ 461771 h 461772"/>
              <a:gd name="connsiteX2" fmla="*/ 970788 w 970788"/>
              <a:gd name="connsiteY2" fmla="*/ 0 h 461772"/>
              <a:gd name="connsiteX3" fmla="*/ 0 w 970788"/>
              <a:gd name="connsiteY3" fmla="*/ 0 h 461772"/>
              <a:gd name="connsiteX4" fmla="*/ 0 w 970788"/>
              <a:gd name="connsiteY4" fmla="*/ 461771 h 46177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70788" h="461772">
                <a:moveTo>
                  <a:pt x="0" y="461771"/>
                </a:moveTo>
                <a:lnTo>
                  <a:pt x="970788" y="461771"/>
                </a:lnTo>
                <a:lnTo>
                  <a:pt x="970788" y="0"/>
                </a:lnTo>
                <a:lnTo>
                  <a:pt x="0" y="0"/>
                </a:lnTo>
                <a:lnTo>
                  <a:pt x="0" y="461771"/>
                </a:lnTo>
              </a:path>
            </a:pathLst>
          </a:custGeom>
          <a:solidFill>
            <a:srgbClr val="F1F0F1">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3"/>
          <p:cNvPicPr>
            <a:picLocks noChangeAspect="1" noChangeArrowheads="1"/>
          </p:cNvPicPr>
          <p:nvPr/>
        </p:nvPicPr>
        <p:blipFill>
          <a:blip r:embed="rId2" cstate="print"/>
          <a:srcRect/>
          <a:stretch>
            <a:fillRect/>
          </a:stretch>
        </p:blipFill>
        <p:spPr bwMode="auto">
          <a:xfrm>
            <a:off x="330200" y="787400"/>
            <a:ext cx="812800" cy="203200"/>
          </a:xfrm>
          <a:prstGeom prst="rect">
            <a:avLst/>
          </a:prstGeom>
          <a:noFill/>
        </p:spPr>
      </p:pic>
      <p:pic>
        <p:nvPicPr>
          <p:cNvPr id="8" name="Picture 3"/>
          <p:cNvPicPr>
            <a:picLocks noChangeAspect="1" noChangeArrowheads="1"/>
          </p:cNvPicPr>
          <p:nvPr/>
        </p:nvPicPr>
        <p:blipFill>
          <a:blip r:embed="rId3" cstate="print"/>
          <a:srcRect/>
          <a:stretch>
            <a:fillRect/>
          </a:stretch>
        </p:blipFill>
        <p:spPr bwMode="auto">
          <a:xfrm>
            <a:off x="1485900" y="800100"/>
            <a:ext cx="1231900" cy="215900"/>
          </a:xfrm>
          <a:prstGeom prst="rect">
            <a:avLst/>
          </a:prstGeom>
          <a:noFill/>
        </p:spPr>
      </p:pic>
      <p:pic>
        <p:nvPicPr>
          <p:cNvPr id="9" name="Picture 3"/>
          <p:cNvPicPr>
            <a:picLocks noChangeAspect="1" noChangeArrowheads="1"/>
          </p:cNvPicPr>
          <p:nvPr/>
        </p:nvPicPr>
        <p:blipFill>
          <a:blip r:embed="rId4" cstate="print"/>
          <a:srcRect/>
          <a:stretch>
            <a:fillRect/>
          </a:stretch>
        </p:blipFill>
        <p:spPr bwMode="auto">
          <a:xfrm>
            <a:off x="965200" y="1333500"/>
            <a:ext cx="4635500" cy="4914900"/>
          </a:xfrm>
          <a:prstGeom prst="rect">
            <a:avLst/>
          </a:prstGeom>
          <a:noFill/>
        </p:spPr>
      </p:pic>
      <p:pic>
        <p:nvPicPr>
          <p:cNvPr id="10" name="Picture 3"/>
          <p:cNvPicPr>
            <a:picLocks noChangeAspect="1" noChangeArrowheads="1"/>
          </p:cNvPicPr>
          <p:nvPr/>
        </p:nvPicPr>
        <p:blipFill>
          <a:blip r:embed="rId5" cstate="print"/>
          <a:srcRect/>
          <a:stretch>
            <a:fillRect/>
          </a:stretch>
        </p:blipFill>
        <p:spPr bwMode="auto">
          <a:xfrm>
            <a:off x="6168008" y="1556792"/>
            <a:ext cx="3213100" cy="177800"/>
          </a:xfrm>
          <a:prstGeom prst="rect">
            <a:avLst/>
          </a:prstGeom>
          <a:noFill/>
        </p:spPr>
      </p:pic>
      <p:pic>
        <p:nvPicPr>
          <p:cNvPr id="11" name="Picture 3"/>
          <p:cNvPicPr>
            <a:picLocks noChangeAspect="1" noChangeArrowheads="1"/>
          </p:cNvPicPr>
          <p:nvPr/>
        </p:nvPicPr>
        <p:blipFill>
          <a:blip r:embed="rId6" cstate="print"/>
          <a:srcRect/>
          <a:stretch>
            <a:fillRect/>
          </a:stretch>
        </p:blipFill>
        <p:spPr bwMode="auto">
          <a:xfrm>
            <a:off x="6168008" y="1772692"/>
            <a:ext cx="2146300" cy="177800"/>
          </a:xfrm>
          <a:prstGeom prst="rect">
            <a:avLst/>
          </a:prstGeom>
          <a:noFill/>
        </p:spPr>
      </p:pic>
      <p:pic>
        <p:nvPicPr>
          <p:cNvPr id="12" name="Picture 3"/>
          <p:cNvPicPr>
            <a:picLocks noChangeAspect="1" noChangeArrowheads="1"/>
          </p:cNvPicPr>
          <p:nvPr/>
        </p:nvPicPr>
        <p:blipFill>
          <a:blip r:embed="rId7" cstate="print"/>
          <a:srcRect/>
          <a:stretch>
            <a:fillRect/>
          </a:stretch>
        </p:blipFill>
        <p:spPr bwMode="auto">
          <a:xfrm>
            <a:off x="8280400" y="3149600"/>
            <a:ext cx="88900" cy="76200"/>
          </a:xfrm>
          <a:prstGeom prst="rect">
            <a:avLst/>
          </a:prstGeom>
          <a:noFill/>
        </p:spPr>
      </p:pic>
      <p:pic>
        <p:nvPicPr>
          <p:cNvPr id="13" name="Picture 3"/>
          <p:cNvPicPr>
            <a:picLocks noChangeAspect="1" noChangeArrowheads="1"/>
          </p:cNvPicPr>
          <p:nvPr/>
        </p:nvPicPr>
        <p:blipFill>
          <a:blip r:embed="rId8" cstate="print"/>
          <a:srcRect/>
          <a:stretch>
            <a:fillRect/>
          </a:stretch>
        </p:blipFill>
        <p:spPr bwMode="auto">
          <a:xfrm>
            <a:off x="6180708" y="1975892"/>
            <a:ext cx="4584700" cy="190500"/>
          </a:xfrm>
          <a:prstGeom prst="rect">
            <a:avLst/>
          </a:prstGeom>
          <a:noFill/>
        </p:spPr>
      </p:pic>
      <p:pic>
        <p:nvPicPr>
          <p:cNvPr id="14" name="Picture 3"/>
          <p:cNvPicPr>
            <a:picLocks noChangeAspect="1" noChangeArrowheads="1"/>
          </p:cNvPicPr>
          <p:nvPr/>
        </p:nvPicPr>
        <p:blipFill>
          <a:blip r:embed="rId9" cstate="print"/>
          <a:srcRect/>
          <a:stretch>
            <a:fillRect/>
          </a:stretch>
        </p:blipFill>
        <p:spPr bwMode="auto">
          <a:xfrm>
            <a:off x="7721600" y="4292600"/>
            <a:ext cx="584200" cy="419100"/>
          </a:xfrm>
          <a:prstGeom prst="rect">
            <a:avLst/>
          </a:prstGeom>
          <a:noFill/>
        </p:spPr>
      </p:pic>
      <p:pic>
        <p:nvPicPr>
          <p:cNvPr id="15" name="Picture 3"/>
          <p:cNvPicPr>
            <a:picLocks noChangeAspect="1" noChangeArrowheads="1"/>
          </p:cNvPicPr>
          <p:nvPr/>
        </p:nvPicPr>
        <p:blipFill>
          <a:blip r:embed="rId10" cstate="print"/>
          <a:srcRect/>
          <a:stretch>
            <a:fillRect/>
          </a:stretch>
        </p:blipFill>
        <p:spPr bwMode="auto">
          <a:xfrm>
            <a:off x="8318500" y="4457700"/>
            <a:ext cx="254000" cy="254000"/>
          </a:xfrm>
          <a:prstGeom prst="rect">
            <a:avLst/>
          </a:prstGeom>
          <a:noFill/>
        </p:spPr>
      </p:pic>
      <p:pic>
        <p:nvPicPr>
          <p:cNvPr id="16" name="Picture 3"/>
          <p:cNvPicPr>
            <a:picLocks noChangeAspect="1" noChangeArrowheads="1"/>
          </p:cNvPicPr>
          <p:nvPr/>
        </p:nvPicPr>
        <p:blipFill>
          <a:blip r:embed="rId11" cstate="print"/>
          <a:srcRect/>
          <a:stretch>
            <a:fillRect/>
          </a:stretch>
        </p:blipFill>
        <p:spPr bwMode="auto">
          <a:xfrm>
            <a:off x="7835900" y="4991100"/>
            <a:ext cx="609600" cy="177800"/>
          </a:xfrm>
          <a:prstGeom prst="rect">
            <a:avLst/>
          </a:prstGeom>
          <a:noFill/>
        </p:spPr>
      </p:pic>
      <p:pic>
        <p:nvPicPr>
          <p:cNvPr id="17" name="Picture 3"/>
          <p:cNvPicPr>
            <a:picLocks noChangeAspect="1" noChangeArrowheads="1"/>
          </p:cNvPicPr>
          <p:nvPr/>
        </p:nvPicPr>
        <p:blipFill>
          <a:blip r:embed="rId12" cstate="print"/>
          <a:srcRect/>
          <a:stretch>
            <a:fillRect/>
          </a:stretch>
        </p:blipFill>
        <p:spPr bwMode="auto">
          <a:xfrm>
            <a:off x="7899400" y="5181600"/>
            <a:ext cx="482600" cy="165100"/>
          </a:xfrm>
          <a:prstGeom prst="rect">
            <a:avLst/>
          </a:prstGeom>
          <a:noFill/>
        </p:spPr>
      </p:pic>
      <p:sp>
        <p:nvSpPr>
          <p:cNvPr id="19" name="矩形 18"/>
          <p:cNvSpPr/>
          <p:nvPr/>
        </p:nvSpPr>
        <p:spPr>
          <a:xfrm>
            <a:off x="6168008" y="2492896"/>
            <a:ext cx="5015880" cy="599780"/>
          </a:xfrm>
          <a:prstGeom prst="rect">
            <a:avLst/>
          </a:prstGeom>
        </p:spPr>
        <p:txBody>
          <a:bodyPr wrap="square">
            <a:spAutoFit/>
          </a:bodyPr>
          <a:lstStyle/>
          <a:p>
            <a:pPr eaLnBrk="1" hangingPunct="1">
              <a:lnSpc>
                <a:spcPct val="130000"/>
              </a:lnSpc>
              <a:defRPr/>
            </a:pPr>
            <a:r>
              <a:rPr lang="zh-CN" altLang="en-US" sz="1333" dirty="0" smtClean="0">
                <a:solidFill>
                  <a:srgbClr val="1F1F1F"/>
                </a:solidFill>
                <a:latin typeface="+mn-ea"/>
                <a:ea typeface="+mn-ea"/>
              </a:rPr>
              <a:t>基于分享购物平台，微商城产品分享之后，用户通过链接购买产品分享者可以获得相应的分享奖励，</a:t>
            </a:r>
            <a:endParaRPr lang="zh-CN" altLang="en-US" sz="1333" dirty="0">
              <a:solidFill>
                <a:srgbClr val="1F1F1F"/>
              </a:solidFill>
              <a:latin typeface="+mn-ea"/>
              <a:ea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任意多边形 6"/>
          <p:cNvSpPr/>
          <p:nvPr/>
        </p:nvSpPr>
        <p:spPr>
          <a:xfrm>
            <a:off x="292100" y="836613"/>
            <a:ext cx="635000" cy="200025"/>
          </a:xfrm>
          <a:custGeom>
            <a:avLst/>
            <a:gdLst>
              <a:gd name="connsiteX0" fmla="*/ 0 w 788790"/>
              <a:gd name="connsiteY0" fmla="*/ 415946 h 415946"/>
              <a:gd name="connsiteX1" fmla="*/ 210116 w 788790"/>
              <a:gd name="connsiteY1" fmla="*/ 22225 h 415946"/>
              <a:gd name="connsiteX2" fmla="*/ 424482 w 788790"/>
              <a:gd name="connsiteY2" fmla="*/ 0 h 415946"/>
              <a:gd name="connsiteX3" fmla="*/ 344406 w 788790"/>
              <a:gd name="connsiteY3" fmla="*/ 150048 h 415946"/>
              <a:gd name="connsiteX4" fmla="*/ 646889 w 788790"/>
              <a:gd name="connsiteY4" fmla="*/ 150048 h 415946"/>
              <a:gd name="connsiteX5" fmla="*/ 788790 w 788790"/>
              <a:gd name="connsiteY5" fmla="*/ 415946 h 415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8790" h="415946">
                <a:moveTo>
                  <a:pt x="0" y="415946"/>
                </a:moveTo>
                <a:lnTo>
                  <a:pt x="210116" y="22225"/>
                </a:lnTo>
                <a:lnTo>
                  <a:pt x="424482" y="0"/>
                </a:lnTo>
                <a:lnTo>
                  <a:pt x="344406" y="150048"/>
                </a:lnTo>
                <a:lnTo>
                  <a:pt x="646889" y="150048"/>
                </a:lnTo>
                <a:lnTo>
                  <a:pt x="788790" y="415946"/>
                </a:lnTo>
                <a:close/>
              </a:path>
            </a:pathLst>
          </a:custGeom>
          <a:solidFill>
            <a:srgbClr val="316857"/>
          </a:solidFill>
          <a:ln>
            <a:solidFill>
              <a:srgbClr val="3168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 name="文本框 7"/>
          <p:cNvSpPr txBox="1"/>
          <p:nvPr/>
        </p:nvSpPr>
        <p:spPr>
          <a:xfrm>
            <a:off x="192088" y="1036638"/>
            <a:ext cx="1284287" cy="749300"/>
          </a:xfrm>
          <a:prstGeom prst="rect">
            <a:avLst/>
          </a:prstGeom>
          <a:noFill/>
        </p:spPr>
        <p:txBody>
          <a:bodyPr wrap="none">
            <a:spAutoFit/>
          </a:bodyPr>
          <a:lstStyle/>
          <a:p>
            <a:pPr eaLnBrk="1" hangingPunct="1">
              <a:defRPr/>
            </a:pPr>
            <a:r>
              <a:rPr kumimoji="1" lang="zh-CN" altLang="en-US" sz="4267" b="1" dirty="0">
                <a:solidFill>
                  <a:srgbClr val="316857"/>
                </a:solidFill>
                <a:latin typeface="微软雅黑" panose="020B0503020204020204" pitchFamily="34" charset="-122"/>
                <a:ea typeface="微软雅黑" panose="020B0503020204020204" pitchFamily="34" charset="-122"/>
              </a:rPr>
              <a:t>目录</a:t>
            </a:r>
          </a:p>
        </p:txBody>
      </p:sp>
      <p:sp>
        <p:nvSpPr>
          <p:cNvPr id="9" name="等腰三角形 8"/>
          <p:cNvSpPr/>
          <p:nvPr/>
        </p:nvSpPr>
        <p:spPr>
          <a:xfrm>
            <a:off x="279400" y="222250"/>
            <a:ext cx="1063625" cy="841375"/>
          </a:xfrm>
          <a:prstGeom prst="triangle">
            <a:avLst/>
          </a:prstGeom>
          <a:noFill/>
          <a:ln>
            <a:solidFill>
              <a:srgbClr val="3168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19" name="直线连接符 11"/>
          <p:cNvCxnSpPr/>
          <p:nvPr/>
        </p:nvCxnSpPr>
        <p:spPr>
          <a:xfrm>
            <a:off x="6005513" y="2295525"/>
            <a:ext cx="0" cy="316706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5126" name="组合 20"/>
          <p:cNvGrpSpPr>
            <a:grpSpLocks/>
          </p:cNvGrpSpPr>
          <p:nvPr/>
        </p:nvGrpSpPr>
        <p:grpSpPr bwMode="auto">
          <a:xfrm>
            <a:off x="6675438" y="4149725"/>
            <a:ext cx="3716337" cy="1219410"/>
            <a:chOff x="6675891" y="4150283"/>
            <a:chExt cx="3715508" cy="1218519"/>
          </a:xfrm>
        </p:grpSpPr>
        <p:sp>
          <p:nvSpPr>
            <p:cNvPr id="5139" name="文本框 15"/>
            <p:cNvSpPr>
              <a:spLocks noChangeArrowheads="1"/>
            </p:cNvSpPr>
            <p:nvPr/>
          </p:nvSpPr>
          <p:spPr bwMode="auto">
            <a:xfrm>
              <a:off x="6768842" y="4150283"/>
              <a:ext cx="709789" cy="580249"/>
            </a:xfrm>
            <a:prstGeom prst="triangle">
              <a:avLst>
                <a:gd name="adj" fmla="val 50000"/>
              </a:avLst>
            </a:prstGeom>
            <a:noFill/>
            <a:ln w="9525">
              <a:solidFill>
                <a:srgbClr val="316857"/>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9pPr>
            </a:lstStyle>
            <a:p>
              <a:pPr eaLnBrk="1" hangingPunct="1">
                <a:lnSpc>
                  <a:spcPct val="100000"/>
                </a:lnSpc>
                <a:spcBef>
                  <a:spcPct val="0"/>
                </a:spcBef>
                <a:buFontTx/>
                <a:buNone/>
              </a:pPr>
              <a:endParaRPr kumimoji="1" lang="zh-CN" altLang="en-US" sz="2400" b="1">
                <a:solidFill>
                  <a:srgbClr val="1F1F1F"/>
                </a:solidFill>
                <a:latin typeface="Arial" panose="020B0604020202020204" pitchFamily="34" charset="0"/>
                <a:ea typeface="宋体" panose="02010600030101010101" pitchFamily="2" charset="-122"/>
              </a:endParaRPr>
            </a:p>
          </p:txBody>
        </p:sp>
        <p:sp>
          <p:nvSpPr>
            <p:cNvPr id="18" name="矩形 17"/>
            <p:cNvSpPr/>
            <p:nvPr/>
          </p:nvSpPr>
          <p:spPr>
            <a:xfrm>
              <a:off x="6675891" y="4743575"/>
              <a:ext cx="3715508" cy="625227"/>
            </a:xfrm>
            <a:prstGeom prst="rect">
              <a:avLst/>
            </a:prstGeom>
          </p:spPr>
          <p:txBody>
            <a:bodyPr>
              <a:spAutoFit/>
            </a:bodyPr>
            <a:lstStyle/>
            <a:p>
              <a:pPr eaLnBrk="1" hangingPunct="1">
                <a:lnSpc>
                  <a:spcPct val="130000"/>
                </a:lnSpc>
                <a:defRPr/>
              </a:pPr>
              <a:r>
                <a:rPr lang="zh-CN" altLang="en-US" sz="1333" dirty="0" smtClean="0">
                  <a:solidFill>
                    <a:srgbClr val="1F1F1F"/>
                  </a:solidFill>
                  <a:latin typeface="+mn-ea"/>
                  <a:ea typeface="+mn-ea"/>
                </a:rPr>
                <a:t>个人中心，产品展示、活动介绍、购物车、订单管理、分销管理</a:t>
              </a:r>
              <a:endParaRPr lang="zh-CN" altLang="en-US" sz="1333" dirty="0">
                <a:solidFill>
                  <a:srgbClr val="1F1F1F"/>
                </a:solidFill>
                <a:latin typeface="+mn-ea"/>
                <a:ea typeface="+mn-ea"/>
              </a:endParaRPr>
            </a:p>
          </p:txBody>
        </p:sp>
        <p:sp>
          <p:nvSpPr>
            <p:cNvPr id="5141" name="矩形 19"/>
            <p:cNvSpPr>
              <a:spLocks noChangeArrowheads="1"/>
            </p:cNvSpPr>
            <p:nvPr/>
          </p:nvSpPr>
          <p:spPr bwMode="auto">
            <a:xfrm>
              <a:off x="7089365" y="4361200"/>
              <a:ext cx="2174987" cy="36906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9pPr>
            </a:lstStyle>
            <a:p>
              <a:pPr eaLnBrk="1" hangingPunct="1">
                <a:lnSpc>
                  <a:spcPct val="100000"/>
                </a:lnSpc>
                <a:spcBef>
                  <a:spcPct val="0"/>
                </a:spcBef>
                <a:buFontTx/>
                <a:buNone/>
              </a:pPr>
              <a:r>
                <a:rPr kumimoji="1" lang="en-US" altLang="zh-CN" sz="1800" b="1" dirty="0">
                  <a:solidFill>
                    <a:srgbClr val="316857"/>
                  </a:solidFill>
                  <a:latin typeface="Arial" panose="020B0604020202020204" pitchFamily="34" charset="0"/>
                  <a:ea typeface="宋体" panose="02010600030101010101" pitchFamily="2" charset="-122"/>
                </a:rPr>
                <a:t>FOUR  </a:t>
              </a:r>
              <a:r>
                <a:rPr kumimoji="1" lang="zh-CN" altLang="en-US" sz="1800" b="1" dirty="0" smtClean="0">
                  <a:solidFill>
                    <a:srgbClr val="316857"/>
                  </a:solidFill>
                  <a:latin typeface="Arial" panose="020B0604020202020204" pitchFamily="34" charset="0"/>
                  <a:ea typeface="宋体" panose="02010600030101010101" pitchFamily="2" charset="-122"/>
                </a:rPr>
                <a:t>前端介绍</a:t>
              </a:r>
              <a:endParaRPr kumimoji="1" lang="zh-CN" altLang="en-US" sz="1800" b="1" dirty="0">
                <a:solidFill>
                  <a:srgbClr val="316857"/>
                </a:solidFill>
                <a:latin typeface="Arial" panose="020B0604020202020204" pitchFamily="34" charset="0"/>
                <a:ea typeface="宋体" panose="02010600030101010101" pitchFamily="2" charset="-122"/>
              </a:endParaRPr>
            </a:p>
          </p:txBody>
        </p:sp>
      </p:grpSp>
      <p:grpSp>
        <p:nvGrpSpPr>
          <p:cNvPr id="5127" name="组合 21"/>
          <p:cNvGrpSpPr>
            <a:grpSpLocks/>
          </p:cNvGrpSpPr>
          <p:nvPr/>
        </p:nvGrpSpPr>
        <p:grpSpPr bwMode="auto">
          <a:xfrm>
            <a:off x="6634163" y="2284415"/>
            <a:ext cx="3714750" cy="1460179"/>
            <a:chOff x="6675891" y="4150283"/>
            <a:chExt cx="3715508" cy="1459112"/>
          </a:xfrm>
        </p:grpSpPr>
        <p:sp>
          <p:nvSpPr>
            <p:cNvPr id="5136" name="文本框 22"/>
            <p:cNvSpPr>
              <a:spLocks noChangeArrowheads="1"/>
            </p:cNvSpPr>
            <p:nvPr/>
          </p:nvSpPr>
          <p:spPr bwMode="auto">
            <a:xfrm>
              <a:off x="6768842" y="4150283"/>
              <a:ext cx="709789" cy="580249"/>
            </a:xfrm>
            <a:prstGeom prst="triangle">
              <a:avLst>
                <a:gd name="adj" fmla="val 50000"/>
              </a:avLst>
            </a:prstGeom>
            <a:noFill/>
            <a:ln w="9525">
              <a:solidFill>
                <a:srgbClr val="316857"/>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9pPr>
            </a:lstStyle>
            <a:p>
              <a:pPr eaLnBrk="1" hangingPunct="1">
                <a:lnSpc>
                  <a:spcPct val="100000"/>
                </a:lnSpc>
                <a:spcBef>
                  <a:spcPct val="0"/>
                </a:spcBef>
                <a:buFontTx/>
                <a:buNone/>
              </a:pPr>
              <a:endParaRPr kumimoji="1" lang="zh-CN" altLang="en-US" sz="2400" b="1">
                <a:solidFill>
                  <a:srgbClr val="1F1F1F"/>
                </a:solidFill>
                <a:latin typeface="Arial" panose="020B0604020202020204" pitchFamily="34" charset="0"/>
                <a:ea typeface="宋体" panose="02010600030101010101" pitchFamily="2" charset="-122"/>
              </a:endParaRPr>
            </a:p>
          </p:txBody>
        </p:sp>
        <p:sp>
          <p:nvSpPr>
            <p:cNvPr id="24" name="矩形 23"/>
            <p:cNvSpPr/>
            <p:nvPr/>
          </p:nvSpPr>
          <p:spPr>
            <a:xfrm>
              <a:off x="6675891" y="4743572"/>
              <a:ext cx="3715508" cy="865823"/>
            </a:xfrm>
            <a:prstGeom prst="rect">
              <a:avLst/>
            </a:prstGeom>
          </p:spPr>
          <p:txBody>
            <a:bodyPr>
              <a:spAutoFit/>
            </a:bodyPr>
            <a:lstStyle/>
            <a:p>
              <a:pPr eaLnBrk="1" hangingPunct="1">
                <a:lnSpc>
                  <a:spcPct val="130000"/>
                </a:lnSpc>
                <a:defRPr/>
              </a:pPr>
              <a:r>
                <a:rPr lang="zh-CN" altLang="en-US" sz="1333" dirty="0" smtClean="0">
                  <a:solidFill>
                    <a:srgbClr val="1F1F1F"/>
                  </a:solidFill>
                  <a:latin typeface="+mn-ea"/>
                  <a:ea typeface="+mn-ea"/>
                </a:rPr>
                <a:t>微信管理、商城基本配置，快递物流模块、商品管理模块、订单管理、系统配置、权限管理、</a:t>
              </a:r>
              <a:endParaRPr lang="en-US" altLang="zh-CN" sz="1333" dirty="0" smtClean="0">
                <a:solidFill>
                  <a:srgbClr val="1F1F1F"/>
                </a:solidFill>
                <a:latin typeface="+mn-ea"/>
                <a:ea typeface="+mn-ea"/>
              </a:endParaRPr>
            </a:p>
            <a:p>
              <a:pPr eaLnBrk="1" hangingPunct="1">
                <a:lnSpc>
                  <a:spcPct val="130000"/>
                </a:lnSpc>
                <a:defRPr/>
              </a:pPr>
              <a:r>
                <a:rPr lang="zh-CN" altLang="en-US" sz="1333" dirty="0" smtClean="0">
                  <a:solidFill>
                    <a:srgbClr val="1F1F1F"/>
                  </a:solidFill>
                  <a:latin typeface="+mn-ea"/>
                  <a:ea typeface="+mn-ea"/>
                </a:rPr>
                <a:t>广告管理、活动管理、会员管理</a:t>
              </a:r>
              <a:endParaRPr lang="zh-CN" altLang="en-US" sz="1333" dirty="0">
                <a:solidFill>
                  <a:srgbClr val="1F1F1F"/>
                </a:solidFill>
                <a:latin typeface="+mn-ea"/>
                <a:ea typeface="+mn-ea"/>
              </a:endParaRPr>
            </a:p>
          </p:txBody>
        </p:sp>
        <p:sp>
          <p:nvSpPr>
            <p:cNvPr id="5138" name="矩形 24"/>
            <p:cNvSpPr>
              <a:spLocks noChangeArrowheads="1"/>
            </p:cNvSpPr>
            <p:nvPr/>
          </p:nvSpPr>
          <p:spPr bwMode="auto">
            <a:xfrm>
              <a:off x="7089365" y="4361200"/>
              <a:ext cx="2174987" cy="36906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9pPr>
            </a:lstStyle>
            <a:p>
              <a:pPr eaLnBrk="1" hangingPunct="1">
                <a:lnSpc>
                  <a:spcPct val="100000"/>
                </a:lnSpc>
                <a:spcBef>
                  <a:spcPct val="0"/>
                </a:spcBef>
                <a:buFontTx/>
                <a:buNone/>
              </a:pPr>
              <a:r>
                <a:rPr kumimoji="1" lang="en-US" altLang="zh-CN" sz="1800" b="1" dirty="0">
                  <a:solidFill>
                    <a:srgbClr val="316857"/>
                  </a:solidFill>
                  <a:latin typeface="Arial" panose="020B0604020202020204" pitchFamily="34" charset="0"/>
                  <a:ea typeface="宋体" panose="02010600030101010101" pitchFamily="2" charset="-122"/>
                </a:rPr>
                <a:t>THREE </a:t>
              </a:r>
              <a:r>
                <a:rPr kumimoji="1" lang="zh-CN" altLang="en-US" sz="1800" b="1" dirty="0" smtClean="0">
                  <a:solidFill>
                    <a:srgbClr val="316857"/>
                  </a:solidFill>
                  <a:latin typeface="Arial" panose="020B0604020202020204" pitchFamily="34" charset="0"/>
                  <a:ea typeface="宋体" panose="02010600030101010101" pitchFamily="2" charset="-122"/>
                </a:rPr>
                <a:t>后端介绍</a:t>
              </a:r>
              <a:endParaRPr kumimoji="1" lang="zh-CN" altLang="en-US" sz="1800" b="1" dirty="0">
                <a:solidFill>
                  <a:srgbClr val="316857"/>
                </a:solidFill>
                <a:latin typeface="Arial" panose="020B0604020202020204" pitchFamily="34" charset="0"/>
                <a:ea typeface="宋体" panose="02010600030101010101" pitchFamily="2" charset="-122"/>
              </a:endParaRPr>
            </a:p>
          </p:txBody>
        </p:sp>
      </p:grpSp>
      <p:grpSp>
        <p:nvGrpSpPr>
          <p:cNvPr id="5128" name="组合 25"/>
          <p:cNvGrpSpPr>
            <a:grpSpLocks/>
          </p:cNvGrpSpPr>
          <p:nvPr/>
        </p:nvGrpSpPr>
        <p:grpSpPr bwMode="auto">
          <a:xfrm>
            <a:off x="1355725" y="2295525"/>
            <a:ext cx="3714750" cy="1512887"/>
            <a:chOff x="6675891" y="4150283"/>
            <a:chExt cx="3715508" cy="1513397"/>
          </a:xfrm>
        </p:grpSpPr>
        <p:sp>
          <p:nvSpPr>
            <p:cNvPr id="5133" name="文本框 26"/>
            <p:cNvSpPr>
              <a:spLocks noChangeArrowheads="1"/>
            </p:cNvSpPr>
            <p:nvPr/>
          </p:nvSpPr>
          <p:spPr bwMode="auto">
            <a:xfrm>
              <a:off x="6768842" y="4150283"/>
              <a:ext cx="709789" cy="580249"/>
            </a:xfrm>
            <a:prstGeom prst="triangle">
              <a:avLst>
                <a:gd name="adj" fmla="val 50000"/>
              </a:avLst>
            </a:prstGeom>
            <a:noFill/>
            <a:ln w="9525">
              <a:solidFill>
                <a:srgbClr val="316857"/>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9pPr>
            </a:lstStyle>
            <a:p>
              <a:pPr eaLnBrk="1" hangingPunct="1">
                <a:lnSpc>
                  <a:spcPct val="100000"/>
                </a:lnSpc>
                <a:spcBef>
                  <a:spcPct val="0"/>
                </a:spcBef>
                <a:buFontTx/>
                <a:buNone/>
              </a:pPr>
              <a:endParaRPr kumimoji="1" lang="zh-CN" altLang="en-US" sz="2400" b="1">
                <a:solidFill>
                  <a:srgbClr val="1F1F1F"/>
                </a:solidFill>
                <a:latin typeface="Arial" panose="020B0604020202020204" pitchFamily="34" charset="0"/>
                <a:ea typeface="宋体" panose="02010600030101010101" pitchFamily="2" charset="-122"/>
              </a:endParaRPr>
            </a:p>
          </p:txBody>
        </p:sp>
        <p:sp>
          <p:nvSpPr>
            <p:cNvPr id="28" name="矩形 27"/>
            <p:cNvSpPr/>
            <p:nvPr/>
          </p:nvSpPr>
          <p:spPr>
            <a:xfrm>
              <a:off x="6675891" y="4744208"/>
              <a:ext cx="3715508" cy="919472"/>
            </a:xfrm>
            <a:prstGeom prst="rect">
              <a:avLst/>
            </a:prstGeom>
          </p:spPr>
          <p:txBody>
            <a:bodyPr>
              <a:spAutoFit/>
            </a:bodyPr>
            <a:lstStyle/>
            <a:p>
              <a:pPr eaLnBrk="1" hangingPunct="1">
                <a:lnSpc>
                  <a:spcPct val="130000"/>
                </a:lnSpc>
                <a:defRPr/>
              </a:pPr>
              <a:r>
                <a:rPr lang="zh-CN" altLang="en-US" sz="1333" dirty="0" smtClean="0">
                  <a:solidFill>
                    <a:srgbClr val="1F1F1F"/>
                  </a:solidFill>
                  <a:latin typeface="+mn-ea"/>
                  <a:ea typeface="+mn-ea"/>
                </a:rPr>
                <a:t>采用</a:t>
              </a:r>
              <a:r>
                <a:rPr lang="en-US" altLang="zh-CN" sz="1333" dirty="0" smtClean="0">
                  <a:solidFill>
                    <a:srgbClr val="1F1F1F"/>
                  </a:solidFill>
                  <a:latin typeface="+mn-ea"/>
                  <a:ea typeface="+mn-ea"/>
                </a:rPr>
                <a:t>SSM</a:t>
              </a:r>
              <a:r>
                <a:rPr lang="zh-CN" altLang="en-US" sz="1333" dirty="0" smtClean="0">
                  <a:solidFill>
                    <a:srgbClr val="1F1F1F"/>
                  </a:solidFill>
                  <a:latin typeface="+mn-ea"/>
                  <a:ea typeface="+mn-ea"/>
                </a:rPr>
                <a:t>框架，使用</a:t>
              </a:r>
              <a:r>
                <a:rPr lang="en-US" altLang="zh-CN" sz="1333" dirty="0" smtClean="0">
                  <a:solidFill>
                    <a:srgbClr val="1F1F1F"/>
                  </a:solidFill>
                  <a:latin typeface="+mn-ea"/>
                  <a:ea typeface="+mn-ea"/>
                </a:rPr>
                <a:t>bootstrap3</a:t>
              </a:r>
              <a:r>
                <a:rPr lang="zh-CN" altLang="en-US" sz="1333" dirty="0" smtClean="0">
                  <a:solidFill>
                    <a:srgbClr val="1F1F1F"/>
                  </a:solidFill>
                  <a:latin typeface="+mn-ea"/>
                  <a:ea typeface="+mn-ea"/>
                </a:rPr>
                <a:t>，</a:t>
              </a:r>
              <a:r>
                <a:rPr lang="en-US" altLang="zh-CN" sz="1333" dirty="0" smtClean="0">
                  <a:solidFill>
                    <a:srgbClr val="1F1F1F"/>
                  </a:solidFill>
                  <a:latin typeface="+mn-ea"/>
                  <a:ea typeface="+mn-ea"/>
                </a:rPr>
                <a:t>adminlite</a:t>
              </a:r>
              <a:r>
                <a:rPr lang="zh-CN" altLang="en-US" sz="1333" dirty="0" smtClean="0">
                  <a:solidFill>
                    <a:srgbClr val="1F1F1F"/>
                  </a:solidFill>
                  <a:latin typeface="+mn-ea"/>
                  <a:ea typeface="+mn-ea"/>
                </a:rPr>
                <a:t>框架，</a:t>
              </a:r>
              <a:r>
                <a:rPr lang="zh-CN" altLang="en-US" sz="1400" dirty="0" smtClean="0"/>
                <a:t>集成了</a:t>
              </a:r>
              <a:r>
                <a:rPr lang="en-US" altLang="zh-CN" sz="1400" dirty="0" smtClean="0"/>
                <a:t>Quartz</a:t>
              </a:r>
              <a:r>
                <a:rPr lang="zh-CN" altLang="en-US" sz="1400" dirty="0" smtClean="0"/>
                <a:t>定时任务 、集成了</a:t>
              </a:r>
              <a:r>
                <a:rPr lang="en-US" altLang="zh-CN" sz="1400" dirty="0" smtClean="0"/>
                <a:t>webservice</a:t>
              </a:r>
              <a:r>
                <a:rPr lang="zh-CN" altLang="en-US" sz="1400" dirty="0" smtClean="0"/>
                <a:t>框架</a:t>
              </a:r>
              <a:r>
                <a:rPr lang="en-US" altLang="zh-CN" sz="1400" dirty="0" smtClean="0"/>
                <a:t>Cxf </a:t>
              </a:r>
              <a:endParaRPr lang="zh-CN" altLang="en-US" sz="1333" dirty="0">
                <a:solidFill>
                  <a:srgbClr val="1F1F1F"/>
                </a:solidFill>
                <a:latin typeface="+mn-ea"/>
                <a:ea typeface="+mn-ea"/>
              </a:endParaRPr>
            </a:p>
          </p:txBody>
        </p:sp>
        <p:sp>
          <p:nvSpPr>
            <p:cNvPr id="5135" name="矩形 28"/>
            <p:cNvSpPr>
              <a:spLocks noChangeArrowheads="1"/>
            </p:cNvSpPr>
            <p:nvPr/>
          </p:nvSpPr>
          <p:spPr bwMode="auto">
            <a:xfrm>
              <a:off x="7089365" y="4361200"/>
              <a:ext cx="2174987" cy="36933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9pPr>
            </a:lstStyle>
            <a:p>
              <a:pPr eaLnBrk="1" hangingPunct="1">
                <a:lnSpc>
                  <a:spcPct val="100000"/>
                </a:lnSpc>
                <a:spcBef>
                  <a:spcPct val="0"/>
                </a:spcBef>
                <a:buFontTx/>
                <a:buNone/>
              </a:pPr>
              <a:r>
                <a:rPr kumimoji="1" lang="en-US" altLang="zh-CN" sz="1800" b="1" dirty="0">
                  <a:solidFill>
                    <a:srgbClr val="316857"/>
                  </a:solidFill>
                  <a:latin typeface="Arial" panose="020B0604020202020204" pitchFamily="34" charset="0"/>
                  <a:ea typeface="宋体" panose="02010600030101010101" pitchFamily="2" charset="-122"/>
                </a:rPr>
                <a:t>ONE</a:t>
              </a:r>
              <a:r>
                <a:rPr kumimoji="1" lang="zh-CN" altLang="en-US" sz="1800" b="1" dirty="0">
                  <a:solidFill>
                    <a:srgbClr val="316857"/>
                  </a:solidFill>
                  <a:latin typeface="Arial" panose="020B0604020202020204" pitchFamily="34" charset="0"/>
                  <a:ea typeface="宋体" panose="02010600030101010101" pitchFamily="2" charset="-122"/>
                </a:rPr>
                <a:t> </a:t>
              </a:r>
              <a:r>
                <a:rPr kumimoji="1" lang="zh-CN" altLang="en-US" sz="1800" b="1" dirty="0" smtClean="0">
                  <a:solidFill>
                    <a:srgbClr val="316857"/>
                  </a:solidFill>
                  <a:latin typeface="Arial" panose="020B0604020202020204" pitchFamily="34" charset="0"/>
                  <a:ea typeface="宋体" panose="02010600030101010101" pitchFamily="2" charset="-122"/>
                </a:rPr>
                <a:t>后端技术</a:t>
              </a:r>
              <a:endParaRPr kumimoji="1" lang="zh-CN" altLang="en-US" sz="1800" b="1" dirty="0">
                <a:solidFill>
                  <a:srgbClr val="316857"/>
                </a:solidFill>
                <a:latin typeface="Arial" panose="020B0604020202020204" pitchFamily="34" charset="0"/>
                <a:ea typeface="宋体" panose="02010600030101010101" pitchFamily="2" charset="-122"/>
              </a:endParaRPr>
            </a:p>
          </p:txBody>
        </p:sp>
      </p:grpSp>
      <p:grpSp>
        <p:nvGrpSpPr>
          <p:cNvPr id="5129" name="组合 29"/>
          <p:cNvGrpSpPr>
            <a:grpSpLocks/>
          </p:cNvGrpSpPr>
          <p:nvPr/>
        </p:nvGrpSpPr>
        <p:grpSpPr bwMode="auto">
          <a:xfrm>
            <a:off x="1343025" y="4100513"/>
            <a:ext cx="3716338" cy="1486085"/>
            <a:chOff x="6675891" y="4150283"/>
            <a:chExt cx="3715508" cy="1486586"/>
          </a:xfrm>
        </p:grpSpPr>
        <p:sp>
          <p:nvSpPr>
            <p:cNvPr id="5130" name="文本框 30"/>
            <p:cNvSpPr>
              <a:spLocks noChangeArrowheads="1"/>
            </p:cNvSpPr>
            <p:nvPr/>
          </p:nvSpPr>
          <p:spPr bwMode="auto">
            <a:xfrm>
              <a:off x="6768842" y="4150283"/>
              <a:ext cx="709789" cy="580249"/>
            </a:xfrm>
            <a:prstGeom prst="triangle">
              <a:avLst>
                <a:gd name="adj" fmla="val 50000"/>
              </a:avLst>
            </a:prstGeom>
            <a:noFill/>
            <a:ln w="9525">
              <a:solidFill>
                <a:srgbClr val="316857"/>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9pPr>
            </a:lstStyle>
            <a:p>
              <a:pPr eaLnBrk="1" hangingPunct="1">
                <a:lnSpc>
                  <a:spcPct val="100000"/>
                </a:lnSpc>
                <a:spcBef>
                  <a:spcPct val="0"/>
                </a:spcBef>
                <a:buFontTx/>
                <a:buNone/>
              </a:pPr>
              <a:endParaRPr kumimoji="1" lang="zh-CN" altLang="en-US" sz="2400" b="1">
                <a:solidFill>
                  <a:srgbClr val="1F1F1F"/>
                </a:solidFill>
                <a:latin typeface="Arial" panose="020B0604020202020204" pitchFamily="34" charset="0"/>
                <a:ea typeface="宋体" panose="02010600030101010101" pitchFamily="2" charset="-122"/>
              </a:endParaRPr>
            </a:p>
          </p:txBody>
        </p:sp>
        <p:sp>
          <p:nvSpPr>
            <p:cNvPr id="32" name="矩形 31"/>
            <p:cNvSpPr/>
            <p:nvPr/>
          </p:nvSpPr>
          <p:spPr>
            <a:xfrm>
              <a:off x="6675891" y="4744208"/>
              <a:ext cx="3715508" cy="892661"/>
            </a:xfrm>
            <a:prstGeom prst="rect">
              <a:avLst/>
            </a:prstGeom>
          </p:spPr>
          <p:txBody>
            <a:bodyPr>
              <a:spAutoFit/>
            </a:bodyPr>
            <a:lstStyle/>
            <a:p>
              <a:pPr eaLnBrk="1" hangingPunct="1">
                <a:lnSpc>
                  <a:spcPct val="130000"/>
                </a:lnSpc>
                <a:defRPr/>
              </a:pPr>
              <a:r>
                <a:rPr lang="zh-CN" altLang="en-US" sz="1333" dirty="0" smtClean="0">
                  <a:solidFill>
                    <a:srgbClr val="1F1F1F"/>
                  </a:solidFill>
                  <a:latin typeface="+mn-ea"/>
                  <a:ea typeface="+mn-ea"/>
                </a:rPr>
                <a:t>前端采用</a:t>
              </a:r>
              <a:r>
                <a:rPr lang="en-US" altLang="zh-CN" sz="1333" dirty="0" smtClean="0">
                  <a:solidFill>
                    <a:srgbClr val="1F1F1F"/>
                  </a:solidFill>
                  <a:latin typeface="+mn-ea"/>
                  <a:ea typeface="+mn-ea"/>
                </a:rPr>
                <a:t>mui</a:t>
              </a:r>
              <a:r>
                <a:rPr lang="zh-CN" altLang="en-US" sz="1333" dirty="0" smtClean="0">
                  <a:solidFill>
                    <a:srgbClr val="1F1F1F"/>
                  </a:solidFill>
                  <a:latin typeface="+mn-ea"/>
                  <a:ea typeface="+mn-ea"/>
                </a:rPr>
                <a:t>手机框架，使用流行的</a:t>
              </a:r>
              <a:r>
                <a:rPr lang="en-US" altLang="zh-CN" sz="1333" dirty="0" smtClean="0">
                  <a:solidFill>
                    <a:srgbClr val="1F1F1F"/>
                  </a:solidFill>
                  <a:latin typeface="+mn-ea"/>
                  <a:ea typeface="+mn-ea"/>
                </a:rPr>
                <a:t>vue.js</a:t>
              </a:r>
              <a:r>
                <a:rPr lang="zh-CN" altLang="en-US" sz="1333" dirty="0" smtClean="0">
                  <a:solidFill>
                    <a:srgbClr val="1F1F1F"/>
                  </a:solidFill>
                  <a:latin typeface="+mn-ea"/>
                  <a:ea typeface="+mn-ea"/>
                </a:rPr>
                <a:t>进行数据模型绑定，前后端分离的技术，前端完全静态</a:t>
              </a:r>
              <a:r>
                <a:rPr lang="en-US" altLang="zh-CN" sz="1333" dirty="0" smtClean="0">
                  <a:solidFill>
                    <a:srgbClr val="1F1F1F"/>
                  </a:solidFill>
                  <a:latin typeface="+mn-ea"/>
                  <a:ea typeface="+mn-ea"/>
                </a:rPr>
                <a:t>html</a:t>
              </a:r>
              <a:r>
                <a:rPr lang="zh-CN" altLang="en-US" sz="1333" dirty="0" smtClean="0">
                  <a:solidFill>
                    <a:srgbClr val="1F1F1F"/>
                  </a:solidFill>
                  <a:latin typeface="+mn-ea"/>
                  <a:ea typeface="+mn-ea"/>
                </a:rPr>
                <a:t>页面</a:t>
              </a:r>
              <a:endParaRPr lang="zh-CN" altLang="en-US" sz="1333" dirty="0">
                <a:solidFill>
                  <a:srgbClr val="1F1F1F"/>
                </a:solidFill>
                <a:latin typeface="+mn-ea"/>
                <a:ea typeface="+mn-ea"/>
              </a:endParaRPr>
            </a:p>
          </p:txBody>
        </p:sp>
        <p:sp>
          <p:nvSpPr>
            <p:cNvPr id="5132" name="矩形 32"/>
            <p:cNvSpPr>
              <a:spLocks noChangeArrowheads="1"/>
            </p:cNvSpPr>
            <p:nvPr/>
          </p:nvSpPr>
          <p:spPr bwMode="auto">
            <a:xfrm>
              <a:off x="7089365" y="4361200"/>
              <a:ext cx="2174987" cy="36933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9pPr>
            </a:lstStyle>
            <a:p>
              <a:pPr eaLnBrk="1" hangingPunct="1">
                <a:lnSpc>
                  <a:spcPct val="100000"/>
                </a:lnSpc>
                <a:spcBef>
                  <a:spcPct val="0"/>
                </a:spcBef>
                <a:buFontTx/>
                <a:buNone/>
              </a:pPr>
              <a:r>
                <a:rPr kumimoji="1" lang="en-US" altLang="zh-CN" sz="1800" b="1" dirty="0">
                  <a:solidFill>
                    <a:srgbClr val="316857"/>
                  </a:solidFill>
                  <a:latin typeface="Arial" panose="020B0604020202020204" pitchFamily="34" charset="0"/>
                  <a:ea typeface="宋体" panose="02010600030101010101" pitchFamily="2" charset="-122"/>
                </a:rPr>
                <a:t>TWO </a:t>
              </a:r>
              <a:r>
                <a:rPr kumimoji="1" lang="zh-CN" altLang="en-US" sz="1800" b="1" dirty="0" smtClean="0">
                  <a:solidFill>
                    <a:srgbClr val="316857"/>
                  </a:solidFill>
                  <a:latin typeface="Arial" panose="020B0604020202020204" pitchFamily="34" charset="0"/>
                  <a:ea typeface="宋体" panose="02010600030101010101" pitchFamily="2" charset="-122"/>
                </a:rPr>
                <a:t>前端技术</a:t>
              </a:r>
              <a:endParaRPr kumimoji="1" lang="zh-CN" altLang="en-US" sz="1800" b="1" dirty="0">
                <a:solidFill>
                  <a:srgbClr val="316857"/>
                </a:solidFill>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16857"/>
        </a:solidFill>
        <a:effectLst/>
      </p:bgPr>
    </p:bg>
    <p:spTree>
      <p:nvGrpSpPr>
        <p:cNvPr id="1" name=""/>
        <p:cNvGrpSpPr/>
        <p:nvPr/>
      </p:nvGrpSpPr>
      <p:grpSpPr>
        <a:xfrm>
          <a:off x="0" y="0"/>
          <a:ext cx="0" cy="0"/>
          <a:chOff x="0" y="0"/>
          <a:chExt cx="0" cy="0"/>
        </a:xfrm>
      </p:grpSpPr>
      <p:sp>
        <p:nvSpPr>
          <p:cNvPr id="6" name="矩形 5"/>
          <p:cNvSpPr/>
          <p:nvPr/>
        </p:nvSpPr>
        <p:spPr>
          <a:xfrm>
            <a:off x="5591175" y="3771900"/>
            <a:ext cx="6375400" cy="599780"/>
          </a:xfrm>
          <a:prstGeom prst="rect">
            <a:avLst/>
          </a:prstGeom>
        </p:spPr>
        <p:txBody>
          <a:bodyPr>
            <a:spAutoFit/>
          </a:bodyPr>
          <a:lstStyle/>
          <a:p>
            <a:pPr eaLnBrk="1" hangingPunct="1">
              <a:lnSpc>
                <a:spcPct val="130000"/>
              </a:lnSpc>
              <a:defRPr/>
            </a:pPr>
            <a:r>
              <a:rPr lang="zh-CN" altLang="en-US" sz="1333" dirty="0" smtClean="0">
                <a:solidFill>
                  <a:schemeClr val="bg1">
                    <a:lumMod val="95000"/>
                  </a:schemeClr>
                </a:solidFill>
                <a:latin typeface="+mn-ea"/>
                <a:ea typeface="+mn-ea"/>
              </a:rPr>
              <a:t>采用</a:t>
            </a:r>
            <a:r>
              <a:rPr lang="en-US" altLang="zh-CN" sz="1333" dirty="0" smtClean="0">
                <a:solidFill>
                  <a:schemeClr val="bg1">
                    <a:lumMod val="95000"/>
                  </a:schemeClr>
                </a:solidFill>
                <a:latin typeface="+mn-ea"/>
                <a:ea typeface="+mn-ea"/>
              </a:rPr>
              <a:t>SSM</a:t>
            </a:r>
            <a:r>
              <a:rPr lang="zh-CN" altLang="en-US" sz="1333" dirty="0" smtClean="0">
                <a:solidFill>
                  <a:schemeClr val="bg1">
                    <a:lumMod val="95000"/>
                  </a:schemeClr>
                </a:solidFill>
                <a:latin typeface="+mn-ea"/>
                <a:ea typeface="+mn-ea"/>
              </a:rPr>
              <a:t>框架，使用</a:t>
            </a:r>
            <a:r>
              <a:rPr lang="en-US" altLang="zh-CN" sz="1333" dirty="0" smtClean="0">
                <a:solidFill>
                  <a:schemeClr val="bg1">
                    <a:lumMod val="95000"/>
                  </a:schemeClr>
                </a:solidFill>
                <a:latin typeface="+mn-ea"/>
                <a:ea typeface="+mn-ea"/>
              </a:rPr>
              <a:t>bootstrap3</a:t>
            </a:r>
            <a:r>
              <a:rPr lang="zh-CN" altLang="en-US" sz="1333" dirty="0" smtClean="0">
                <a:solidFill>
                  <a:schemeClr val="bg1">
                    <a:lumMod val="95000"/>
                  </a:schemeClr>
                </a:solidFill>
                <a:latin typeface="+mn-ea"/>
                <a:ea typeface="+mn-ea"/>
              </a:rPr>
              <a:t>，</a:t>
            </a:r>
            <a:r>
              <a:rPr lang="en-US" altLang="zh-CN" sz="1333" dirty="0" smtClean="0">
                <a:solidFill>
                  <a:schemeClr val="bg1">
                    <a:lumMod val="95000"/>
                  </a:schemeClr>
                </a:solidFill>
                <a:latin typeface="+mn-ea"/>
                <a:ea typeface="+mn-ea"/>
              </a:rPr>
              <a:t>adminlite</a:t>
            </a:r>
            <a:r>
              <a:rPr lang="zh-CN" altLang="en-US" sz="1333" dirty="0" smtClean="0">
                <a:solidFill>
                  <a:schemeClr val="bg1">
                    <a:lumMod val="95000"/>
                  </a:schemeClr>
                </a:solidFill>
                <a:latin typeface="+mn-ea"/>
                <a:ea typeface="+mn-ea"/>
              </a:rPr>
              <a:t>框架，集成了</a:t>
            </a:r>
            <a:r>
              <a:rPr lang="en-US" altLang="zh-CN" sz="1333" dirty="0" smtClean="0">
                <a:solidFill>
                  <a:schemeClr val="bg1">
                    <a:lumMod val="95000"/>
                  </a:schemeClr>
                </a:solidFill>
                <a:latin typeface="+mn-ea"/>
                <a:ea typeface="+mn-ea"/>
              </a:rPr>
              <a:t>Quartz</a:t>
            </a:r>
            <a:r>
              <a:rPr lang="zh-CN" altLang="en-US" sz="1333" dirty="0" smtClean="0">
                <a:solidFill>
                  <a:schemeClr val="bg1">
                    <a:lumMod val="95000"/>
                  </a:schemeClr>
                </a:solidFill>
                <a:latin typeface="+mn-ea"/>
                <a:ea typeface="+mn-ea"/>
              </a:rPr>
              <a:t>定时任务 、集成了</a:t>
            </a:r>
            <a:r>
              <a:rPr lang="en-US" altLang="zh-CN" sz="1333" dirty="0" smtClean="0">
                <a:solidFill>
                  <a:schemeClr val="bg1">
                    <a:lumMod val="95000"/>
                  </a:schemeClr>
                </a:solidFill>
                <a:latin typeface="+mn-ea"/>
                <a:ea typeface="+mn-ea"/>
              </a:rPr>
              <a:t>webservice</a:t>
            </a:r>
            <a:r>
              <a:rPr lang="zh-CN" altLang="en-US" sz="1333" dirty="0" smtClean="0">
                <a:solidFill>
                  <a:schemeClr val="bg1">
                    <a:lumMod val="95000"/>
                  </a:schemeClr>
                </a:solidFill>
                <a:latin typeface="+mn-ea"/>
                <a:ea typeface="+mn-ea"/>
              </a:rPr>
              <a:t>框架</a:t>
            </a:r>
            <a:r>
              <a:rPr lang="en-US" altLang="zh-CN" sz="1333" dirty="0" smtClean="0">
                <a:solidFill>
                  <a:schemeClr val="bg1">
                    <a:lumMod val="95000"/>
                  </a:schemeClr>
                </a:solidFill>
                <a:latin typeface="+mn-ea"/>
                <a:ea typeface="+mn-ea"/>
              </a:rPr>
              <a:t>Cxf </a:t>
            </a:r>
            <a:r>
              <a:rPr lang="zh-CN" altLang="en-US" sz="1333" dirty="0" smtClean="0">
                <a:solidFill>
                  <a:schemeClr val="bg1">
                    <a:lumMod val="95000"/>
                  </a:schemeClr>
                </a:solidFill>
                <a:latin typeface="+mn-ea"/>
                <a:ea typeface="+mn-ea"/>
              </a:rPr>
              <a:t>。</a:t>
            </a:r>
            <a:endParaRPr lang="en-US" altLang="zh-CN" sz="1333" dirty="0">
              <a:solidFill>
                <a:schemeClr val="bg1">
                  <a:lumMod val="95000"/>
                </a:schemeClr>
              </a:solidFill>
              <a:latin typeface="+mn-ea"/>
              <a:ea typeface="+mn-ea"/>
            </a:endParaRPr>
          </a:p>
        </p:txBody>
      </p:sp>
      <p:grpSp>
        <p:nvGrpSpPr>
          <p:cNvPr id="7171" name="组合 9"/>
          <p:cNvGrpSpPr>
            <a:grpSpLocks/>
          </p:cNvGrpSpPr>
          <p:nvPr/>
        </p:nvGrpSpPr>
        <p:grpSpPr bwMode="auto">
          <a:xfrm rot="3489117">
            <a:off x="8796337" y="1887538"/>
            <a:ext cx="1368425" cy="1079500"/>
            <a:chOff x="9031695" y="1802352"/>
            <a:chExt cx="1064319" cy="840234"/>
          </a:xfrm>
        </p:grpSpPr>
        <p:sp>
          <p:nvSpPr>
            <p:cNvPr id="7" name="任意多边形 6"/>
            <p:cNvSpPr/>
            <p:nvPr/>
          </p:nvSpPr>
          <p:spPr>
            <a:xfrm>
              <a:off x="9132586" y="2364674"/>
              <a:ext cx="635875" cy="200173"/>
            </a:xfrm>
            <a:custGeom>
              <a:avLst/>
              <a:gdLst>
                <a:gd name="connsiteX0" fmla="*/ 0 w 788790"/>
                <a:gd name="connsiteY0" fmla="*/ 415946 h 415946"/>
                <a:gd name="connsiteX1" fmla="*/ 210116 w 788790"/>
                <a:gd name="connsiteY1" fmla="*/ 22225 h 415946"/>
                <a:gd name="connsiteX2" fmla="*/ 424482 w 788790"/>
                <a:gd name="connsiteY2" fmla="*/ 0 h 415946"/>
                <a:gd name="connsiteX3" fmla="*/ 344406 w 788790"/>
                <a:gd name="connsiteY3" fmla="*/ 150048 h 415946"/>
                <a:gd name="connsiteX4" fmla="*/ 646889 w 788790"/>
                <a:gd name="connsiteY4" fmla="*/ 150048 h 415946"/>
                <a:gd name="connsiteX5" fmla="*/ 788790 w 788790"/>
                <a:gd name="connsiteY5" fmla="*/ 415946 h 415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8790" h="415946">
                  <a:moveTo>
                    <a:pt x="0" y="415946"/>
                  </a:moveTo>
                  <a:lnTo>
                    <a:pt x="210116" y="22225"/>
                  </a:lnTo>
                  <a:lnTo>
                    <a:pt x="424482" y="0"/>
                  </a:lnTo>
                  <a:lnTo>
                    <a:pt x="344406" y="150048"/>
                  </a:lnTo>
                  <a:lnTo>
                    <a:pt x="646889" y="150048"/>
                  </a:lnTo>
                  <a:lnTo>
                    <a:pt x="788790" y="415946"/>
                  </a:lnTo>
                  <a:close/>
                </a:path>
              </a:pathLst>
            </a:cu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 name="等腰三角形 7"/>
            <p:cNvSpPr/>
            <p:nvPr/>
          </p:nvSpPr>
          <p:spPr>
            <a:xfrm>
              <a:off x="9031695" y="1802352"/>
              <a:ext cx="1064319" cy="840234"/>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sp>
        <p:nvSpPr>
          <p:cNvPr id="9" name="矩形 8"/>
          <p:cNvSpPr/>
          <p:nvPr/>
        </p:nvSpPr>
        <p:spPr>
          <a:xfrm>
            <a:off x="9625013" y="1497013"/>
            <a:ext cx="2747962" cy="2003425"/>
          </a:xfrm>
          <a:prstGeom prst="rect">
            <a:avLst/>
          </a:prstGeom>
        </p:spPr>
        <p:txBody>
          <a:bodyPr>
            <a:spAutoFit/>
          </a:bodyPr>
          <a:lstStyle/>
          <a:p>
            <a:pPr algn="ctr" eaLnBrk="1" hangingPunct="1">
              <a:lnSpc>
                <a:spcPct val="90000"/>
              </a:lnSpc>
              <a:defRPr/>
            </a:pPr>
            <a:r>
              <a:rPr kumimoji="1" lang="en-US" altLang="zh-CN" sz="13800" b="1" dirty="0">
                <a:solidFill>
                  <a:schemeClr val="bg1">
                    <a:lumMod val="95000"/>
                  </a:schemeClr>
                </a:solidFill>
              </a:rPr>
              <a:t>01</a:t>
            </a:r>
            <a:endParaRPr kumimoji="1" lang="zh-CN" altLang="en-US" sz="13800" b="1" dirty="0">
              <a:solidFill>
                <a:schemeClr val="bg1">
                  <a:lumMod val="95000"/>
                </a:schemeClr>
              </a:solidFill>
            </a:endParaRPr>
          </a:p>
        </p:txBody>
      </p:sp>
      <p:sp>
        <p:nvSpPr>
          <p:cNvPr id="5" name="矩形 4"/>
          <p:cNvSpPr/>
          <p:nvPr/>
        </p:nvSpPr>
        <p:spPr>
          <a:xfrm>
            <a:off x="9625013" y="3038475"/>
            <a:ext cx="2371162" cy="748988"/>
          </a:xfrm>
          <a:prstGeom prst="rect">
            <a:avLst/>
          </a:prstGeom>
          <a:solidFill>
            <a:srgbClr val="316857"/>
          </a:solidFill>
        </p:spPr>
        <p:txBody>
          <a:bodyPr wrap="none">
            <a:spAutoFit/>
          </a:bodyPr>
          <a:lstStyle/>
          <a:p>
            <a:pPr eaLnBrk="1" hangingPunct="1">
              <a:defRPr/>
            </a:pPr>
            <a:r>
              <a:rPr kumimoji="1" lang="zh-CN" altLang="en-US" sz="4267" dirty="0" smtClean="0">
                <a:solidFill>
                  <a:schemeClr val="bg1">
                    <a:lumMod val="95000"/>
                  </a:schemeClr>
                </a:solidFill>
                <a:latin typeface="微软雅黑" panose="020B0503020204020204" pitchFamily="34" charset="-122"/>
                <a:ea typeface="微软雅黑" panose="020B0503020204020204" pitchFamily="34" charset="-122"/>
              </a:rPr>
              <a:t>后台技术</a:t>
            </a:r>
            <a:endParaRPr kumimoji="1" lang="zh-CN" altLang="en-US" sz="4267"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1" name="等腰三角形 10"/>
          <p:cNvSpPr/>
          <p:nvPr/>
        </p:nvSpPr>
        <p:spPr>
          <a:xfrm>
            <a:off x="8675688" y="3043238"/>
            <a:ext cx="768350" cy="663575"/>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3"/>
          <p:cNvSpPr txBox="1"/>
          <p:nvPr/>
        </p:nvSpPr>
        <p:spPr>
          <a:xfrm>
            <a:off x="263525" y="1011918"/>
            <a:ext cx="2879725" cy="459014"/>
          </a:xfrm>
          <a:prstGeom prst="rect">
            <a:avLst/>
          </a:prstGeom>
          <a:noFill/>
        </p:spPr>
        <p:txBody>
          <a:bodyPr lIns="121899" tIns="60949" rIns="121899" bIns="60949" anchor="ctr">
            <a:spAutoFit/>
          </a:bodyPr>
          <a:lstStyle/>
          <a:p>
            <a:pPr eaLnBrk="1" hangingPunct="1">
              <a:lnSpc>
                <a:spcPct val="110000"/>
              </a:lnSpc>
              <a:defRPr/>
            </a:pPr>
            <a:r>
              <a:rPr kumimoji="1" lang="zh-CN" altLang="en-US" sz="2133" b="1" dirty="0" smtClean="0">
                <a:solidFill>
                  <a:srgbClr val="316857"/>
                </a:solidFill>
                <a:latin typeface="微软雅黑"/>
                <a:ea typeface="微软雅黑"/>
                <a:cs typeface="微软雅黑"/>
              </a:rPr>
              <a:t>后端技术选型</a:t>
            </a:r>
            <a:endParaRPr kumimoji="1" lang="zh-CN" altLang="en-US" sz="2133" b="1" dirty="0">
              <a:solidFill>
                <a:srgbClr val="316857"/>
              </a:solidFill>
              <a:latin typeface="微软雅黑"/>
              <a:ea typeface="微软雅黑"/>
              <a:cs typeface="微软雅黑"/>
            </a:endParaRPr>
          </a:p>
        </p:txBody>
      </p:sp>
      <p:sp>
        <p:nvSpPr>
          <p:cNvPr id="5" name="等腰三角形 4"/>
          <p:cNvSpPr/>
          <p:nvPr/>
        </p:nvSpPr>
        <p:spPr>
          <a:xfrm>
            <a:off x="407988" y="304800"/>
            <a:ext cx="561975" cy="536575"/>
          </a:xfrm>
          <a:prstGeom prst="triangle">
            <a:avLst/>
          </a:prstGeom>
          <a:noFill/>
          <a:ln>
            <a:solidFill>
              <a:srgbClr val="1F1F1F"/>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anchor="ctr"/>
          <a:lstStyle/>
          <a:p>
            <a:pPr algn="ctr" eaLnBrk="1" hangingPunct="1">
              <a:defRPr/>
            </a:pPr>
            <a:endParaRPr kumimoji="1" lang="zh-CN" altLang="en-US" sz="1333" b="1" dirty="0">
              <a:solidFill>
                <a:srgbClr val="316857"/>
              </a:solidFill>
              <a:ea typeface="宋体"/>
            </a:endParaRPr>
          </a:p>
        </p:txBody>
      </p:sp>
      <p:sp>
        <p:nvSpPr>
          <p:cNvPr id="8196" name="文本框 5"/>
          <p:cNvSpPr txBox="1">
            <a:spLocks noChangeArrowheads="1"/>
          </p:cNvSpPr>
          <p:nvPr/>
        </p:nvSpPr>
        <p:spPr bwMode="auto">
          <a:xfrm>
            <a:off x="263525" y="450850"/>
            <a:ext cx="850900" cy="369888"/>
          </a:xfrm>
          <a:prstGeom prst="rect">
            <a:avLst/>
          </a:prstGeom>
          <a:solidFill>
            <a:schemeClr val="bg1"/>
          </a:solidFill>
          <a:ln w="9525">
            <a:solidFill>
              <a:schemeClr val="bg1"/>
            </a:solidFill>
            <a:miter lim="800000"/>
            <a:headEnd/>
            <a:tailEnd/>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9pPr>
          </a:lstStyle>
          <a:p>
            <a:pPr eaLnBrk="1" hangingPunct="1">
              <a:lnSpc>
                <a:spcPct val="100000"/>
              </a:lnSpc>
              <a:spcBef>
                <a:spcPct val="0"/>
              </a:spcBef>
              <a:buFontTx/>
              <a:buNone/>
            </a:pPr>
            <a:r>
              <a:rPr lang="en-US" altLang="zh-CN" sz="1800">
                <a:solidFill>
                  <a:srgbClr val="316857"/>
                </a:solidFill>
                <a:latin typeface="Arial" panose="020B0604020202020204" pitchFamily="34" charset="0"/>
                <a:ea typeface="宋体" panose="02010600030101010101" pitchFamily="2" charset="-122"/>
              </a:rPr>
              <a:t>LOGO</a:t>
            </a:r>
            <a:endParaRPr lang="zh-CN" altLang="en-US" sz="1800">
              <a:solidFill>
                <a:srgbClr val="316857"/>
              </a:solidFill>
              <a:latin typeface="Arial" panose="020B0604020202020204" pitchFamily="34" charset="0"/>
              <a:ea typeface="宋体" panose="02010600030101010101" pitchFamily="2" charset="-122"/>
            </a:endParaRPr>
          </a:p>
        </p:txBody>
      </p:sp>
      <p:sp>
        <p:nvSpPr>
          <p:cNvPr id="7" name="等腰三角形 6"/>
          <p:cNvSpPr/>
          <p:nvPr/>
        </p:nvSpPr>
        <p:spPr>
          <a:xfrm>
            <a:off x="2235200" y="2432050"/>
            <a:ext cx="3789363" cy="3622675"/>
          </a:xfrm>
          <a:prstGeom prst="triangle">
            <a:avLst/>
          </a:prstGeom>
          <a:solidFill>
            <a:srgbClr val="316857"/>
          </a:solidFill>
          <a:ln>
            <a:solidFill>
              <a:srgbClr val="316857"/>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anchor="ctr"/>
          <a:lstStyle/>
          <a:p>
            <a:pPr algn="ctr" eaLnBrk="1" hangingPunct="1">
              <a:defRPr/>
            </a:pPr>
            <a:endParaRPr kumimoji="1" lang="zh-CN" altLang="en-US" sz="1333" b="1" dirty="0">
              <a:solidFill>
                <a:srgbClr val="316857"/>
              </a:solidFill>
              <a:ea typeface="宋体"/>
            </a:endParaRPr>
          </a:p>
        </p:txBody>
      </p:sp>
      <p:sp>
        <p:nvSpPr>
          <p:cNvPr id="8" name="等腰三角形 7"/>
          <p:cNvSpPr/>
          <p:nvPr/>
        </p:nvSpPr>
        <p:spPr>
          <a:xfrm rot="10800000">
            <a:off x="4346575" y="2486025"/>
            <a:ext cx="3676650" cy="3516313"/>
          </a:xfrm>
          <a:prstGeom prst="triangle">
            <a:avLst/>
          </a:prstGeom>
          <a:noFill/>
          <a:ln>
            <a:solidFill>
              <a:srgbClr val="316857"/>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anchor="ctr"/>
          <a:lstStyle/>
          <a:p>
            <a:pPr algn="ctr" eaLnBrk="1" hangingPunct="1">
              <a:defRPr/>
            </a:pPr>
            <a:endParaRPr kumimoji="1" lang="zh-CN" altLang="en-US" sz="1333" b="1" dirty="0">
              <a:solidFill>
                <a:srgbClr val="316857"/>
              </a:solidFill>
              <a:ea typeface="宋体"/>
            </a:endParaRPr>
          </a:p>
        </p:txBody>
      </p:sp>
      <p:sp>
        <p:nvSpPr>
          <p:cNvPr id="9" name="等腰三角形 8"/>
          <p:cNvSpPr/>
          <p:nvPr/>
        </p:nvSpPr>
        <p:spPr>
          <a:xfrm>
            <a:off x="6308725" y="2506663"/>
            <a:ext cx="3740150" cy="3576637"/>
          </a:xfrm>
          <a:prstGeom prst="triangle">
            <a:avLst/>
          </a:prstGeom>
          <a:solidFill>
            <a:srgbClr val="316857"/>
          </a:solidFill>
          <a:ln>
            <a:solidFill>
              <a:srgbClr val="316857"/>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anchor="ctr"/>
          <a:lstStyle/>
          <a:p>
            <a:pPr algn="ctr" eaLnBrk="1" hangingPunct="1">
              <a:defRPr/>
            </a:pPr>
            <a:endParaRPr kumimoji="1" lang="zh-CN" altLang="en-US" sz="1333" b="1" dirty="0">
              <a:solidFill>
                <a:srgbClr val="316857"/>
              </a:solidFill>
              <a:ea typeface="宋体"/>
            </a:endParaRPr>
          </a:p>
        </p:txBody>
      </p:sp>
      <p:sp>
        <p:nvSpPr>
          <p:cNvPr id="12" name="矩形 11"/>
          <p:cNvSpPr/>
          <p:nvPr/>
        </p:nvSpPr>
        <p:spPr>
          <a:xfrm>
            <a:off x="3067050" y="4443413"/>
            <a:ext cx="2265363" cy="1200329"/>
          </a:xfrm>
          <a:prstGeom prst="rect">
            <a:avLst/>
          </a:prstGeom>
          <a:noFill/>
        </p:spPr>
        <p:txBody>
          <a:bodyPr>
            <a:spAutoFit/>
          </a:bodyPr>
          <a:lstStyle/>
          <a:p>
            <a:pPr algn="ctr" eaLnBrk="1" hangingPunct="1">
              <a:lnSpc>
                <a:spcPct val="200000"/>
              </a:lnSpc>
              <a:defRPr/>
            </a:pPr>
            <a:r>
              <a:rPr lang="en-US" altLang="zh-CN" sz="1867" b="1" dirty="0" smtClean="0">
                <a:solidFill>
                  <a:schemeClr val="bg1"/>
                </a:solidFill>
              </a:rPr>
              <a:t>Adminlite</a:t>
            </a:r>
            <a:r>
              <a:rPr lang="zh-CN" altLang="en-US" sz="1867" b="1" dirty="0" smtClean="0">
                <a:solidFill>
                  <a:schemeClr val="bg1"/>
                </a:solidFill>
              </a:rPr>
              <a:t>框架</a:t>
            </a:r>
            <a:endParaRPr lang="en-US" altLang="zh-CN" sz="667" b="1" dirty="0">
              <a:solidFill>
                <a:schemeClr val="bg1"/>
              </a:solidFill>
            </a:endParaRPr>
          </a:p>
          <a:p>
            <a:pPr algn="ctr" eaLnBrk="1" hangingPunct="1">
              <a:lnSpc>
                <a:spcPct val="130000"/>
              </a:lnSpc>
              <a:defRPr/>
            </a:pPr>
            <a:r>
              <a:rPr lang="zh-CN" altLang="en-US" sz="1333" dirty="0" smtClean="0">
                <a:solidFill>
                  <a:schemeClr val="bg1"/>
                </a:solidFill>
              </a:rPr>
              <a:t>基于</a:t>
            </a:r>
            <a:r>
              <a:rPr lang="en-US" altLang="zh-CN" sz="1333" dirty="0" smtClean="0">
                <a:solidFill>
                  <a:schemeClr val="bg1"/>
                </a:solidFill>
              </a:rPr>
              <a:t>bootstrap</a:t>
            </a:r>
            <a:r>
              <a:rPr lang="zh-CN" altLang="en-US" sz="1333" dirty="0" smtClean="0">
                <a:solidFill>
                  <a:schemeClr val="bg1"/>
                </a:solidFill>
              </a:rPr>
              <a:t>的开源框架，组件功能丰富</a:t>
            </a:r>
            <a:endParaRPr lang="en-US" altLang="zh-CN" sz="1333" dirty="0">
              <a:solidFill>
                <a:schemeClr val="bg1"/>
              </a:solidFill>
            </a:endParaRPr>
          </a:p>
        </p:txBody>
      </p:sp>
      <p:sp>
        <p:nvSpPr>
          <p:cNvPr id="14" name="矩形 13"/>
          <p:cNvSpPr/>
          <p:nvPr/>
        </p:nvSpPr>
        <p:spPr>
          <a:xfrm>
            <a:off x="5078413" y="2576513"/>
            <a:ext cx="2235200" cy="1227131"/>
          </a:xfrm>
          <a:prstGeom prst="rect">
            <a:avLst/>
          </a:prstGeom>
          <a:noFill/>
        </p:spPr>
        <p:txBody>
          <a:bodyPr>
            <a:spAutoFit/>
          </a:bodyPr>
          <a:lstStyle/>
          <a:p>
            <a:pPr algn="ctr" eaLnBrk="1" hangingPunct="1">
              <a:lnSpc>
                <a:spcPct val="200000"/>
              </a:lnSpc>
              <a:defRPr/>
            </a:pPr>
            <a:r>
              <a:rPr lang="en-US" altLang="zh-CN" sz="1867" b="1" dirty="0" smtClean="0">
                <a:solidFill>
                  <a:srgbClr val="316857"/>
                </a:solidFill>
                <a:latin typeface="+mn-ea"/>
                <a:ea typeface="+mn-ea"/>
              </a:rPr>
              <a:t>Quartz</a:t>
            </a:r>
            <a:r>
              <a:rPr lang="zh-CN" altLang="en-US" sz="1867" b="1" dirty="0" smtClean="0">
                <a:solidFill>
                  <a:srgbClr val="316857"/>
                </a:solidFill>
                <a:latin typeface="+mn-ea"/>
                <a:ea typeface="+mn-ea"/>
              </a:rPr>
              <a:t>定时器</a:t>
            </a:r>
            <a:endParaRPr lang="en-US" altLang="zh-CN" sz="667" b="1" dirty="0" smtClean="0">
              <a:solidFill>
                <a:srgbClr val="316857"/>
              </a:solidFill>
              <a:latin typeface="+mn-ea"/>
              <a:ea typeface="+mn-ea"/>
            </a:endParaRPr>
          </a:p>
          <a:p>
            <a:pPr algn="ctr" eaLnBrk="1" hangingPunct="1">
              <a:lnSpc>
                <a:spcPct val="130000"/>
              </a:lnSpc>
              <a:defRPr/>
            </a:pPr>
            <a:r>
              <a:rPr lang="en-US" altLang="zh-CN" sz="1333" dirty="0" smtClean="0">
                <a:solidFill>
                  <a:srgbClr val="316857"/>
                </a:solidFill>
                <a:latin typeface="+mn-ea"/>
                <a:ea typeface="+mn-ea"/>
              </a:rPr>
              <a:t>Quartz</a:t>
            </a:r>
            <a:r>
              <a:rPr lang="zh-CN" altLang="en-US" sz="1333" dirty="0" smtClean="0">
                <a:solidFill>
                  <a:srgbClr val="316857"/>
                </a:solidFill>
                <a:latin typeface="+mn-ea"/>
                <a:ea typeface="+mn-ea"/>
              </a:rPr>
              <a:t>是一个完全由</a:t>
            </a:r>
            <a:r>
              <a:rPr lang="en-US" altLang="zh-CN" sz="1333" dirty="0" smtClean="0">
                <a:solidFill>
                  <a:srgbClr val="316857"/>
                </a:solidFill>
                <a:latin typeface="+mn-ea"/>
                <a:ea typeface="+mn-ea"/>
              </a:rPr>
              <a:t>java</a:t>
            </a:r>
            <a:r>
              <a:rPr lang="zh-CN" altLang="en-US" sz="1333" dirty="0" smtClean="0">
                <a:solidFill>
                  <a:srgbClr val="316857"/>
                </a:solidFill>
                <a:latin typeface="+mn-ea"/>
                <a:ea typeface="+mn-ea"/>
              </a:rPr>
              <a:t>编写的开源作业调度框架</a:t>
            </a:r>
            <a:endParaRPr lang="en-US" altLang="zh-CN" sz="1333" dirty="0">
              <a:solidFill>
                <a:srgbClr val="316857"/>
              </a:solidFill>
              <a:latin typeface="+mn-ea"/>
              <a:ea typeface="+mn-ea"/>
            </a:endParaRPr>
          </a:p>
        </p:txBody>
      </p:sp>
      <p:sp>
        <p:nvSpPr>
          <p:cNvPr id="15" name="矩形 14"/>
          <p:cNvSpPr/>
          <p:nvPr/>
        </p:nvSpPr>
        <p:spPr>
          <a:xfrm>
            <a:off x="7032104" y="4365104"/>
            <a:ext cx="2265363" cy="1787284"/>
          </a:xfrm>
          <a:prstGeom prst="rect">
            <a:avLst/>
          </a:prstGeom>
          <a:noFill/>
        </p:spPr>
        <p:txBody>
          <a:bodyPr>
            <a:spAutoFit/>
          </a:bodyPr>
          <a:lstStyle/>
          <a:p>
            <a:pPr algn="ctr" eaLnBrk="1" hangingPunct="1">
              <a:lnSpc>
                <a:spcPct val="200000"/>
              </a:lnSpc>
              <a:defRPr/>
            </a:pPr>
            <a:r>
              <a:rPr lang="en-US" altLang="zh-CN" sz="1867" b="1" dirty="0" smtClean="0">
                <a:solidFill>
                  <a:schemeClr val="bg1"/>
                </a:solidFill>
              </a:rPr>
              <a:t>Cxf</a:t>
            </a:r>
            <a:r>
              <a:rPr lang="zh-CN" altLang="en-US" sz="1867" b="1" dirty="0" smtClean="0">
                <a:solidFill>
                  <a:schemeClr val="bg1"/>
                </a:solidFill>
              </a:rPr>
              <a:t>接口</a:t>
            </a:r>
            <a:endParaRPr lang="en-US" altLang="zh-CN" sz="667" b="1" dirty="0">
              <a:solidFill>
                <a:schemeClr val="bg1"/>
              </a:solidFill>
            </a:endParaRPr>
          </a:p>
          <a:p>
            <a:pPr algn="ctr" eaLnBrk="1" hangingPunct="1">
              <a:lnSpc>
                <a:spcPct val="130000"/>
              </a:lnSpc>
              <a:defRPr/>
            </a:pPr>
            <a:r>
              <a:rPr lang="en-US" altLang="zh-CN" sz="1333" dirty="0" smtClean="0">
                <a:solidFill>
                  <a:schemeClr val="bg1"/>
                </a:solidFill>
              </a:rPr>
              <a:t>Apache CXF </a:t>
            </a:r>
            <a:r>
              <a:rPr lang="zh-CN" altLang="en-US" sz="1333" dirty="0" smtClean="0">
                <a:solidFill>
                  <a:schemeClr val="bg1"/>
                </a:solidFill>
              </a:rPr>
              <a:t>是一个开源的 </a:t>
            </a:r>
            <a:r>
              <a:rPr lang="en-US" altLang="zh-CN" sz="1333" dirty="0" smtClean="0">
                <a:solidFill>
                  <a:schemeClr val="bg1"/>
                </a:solidFill>
              </a:rPr>
              <a:t>Services </a:t>
            </a:r>
            <a:r>
              <a:rPr lang="zh-CN" altLang="en-US" sz="1333" dirty="0" smtClean="0">
                <a:solidFill>
                  <a:schemeClr val="bg1"/>
                </a:solidFill>
              </a:rPr>
              <a:t>框架，</a:t>
            </a:r>
            <a:r>
              <a:rPr lang="en-US" altLang="zh-CN" sz="1333" dirty="0" smtClean="0">
                <a:solidFill>
                  <a:schemeClr val="bg1"/>
                </a:solidFill>
              </a:rPr>
              <a:t>CXF </a:t>
            </a:r>
            <a:r>
              <a:rPr lang="zh-CN" altLang="en-US" sz="1333" dirty="0" smtClean="0">
                <a:solidFill>
                  <a:schemeClr val="bg1"/>
                </a:solidFill>
              </a:rPr>
              <a:t>帮助您利用 </a:t>
            </a:r>
            <a:r>
              <a:rPr lang="en-US" altLang="zh-CN" sz="1333" dirty="0" smtClean="0">
                <a:solidFill>
                  <a:schemeClr val="bg1"/>
                </a:solidFill>
              </a:rPr>
              <a:t>Frontend </a:t>
            </a:r>
            <a:r>
              <a:rPr lang="zh-CN" altLang="en-US" sz="1333" dirty="0" smtClean="0">
                <a:solidFill>
                  <a:schemeClr val="bg1"/>
                </a:solidFill>
              </a:rPr>
              <a:t>编程 </a:t>
            </a:r>
            <a:r>
              <a:rPr lang="en-US" altLang="zh-CN" sz="1333" dirty="0" smtClean="0">
                <a:solidFill>
                  <a:schemeClr val="bg1"/>
                </a:solidFill>
              </a:rPr>
              <a:t>API </a:t>
            </a:r>
            <a:r>
              <a:rPr lang="zh-CN" altLang="en-US" sz="1333" dirty="0" smtClean="0">
                <a:solidFill>
                  <a:schemeClr val="bg1"/>
                </a:solidFill>
              </a:rPr>
              <a:t>来构建和开发 </a:t>
            </a:r>
            <a:r>
              <a:rPr lang="en-US" altLang="zh-CN" sz="1333" dirty="0" smtClean="0">
                <a:solidFill>
                  <a:schemeClr val="bg1"/>
                </a:solidFill>
              </a:rPr>
              <a:t>Services </a:t>
            </a:r>
            <a:endParaRPr lang="en-US" altLang="zh-CN" sz="1333" dirty="0">
              <a:solidFill>
                <a:schemeClr val="bg1"/>
              </a:solidFill>
            </a:endParaRPr>
          </a:p>
        </p:txBody>
      </p:sp>
      <p:sp>
        <p:nvSpPr>
          <p:cNvPr id="23" name="矩形 22"/>
          <p:cNvSpPr/>
          <p:nvPr/>
        </p:nvSpPr>
        <p:spPr>
          <a:xfrm>
            <a:off x="9302750" y="2657475"/>
            <a:ext cx="2235200" cy="1747081"/>
          </a:xfrm>
          <a:prstGeom prst="rect">
            <a:avLst/>
          </a:prstGeom>
          <a:noFill/>
        </p:spPr>
        <p:txBody>
          <a:bodyPr>
            <a:spAutoFit/>
          </a:bodyPr>
          <a:lstStyle/>
          <a:p>
            <a:pPr algn="ctr" eaLnBrk="1" hangingPunct="1">
              <a:lnSpc>
                <a:spcPct val="200000"/>
              </a:lnSpc>
              <a:defRPr/>
            </a:pPr>
            <a:r>
              <a:rPr lang="en-US" altLang="zh-CN" sz="1867" b="1" dirty="0" smtClean="0">
                <a:solidFill>
                  <a:srgbClr val="316857"/>
                </a:solidFill>
                <a:latin typeface="+mn-ea"/>
                <a:ea typeface="+mn-ea"/>
              </a:rPr>
              <a:t>mybatis</a:t>
            </a:r>
            <a:endParaRPr lang="en-US" altLang="zh-CN" sz="667" b="1" dirty="0" smtClean="0">
              <a:solidFill>
                <a:srgbClr val="316857"/>
              </a:solidFill>
              <a:latin typeface="+mn-ea"/>
              <a:ea typeface="+mn-ea"/>
            </a:endParaRPr>
          </a:p>
          <a:p>
            <a:pPr algn="ctr" eaLnBrk="1" hangingPunct="1">
              <a:lnSpc>
                <a:spcPct val="130000"/>
              </a:lnSpc>
              <a:defRPr/>
            </a:pPr>
            <a:r>
              <a:rPr lang="en-US" altLang="zh-CN" sz="1400" dirty="0" smtClean="0"/>
              <a:t> </a:t>
            </a:r>
            <a:r>
              <a:rPr lang="en-US" altLang="zh-CN" sz="1333" dirty="0" smtClean="0">
                <a:solidFill>
                  <a:srgbClr val="316857"/>
                </a:solidFill>
                <a:latin typeface="+mn-ea"/>
                <a:ea typeface="+mn-ea"/>
              </a:rPr>
              <a:t>MyBatis </a:t>
            </a:r>
            <a:r>
              <a:rPr lang="zh-CN" altLang="en-US" sz="1333" dirty="0" smtClean="0">
                <a:solidFill>
                  <a:srgbClr val="316857"/>
                </a:solidFill>
                <a:latin typeface="+mn-ea"/>
                <a:ea typeface="+mn-ea"/>
              </a:rPr>
              <a:t>是一款优秀的持久层框架，它支持定制化 </a:t>
            </a:r>
            <a:r>
              <a:rPr lang="en-US" altLang="zh-CN" sz="1333" dirty="0" smtClean="0">
                <a:solidFill>
                  <a:srgbClr val="316857"/>
                </a:solidFill>
                <a:latin typeface="+mn-ea"/>
                <a:ea typeface="+mn-ea"/>
              </a:rPr>
              <a:t>SQL</a:t>
            </a:r>
            <a:r>
              <a:rPr lang="zh-CN" altLang="en-US" sz="1333" dirty="0" smtClean="0">
                <a:solidFill>
                  <a:srgbClr val="316857"/>
                </a:solidFill>
                <a:latin typeface="+mn-ea"/>
                <a:ea typeface="+mn-ea"/>
              </a:rPr>
              <a:t>、存储过程以及高级映射</a:t>
            </a:r>
            <a:endParaRPr lang="en-US" altLang="zh-CN" sz="1333" dirty="0">
              <a:solidFill>
                <a:srgbClr val="316857"/>
              </a:solidFill>
              <a:latin typeface="+mn-ea"/>
              <a:ea typeface="+mn-ea"/>
            </a:endParaRPr>
          </a:p>
        </p:txBody>
      </p:sp>
      <p:sp>
        <p:nvSpPr>
          <p:cNvPr id="24" name="矩形 23"/>
          <p:cNvSpPr/>
          <p:nvPr/>
        </p:nvSpPr>
        <p:spPr>
          <a:xfrm>
            <a:off x="679450" y="2657475"/>
            <a:ext cx="2235200" cy="2067361"/>
          </a:xfrm>
          <a:prstGeom prst="rect">
            <a:avLst/>
          </a:prstGeom>
          <a:noFill/>
        </p:spPr>
        <p:txBody>
          <a:bodyPr>
            <a:spAutoFit/>
          </a:bodyPr>
          <a:lstStyle/>
          <a:p>
            <a:pPr algn="ctr" eaLnBrk="1" hangingPunct="1">
              <a:lnSpc>
                <a:spcPct val="200000"/>
              </a:lnSpc>
              <a:defRPr/>
            </a:pPr>
            <a:r>
              <a:rPr lang="en-US" altLang="zh-CN" sz="1867" b="1" dirty="0" smtClean="0">
                <a:solidFill>
                  <a:srgbClr val="316857"/>
                </a:solidFill>
                <a:latin typeface="+mn-ea"/>
                <a:ea typeface="+mn-ea"/>
              </a:rPr>
              <a:t>Spring mvc</a:t>
            </a:r>
            <a:endParaRPr lang="en-US" altLang="zh-CN" sz="667" b="1" dirty="0" smtClean="0">
              <a:solidFill>
                <a:srgbClr val="316857"/>
              </a:solidFill>
              <a:latin typeface="+mn-ea"/>
              <a:ea typeface="+mn-ea"/>
            </a:endParaRPr>
          </a:p>
          <a:p>
            <a:pPr algn="ctr" eaLnBrk="1" hangingPunct="1">
              <a:lnSpc>
                <a:spcPct val="130000"/>
              </a:lnSpc>
              <a:defRPr/>
            </a:pPr>
            <a:r>
              <a:rPr lang="en-US" altLang="zh-CN" sz="1333" dirty="0" smtClean="0">
                <a:solidFill>
                  <a:srgbClr val="316857"/>
                </a:solidFill>
                <a:latin typeface="+mn-ea"/>
                <a:ea typeface="+mn-ea"/>
              </a:rPr>
              <a:t>Spring MVC</a:t>
            </a:r>
            <a:r>
              <a:rPr lang="zh-CN" altLang="en-US" sz="1333" dirty="0" smtClean="0">
                <a:solidFill>
                  <a:srgbClr val="316857"/>
                </a:solidFill>
                <a:latin typeface="+mn-ea"/>
                <a:ea typeface="+mn-ea"/>
              </a:rPr>
              <a:t>属于</a:t>
            </a:r>
            <a:r>
              <a:rPr lang="en-US" altLang="zh-CN" sz="1333" dirty="0" smtClean="0">
                <a:solidFill>
                  <a:srgbClr val="316857"/>
                </a:solidFill>
                <a:latin typeface="+mn-ea"/>
                <a:ea typeface="+mn-ea"/>
              </a:rPr>
              <a:t>SpringFrameWork</a:t>
            </a:r>
            <a:r>
              <a:rPr lang="zh-CN" altLang="en-US" sz="1333" dirty="0" smtClean="0">
                <a:solidFill>
                  <a:srgbClr val="316857"/>
                </a:solidFill>
                <a:latin typeface="+mn-ea"/>
                <a:ea typeface="+mn-ea"/>
              </a:rPr>
              <a:t>的后续产品，</a:t>
            </a:r>
            <a:r>
              <a:rPr lang="en-US" altLang="zh-CN" sz="1333" dirty="0" smtClean="0">
                <a:solidFill>
                  <a:srgbClr val="316857"/>
                </a:solidFill>
                <a:latin typeface="+mn-ea"/>
                <a:ea typeface="+mn-ea"/>
              </a:rPr>
              <a:t>Spring </a:t>
            </a:r>
            <a:r>
              <a:rPr lang="zh-CN" altLang="en-US" sz="1333" dirty="0" smtClean="0">
                <a:solidFill>
                  <a:srgbClr val="316857"/>
                </a:solidFill>
                <a:latin typeface="+mn-ea"/>
                <a:ea typeface="+mn-ea"/>
              </a:rPr>
              <a:t>框架提供了构建 </a:t>
            </a:r>
            <a:r>
              <a:rPr lang="en-US" altLang="zh-CN" sz="1333" dirty="0" smtClean="0">
                <a:solidFill>
                  <a:srgbClr val="316857"/>
                </a:solidFill>
                <a:latin typeface="+mn-ea"/>
                <a:ea typeface="+mn-ea"/>
              </a:rPr>
              <a:t>Web </a:t>
            </a:r>
            <a:r>
              <a:rPr lang="zh-CN" altLang="en-US" sz="1333" dirty="0" smtClean="0">
                <a:solidFill>
                  <a:srgbClr val="316857"/>
                </a:solidFill>
                <a:latin typeface="+mn-ea"/>
                <a:ea typeface="+mn-ea"/>
              </a:rPr>
              <a:t>应用程序的全功能 </a:t>
            </a:r>
            <a:r>
              <a:rPr lang="en-US" altLang="zh-CN" sz="1333" dirty="0" smtClean="0">
                <a:solidFill>
                  <a:srgbClr val="316857"/>
                </a:solidFill>
                <a:latin typeface="+mn-ea"/>
                <a:ea typeface="+mn-ea"/>
              </a:rPr>
              <a:t>MVC </a:t>
            </a:r>
            <a:r>
              <a:rPr lang="zh-CN" altLang="en-US" sz="1333" dirty="0" smtClean="0">
                <a:solidFill>
                  <a:srgbClr val="316857"/>
                </a:solidFill>
                <a:latin typeface="+mn-ea"/>
                <a:ea typeface="+mn-ea"/>
              </a:rPr>
              <a:t>模块</a:t>
            </a:r>
            <a:endParaRPr lang="en-US" altLang="zh-CN" sz="1333" dirty="0" smtClean="0">
              <a:solidFill>
                <a:srgbClr val="316857"/>
              </a:solidFill>
              <a:latin typeface="+mn-ea"/>
              <a:ea typeface="+mn-ea"/>
            </a:endParaRPr>
          </a:p>
        </p:txBody>
      </p:sp>
      <p:pic>
        <p:nvPicPr>
          <p:cNvPr id="25" name="图片 24"/>
          <p:cNvPicPr>
            <a:picLocks noChangeAspect="1"/>
          </p:cNvPicPr>
          <p:nvPr/>
        </p:nvPicPr>
        <p:blipFill>
          <a:blip r:embed="rId2" cstate="print">
            <a:duotone>
              <a:schemeClr val="accent3">
                <a:shade val="45000"/>
                <a:satMod val="135000"/>
              </a:schemeClr>
              <a:prstClr val="white"/>
            </a:duotone>
            <a:extLst>
              <a:ext uri="{28A0092B-C50C-407E-A947-70E740481C1C}">
                <a14:useLocalDpi xmlns="" xmlns:a14="http://schemas.microsoft.com/office/drawing/2010/main" val="0"/>
              </a:ext>
            </a:extLst>
          </a:blip>
          <a:stretch>
            <a:fillRect/>
          </a:stretch>
        </p:blipFill>
        <p:spPr>
          <a:xfrm>
            <a:off x="5962046" y="4124805"/>
            <a:ext cx="612862" cy="817149"/>
          </a:xfrm>
          <a:prstGeom prst="rect">
            <a:avLst/>
          </a:prstGeom>
        </p:spPr>
      </p:pic>
      <p:pic>
        <p:nvPicPr>
          <p:cNvPr id="26" name="图片 25"/>
          <p:cNvPicPr>
            <a:picLocks noChangeAspect="1"/>
          </p:cNvPicPr>
          <p:nvPr/>
        </p:nvPicPr>
        <p:blipFill>
          <a:blip r:embed="rId3" cstate="print">
            <a:duotone>
              <a:schemeClr val="accent3">
                <a:shade val="45000"/>
                <a:satMod val="135000"/>
              </a:schemeClr>
              <a:prstClr val="white"/>
            </a:duotone>
            <a:extLst>
              <a:ext uri="{28A0092B-C50C-407E-A947-70E740481C1C}">
                <a14:useLocalDpi xmlns="" xmlns:a14="http://schemas.microsoft.com/office/drawing/2010/main" val="0"/>
              </a:ext>
            </a:extLst>
          </a:blip>
          <a:stretch>
            <a:fillRect/>
          </a:stretch>
        </p:blipFill>
        <p:spPr>
          <a:xfrm>
            <a:off x="10128448" y="4509120"/>
            <a:ext cx="736562" cy="736562"/>
          </a:xfrm>
          <a:prstGeom prst="rect">
            <a:avLst/>
          </a:prstGeom>
        </p:spPr>
      </p:pic>
      <p:pic>
        <p:nvPicPr>
          <p:cNvPr id="27" name="图片 26"/>
          <p:cNvPicPr>
            <a:picLocks noChangeAspect="1"/>
          </p:cNvPicPr>
          <p:nvPr/>
        </p:nvPicPr>
        <p:blipFill>
          <a:blip r:embed="rId4" cstate="print">
            <a:duotone>
              <a:schemeClr val="accent3">
                <a:shade val="45000"/>
                <a:satMod val="135000"/>
              </a:schemeClr>
              <a:prstClr val="white"/>
            </a:duotone>
            <a:extLst>
              <a:ext uri="{28A0092B-C50C-407E-A947-70E740481C1C}">
                <a14:useLocalDpi xmlns="" xmlns:a14="http://schemas.microsoft.com/office/drawing/2010/main" val="0"/>
              </a:ext>
            </a:extLst>
          </a:blip>
          <a:stretch>
            <a:fillRect/>
          </a:stretch>
        </p:blipFill>
        <p:spPr>
          <a:xfrm>
            <a:off x="1127448" y="4437112"/>
            <a:ext cx="919055" cy="919055"/>
          </a:xfrm>
          <a:prstGeom prst="rect">
            <a:avLst/>
          </a:prstGeom>
        </p:spPr>
      </p:pic>
      <p:sp>
        <p:nvSpPr>
          <p:cNvPr id="8209" name="Freeform 131"/>
          <p:cNvSpPr>
            <a:spLocks noChangeAspect="1" noEditPoints="1"/>
          </p:cNvSpPr>
          <p:nvPr/>
        </p:nvSpPr>
        <p:spPr bwMode="auto">
          <a:xfrm>
            <a:off x="7943850" y="3878263"/>
            <a:ext cx="630238" cy="625475"/>
          </a:xfrm>
          <a:custGeom>
            <a:avLst/>
            <a:gdLst>
              <a:gd name="T0" fmla="*/ 2147483646 w 131"/>
              <a:gd name="T1" fmla="*/ 2147483646 h 130"/>
              <a:gd name="T2" fmla="*/ 2147483646 w 131"/>
              <a:gd name="T3" fmla="*/ 2147483646 h 130"/>
              <a:gd name="T4" fmla="*/ 2147483646 w 131"/>
              <a:gd name="T5" fmla="*/ 2147483646 h 130"/>
              <a:gd name="T6" fmla="*/ 2147483646 w 131"/>
              <a:gd name="T7" fmla="*/ 2147483646 h 130"/>
              <a:gd name="T8" fmla="*/ 2147483646 w 131"/>
              <a:gd name="T9" fmla="*/ 2147483646 h 130"/>
              <a:gd name="T10" fmla="*/ 2147483646 w 131"/>
              <a:gd name="T11" fmla="*/ 2147483646 h 130"/>
              <a:gd name="T12" fmla="*/ 2147483646 w 131"/>
              <a:gd name="T13" fmla="*/ 2147483646 h 130"/>
              <a:gd name="T14" fmla="*/ 2147483646 w 131"/>
              <a:gd name="T15" fmla="*/ 2147483646 h 130"/>
              <a:gd name="T16" fmla="*/ 2147483646 w 131"/>
              <a:gd name="T17" fmla="*/ 2147483646 h 130"/>
              <a:gd name="T18" fmla="*/ 2147483646 w 131"/>
              <a:gd name="T19" fmla="*/ 2147483646 h 130"/>
              <a:gd name="T20" fmla="*/ 2147483646 w 131"/>
              <a:gd name="T21" fmla="*/ 2147483646 h 130"/>
              <a:gd name="T22" fmla="*/ 2147483646 w 131"/>
              <a:gd name="T23" fmla="*/ 2147483646 h 130"/>
              <a:gd name="T24" fmla="*/ 2147483646 w 131"/>
              <a:gd name="T25" fmla="*/ 2147483646 h 130"/>
              <a:gd name="T26" fmla="*/ 2147483646 w 131"/>
              <a:gd name="T27" fmla="*/ 2147483646 h 130"/>
              <a:gd name="T28" fmla="*/ 2147483646 w 131"/>
              <a:gd name="T29" fmla="*/ 2147483646 h 130"/>
              <a:gd name="T30" fmla="*/ 2147483646 w 131"/>
              <a:gd name="T31" fmla="*/ 2147483646 h 130"/>
              <a:gd name="T32" fmla="*/ 2147483646 w 131"/>
              <a:gd name="T33" fmla="*/ 2147483646 h 130"/>
              <a:gd name="T34" fmla="*/ 2147483646 w 131"/>
              <a:gd name="T35" fmla="*/ 2147483646 h 130"/>
              <a:gd name="T36" fmla="*/ 2147483646 w 131"/>
              <a:gd name="T37" fmla="*/ 2147483646 h 130"/>
              <a:gd name="T38" fmla="*/ 2147483646 w 131"/>
              <a:gd name="T39" fmla="*/ 2147483646 h 130"/>
              <a:gd name="T40" fmla="*/ 2147483646 w 131"/>
              <a:gd name="T41" fmla="*/ 2147483646 h 130"/>
              <a:gd name="T42" fmla="*/ 2147483646 w 131"/>
              <a:gd name="T43" fmla="*/ 2147483646 h 130"/>
              <a:gd name="T44" fmla="*/ 2147483646 w 131"/>
              <a:gd name="T45" fmla="*/ 2147483646 h 130"/>
              <a:gd name="T46" fmla="*/ 2147483646 w 131"/>
              <a:gd name="T47" fmla="*/ 2147483646 h 130"/>
              <a:gd name="T48" fmla="*/ 2147483646 w 131"/>
              <a:gd name="T49" fmla="*/ 2147483646 h 130"/>
              <a:gd name="T50" fmla="*/ 2147483646 w 131"/>
              <a:gd name="T51" fmla="*/ 2147483646 h 130"/>
              <a:gd name="T52" fmla="*/ 2147483646 w 131"/>
              <a:gd name="T53" fmla="*/ 2147483646 h 130"/>
              <a:gd name="T54" fmla="*/ 2147483646 w 131"/>
              <a:gd name="T55" fmla="*/ 2147483646 h 130"/>
              <a:gd name="T56" fmla="*/ 2147483646 w 131"/>
              <a:gd name="T57" fmla="*/ 2147483646 h 130"/>
              <a:gd name="T58" fmla="*/ 2147483646 w 131"/>
              <a:gd name="T59" fmla="*/ 2147483646 h 130"/>
              <a:gd name="T60" fmla="*/ 2147483646 w 131"/>
              <a:gd name="T61" fmla="*/ 2147483646 h 130"/>
              <a:gd name="T62" fmla="*/ 2147483646 w 131"/>
              <a:gd name="T63" fmla="*/ 2147483646 h 130"/>
              <a:gd name="T64" fmla="*/ 2147483646 w 131"/>
              <a:gd name="T65" fmla="*/ 2147483646 h 130"/>
              <a:gd name="T66" fmla="*/ 2147483646 w 131"/>
              <a:gd name="T67" fmla="*/ 2147483646 h 130"/>
              <a:gd name="T68" fmla="*/ 2147483646 w 131"/>
              <a:gd name="T69" fmla="*/ 2147483646 h 130"/>
              <a:gd name="T70" fmla="*/ 2147483646 w 131"/>
              <a:gd name="T71" fmla="*/ 2147483646 h 130"/>
              <a:gd name="T72" fmla="*/ 2147483646 w 131"/>
              <a:gd name="T73" fmla="*/ 2147483646 h 130"/>
              <a:gd name="T74" fmla="*/ 2147483646 w 131"/>
              <a:gd name="T75" fmla="*/ 2147483646 h 130"/>
              <a:gd name="T76" fmla="*/ 0 w 131"/>
              <a:gd name="T77" fmla="*/ 2147483646 h 130"/>
              <a:gd name="T78" fmla="*/ 0 w 131"/>
              <a:gd name="T79" fmla="*/ 2147483646 h 130"/>
              <a:gd name="T80" fmla="*/ 2147483646 w 131"/>
              <a:gd name="T81" fmla="*/ 2147483646 h 130"/>
              <a:gd name="T82" fmla="*/ 2147483646 w 131"/>
              <a:gd name="T83" fmla="*/ 2147483646 h 130"/>
              <a:gd name="T84" fmla="*/ 2147483646 w 131"/>
              <a:gd name="T85" fmla="*/ 2147483646 h 130"/>
              <a:gd name="T86" fmla="*/ 2147483646 w 131"/>
              <a:gd name="T87" fmla="*/ 0 h 130"/>
              <a:gd name="T88" fmla="*/ 2147483646 w 131"/>
              <a:gd name="T89" fmla="*/ 2147483646 h 130"/>
              <a:gd name="T90" fmla="*/ 2147483646 w 131"/>
              <a:gd name="T91" fmla="*/ 2147483646 h 130"/>
              <a:gd name="T92" fmla="*/ 2147483646 w 131"/>
              <a:gd name="T93" fmla="*/ 2147483646 h 130"/>
              <a:gd name="T94" fmla="*/ 2147483646 w 131"/>
              <a:gd name="T95" fmla="*/ 2147483646 h 130"/>
              <a:gd name="T96" fmla="*/ 2147483646 w 131"/>
              <a:gd name="T97" fmla="*/ 2147483646 h 130"/>
              <a:gd name="T98" fmla="*/ 2147483646 w 131"/>
              <a:gd name="T99" fmla="*/ 2147483646 h 130"/>
              <a:gd name="T100" fmla="*/ 2147483646 w 131"/>
              <a:gd name="T101" fmla="*/ 2147483646 h 130"/>
              <a:gd name="T102" fmla="*/ 2147483646 w 131"/>
              <a:gd name="T103" fmla="*/ 2147483646 h 130"/>
              <a:gd name="T104" fmla="*/ 2147483646 w 131"/>
              <a:gd name="T105" fmla="*/ 0 h 130"/>
              <a:gd name="T106" fmla="*/ 2147483646 w 131"/>
              <a:gd name="T107" fmla="*/ 0 h 1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31" h="130">
                <a:moveTo>
                  <a:pt x="53" y="58"/>
                </a:moveTo>
                <a:lnTo>
                  <a:pt x="72" y="77"/>
                </a:lnTo>
                <a:lnTo>
                  <a:pt x="45" y="85"/>
                </a:lnTo>
                <a:lnTo>
                  <a:pt x="53" y="58"/>
                </a:lnTo>
                <a:close/>
                <a:moveTo>
                  <a:pt x="100" y="11"/>
                </a:moveTo>
                <a:lnTo>
                  <a:pt x="120" y="30"/>
                </a:lnTo>
                <a:lnTo>
                  <a:pt x="76" y="75"/>
                </a:lnTo>
                <a:lnTo>
                  <a:pt x="55" y="55"/>
                </a:lnTo>
                <a:lnTo>
                  <a:pt x="100" y="11"/>
                </a:lnTo>
                <a:close/>
                <a:moveTo>
                  <a:pt x="21" y="3"/>
                </a:moveTo>
                <a:lnTo>
                  <a:pt x="89" y="3"/>
                </a:lnTo>
                <a:lnTo>
                  <a:pt x="76" y="16"/>
                </a:lnTo>
                <a:lnTo>
                  <a:pt x="27" y="16"/>
                </a:lnTo>
                <a:lnTo>
                  <a:pt x="21" y="17"/>
                </a:lnTo>
                <a:lnTo>
                  <a:pt x="17" y="20"/>
                </a:lnTo>
                <a:lnTo>
                  <a:pt x="15" y="24"/>
                </a:lnTo>
                <a:lnTo>
                  <a:pt x="14" y="29"/>
                </a:lnTo>
                <a:lnTo>
                  <a:pt x="14" y="105"/>
                </a:lnTo>
                <a:lnTo>
                  <a:pt x="15" y="109"/>
                </a:lnTo>
                <a:lnTo>
                  <a:pt x="16" y="113"/>
                </a:lnTo>
                <a:lnTo>
                  <a:pt x="19" y="115"/>
                </a:lnTo>
                <a:lnTo>
                  <a:pt x="23" y="117"/>
                </a:lnTo>
                <a:lnTo>
                  <a:pt x="27" y="117"/>
                </a:lnTo>
                <a:lnTo>
                  <a:pt x="103" y="117"/>
                </a:lnTo>
                <a:lnTo>
                  <a:pt x="106" y="117"/>
                </a:lnTo>
                <a:lnTo>
                  <a:pt x="110" y="115"/>
                </a:lnTo>
                <a:lnTo>
                  <a:pt x="113" y="113"/>
                </a:lnTo>
                <a:lnTo>
                  <a:pt x="114" y="109"/>
                </a:lnTo>
                <a:lnTo>
                  <a:pt x="116" y="105"/>
                </a:lnTo>
                <a:lnTo>
                  <a:pt x="116" y="55"/>
                </a:lnTo>
                <a:lnTo>
                  <a:pt x="129" y="42"/>
                </a:lnTo>
                <a:lnTo>
                  <a:pt x="129" y="109"/>
                </a:lnTo>
                <a:lnTo>
                  <a:pt x="125" y="119"/>
                </a:lnTo>
                <a:lnTo>
                  <a:pt x="117" y="127"/>
                </a:lnTo>
                <a:lnTo>
                  <a:pt x="106" y="130"/>
                </a:lnTo>
                <a:lnTo>
                  <a:pt x="21" y="130"/>
                </a:lnTo>
                <a:lnTo>
                  <a:pt x="11" y="127"/>
                </a:lnTo>
                <a:lnTo>
                  <a:pt x="3" y="119"/>
                </a:lnTo>
                <a:lnTo>
                  <a:pt x="0" y="109"/>
                </a:lnTo>
                <a:lnTo>
                  <a:pt x="0" y="25"/>
                </a:lnTo>
                <a:lnTo>
                  <a:pt x="3" y="15"/>
                </a:lnTo>
                <a:lnTo>
                  <a:pt x="11" y="7"/>
                </a:lnTo>
                <a:lnTo>
                  <a:pt x="21" y="3"/>
                </a:lnTo>
                <a:close/>
                <a:moveTo>
                  <a:pt x="114" y="0"/>
                </a:moveTo>
                <a:lnTo>
                  <a:pt x="117" y="2"/>
                </a:lnTo>
                <a:lnTo>
                  <a:pt x="130" y="15"/>
                </a:lnTo>
                <a:lnTo>
                  <a:pt x="131" y="16"/>
                </a:lnTo>
                <a:lnTo>
                  <a:pt x="131" y="20"/>
                </a:lnTo>
                <a:lnTo>
                  <a:pt x="129" y="22"/>
                </a:lnTo>
                <a:lnTo>
                  <a:pt x="124" y="28"/>
                </a:lnTo>
                <a:lnTo>
                  <a:pt x="103" y="8"/>
                </a:lnTo>
                <a:lnTo>
                  <a:pt x="109" y="2"/>
                </a:lnTo>
                <a:lnTo>
                  <a:pt x="112" y="0"/>
                </a:lnTo>
                <a:lnTo>
                  <a:pt x="114" y="0"/>
                </a:lnTo>
                <a:close/>
              </a:path>
            </a:pathLst>
          </a:custGeom>
          <a:solidFill>
            <a:srgbClr val="F2F2F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lIns="121920" tIns="60960" rIns="121920" bIns="60960"/>
          <a:lstStyle/>
          <a:p>
            <a:endParaRPr lang="zh-CN" altLang="en-US"/>
          </a:p>
        </p:txBody>
      </p:sp>
      <p:sp>
        <p:nvSpPr>
          <p:cNvPr id="8210" name="Freeform 218"/>
          <p:cNvSpPr>
            <a:spLocks noChangeAspect="1" noEditPoints="1"/>
          </p:cNvSpPr>
          <p:nvPr/>
        </p:nvSpPr>
        <p:spPr bwMode="auto">
          <a:xfrm>
            <a:off x="3791744" y="4077072"/>
            <a:ext cx="560387" cy="590550"/>
          </a:xfrm>
          <a:custGeom>
            <a:avLst/>
            <a:gdLst>
              <a:gd name="T0" fmla="*/ 2147483646 w 117"/>
              <a:gd name="T1" fmla="*/ 2147483646 h 123"/>
              <a:gd name="T2" fmla="*/ 2147483646 w 117"/>
              <a:gd name="T3" fmla="*/ 2147483646 h 123"/>
              <a:gd name="T4" fmla="*/ 2147483646 w 117"/>
              <a:gd name="T5" fmla="*/ 2147483646 h 123"/>
              <a:gd name="T6" fmla="*/ 2147483646 w 117"/>
              <a:gd name="T7" fmla="*/ 2147483646 h 123"/>
              <a:gd name="T8" fmla="*/ 2147483646 w 117"/>
              <a:gd name="T9" fmla="*/ 2147483646 h 123"/>
              <a:gd name="T10" fmla="*/ 2147483646 w 117"/>
              <a:gd name="T11" fmla="*/ 2147483646 h 123"/>
              <a:gd name="T12" fmla="*/ 2147483646 w 117"/>
              <a:gd name="T13" fmla="*/ 2147483646 h 123"/>
              <a:gd name="T14" fmla="*/ 2147483646 w 117"/>
              <a:gd name="T15" fmla="*/ 2147483646 h 123"/>
              <a:gd name="T16" fmla="*/ 2147483646 w 117"/>
              <a:gd name="T17" fmla="*/ 2147483646 h 123"/>
              <a:gd name="T18" fmla="*/ 2147483646 w 117"/>
              <a:gd name="T19" fmla="*/ 2147483646 h 123"/>
              <a:gd name="T20" fmla="*/ 2147483646 w 117"/>
              <a:gd name="T21" fmla="*/ 2147483646 h 123"/>
              <a:gd name="T22" fmla="*/ 2147483646 w 117"/>
              <a:gd name="T23" fmla="*/ 2147483646 h 123"/>
              <a:gd name="T24" fmla="*/ 2147483646 w 117"/>
              <a:gd name="T25" fmla="*/ 2147483646 h 123"/>
              <a:gd name="T26" fmla="*/ 2147483646 w 117"/>
              <a:gd name="T27" fmla="*/ 2147483646 h 123"/>
              <a:gd name="T28" fmla="*/ 2147483646 w 117"/>
              <a:gd name="T29" fmla="*/ 2147483646 h 123"/>
              <a:gd name="T30" fmla="*/ 2147483646 w 117"/>
              <a:gd name="T31" fmla="*/ 2147483646 h 123"/>
              <a:gd name="T32" fmla="*/ 2147483646 w 117"/>
              <a:gd name="T33" fmla="*/ 2147483646 h 123"/>
              <a:gd name="T34" fmla="*/ 2147483646 w 117"/>
              <a:gd name="T35" fmla="*/ 2147483646 h 123"/>
              <a:gd name="T36" fmla="*/ 2147483646 w 117"/>
              <a:gd name="T37" fmla="*/ 2147483646 h 123"/>
              <a:gd name="T38" fmla="*/ 2147483646 w 117"/>
              <a:gd name="T39" fmla="*/ 2147483646 h 123"/>
              <a:gd name="T40" fmla="*/ 2147483646 w 117"/>
              <a:gd name="T41" fmla="*/ 2147483646 h 123"/>
              <a:gd name="T42" fmla="*/ 2147483646 w 117"/>
              <a:gd name="T43" fmla="*/ 2147483646 h 123"/>
              <a:gd name="T44" fmla="*/ 2147483646 w 117"/>
              <a:gd name="T45" fmla="*/ 2147483646 h 123"/>
              <a:gd name="T46" fmla="*/ 2147483646 w 117"/>
              <a:gd name="T47" fmla="*/ 2147483646 h 123"/>
              <a:gd name="T48" fmla="*/ 2147483646 w 117"/>
              <a:gd name="T49" fmla="*/ 2147483646 h 123"/>
              <a:gd name="T50" fmla="*/ 2147483646 w 117"/>
              <a:gd name="T51" fmla="*/ 2147483646 h 123"/>
              <a:gd name="T52" fmla="*/ 2147483646 w 117"/>
              <a:gd name="T53" fmla="*/ 2147483646 h 123"/>
              <a:gd name="T54" fmla="*/ 2147483646 w 117"/>
              <a:gd name="T55" fmla="*/ 2147483646 h 123"/>
              <a:gd name="T56" fmla="*/ 2147483646 w 117"/>
              <a:gd name="T57" fmla="*/ 2147483646 h 123"/>
              <a:gd name="T58" fmla="*/ 2147483646 w 117"/>
              <a:gd name="T59" fmla="*/ 2147483646 h 123"/>
              <a:gd name="T60" fmla="*/ 2147483646 w 117"/>
              <a:gd name="T61" fmla="*/ 2147483646 h 123"/>
              <a:gd name="T62" fmla="*/ 2147483646 w 117"/>
              <a:gd name="T63" fmla="*/ 2147483646 h 123"/>
              <a:gd name="T64" fmla="*/ 2147483646 w 117"/>
              <a:gd name="T65" fmla="*/ 2147483646 h 123"/>
              <a:gd name="T66" fmla="*/ 2147483646 w 117"/>
              <a:gd name="T67" fmla="*/ 2147483646 h 123"/>
              <a:gd name="T68" fmla="*/ 2147483646 w 117"/>
              <a:gd name="T69" fmla="*/ 2147483646 h 123"/>
              <a:gd name="T70" fmla="*/ 2147483646 w 117"/>
              <a:gd name="T71" fmla="*/ 2147483646 h 123"/>
              <a:gd name="T72" fmla="*/ 2147483646 w 117"/>
              <a:gd name="T73" fmla="*/ 2147483646 h 123"/>
              <a:gd name="T74" fmla="*/ 2147483646 w 117"/>
              <a:gd name="T75" fmla="*/ 2147483646 h 123"/>
              <a:gd name="T76" fmla="*/ 2147483646 w 117"/>
              <a:gd name="T77" fmla="*/ 2147483646 h 123"/>
              <a:gd name="T78" fmla="*/ 2147483646 w 117"/>
              <a:gd name="T79" fmla="*/ 2147483646 h 123"/>
              <a:gd name="T80" fmla="*/ 2147483646 w 117"/>
              <a:gd name="T81" fmla="*/ 2147483646 h 123"/>
              <a:gd name="T82" fmla="*/ 2147483646 w 117"/>
              <a:gd name="T83" fmla="*/ 2147483646 h 123"/>
              <a:gd name="T84" fmla="*/ 2147483646 w 117"/>
              <a:gd name="T85" fmla="*/ 2147483646 h 123"/>
              <a:gd name="T86" fmla="*/ 2147483646 w 117"/>
              <a:gd name="T87" fmla="*/ 2147483646 h 123"/>
              <a:gd name="T88" fmla="*/ 2147483646 w 117"/>
              <a:gd name="T89" fmla="*/ 2147483646 h 123"/>
              <a:gd name="T90" fmla="*/ 2147483646 w 117"/>
              <a:gd name="T91" fmla="*/ 2147483646 h 123"/>
              <a:gd name="T92" fmla="*/ 2147483646 w 117"/>
              <a:gd name="T93" fmla="*/ 2147483646 h 123"/>
              <a:gd name="T94" fmla="*/ 2147483646 w 117"/>
              <a:gd name="T95" fmla="*/ 2147483646 h 123"/>
              <a:gd name="T96" fmla="*/ 2147483646 w 117"/>
              <a:gd name="T97" fmla="*/ 2147483646 h 123"/>
              <a:gd name="T98" fmla="*/ 2147483646 w 117"/>
              <a:gd name="T99" fmla="*/ 2147483646 h 12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17" h="123">
                <a:moveTo>
                  <a:pt x="54" y="38"/>
                </a:moveTo>
                <a:lnTo>
                  <a:pt x="61" y="38"/>
                </a:lnTo>
                <a:lnTo>
                  <a:pt x="66" y="41"/>
                </a:lnTo>
                <a:lnTo>
                  <a:pt x="72" y="43"/>
                </a:lnTo>
                <a:lnTo>
                  <a:pt x="75" y="45"/>
                </a:lnTo>
                <a:lnTo>
                  <a:pt x="76" y="47"/>
                </a:lnTo>
                <a:lnTo>
                  <a:pt x="78" y="47"/>
                </a:lnTo>
                <a:lnTo>
                  <a:pt x="63" y="62"/>
                </a:lnTo>
                <a:lnTo>
                  <a:pt x="62" y="60"/>
                </a:lnTo>
                <a:lnTo>
                  <a:pt x="61" y="59"/>
                </a:lnTo>
                <a:lnTo>
                  <a:pt x="57" y="58"/>
                </a:lnTo>
                <a:lnTo>
                  <a:pt x="54" y="57"/>
                </a:lnTo>
                <a:lnTo>
                  <a:pt x="51" y="58"/>
                </a:lnTo>
                <a:lnTo>
                  <a:pt x="49" y="59"/>
                </a:lnTo>
                <a:lnTo>
                  <a:pt x="46" y="60"/>
                </a:lnTo>
                <a:lnTo>
                  <a:pt x="24" y="83"/>
                </a:lnTo>
                <a:lnTo>
                  <a:pt x="21" y="85"/>
                </a:lnTo>
                <a:lnTo>
                  <a:pt x="20" y="88"/>
                </a:lnTo>
                <a:lnTo>
                  <a:pt x="20" y="91"/>
                </a:lnTo>
                <a:lnTo>
                  <a:pt x="20" y="94"/>
                </a:lnTo>
                <a:lnTo>
                  <a:pt x="21" y="97"/>
                </a:lnTo>
                <a:lnTo>
                  <a:pt x="24" y="100"/>
                </a:lnTo>
                <a:lnTo>
                  <a:pt x="27" y="102"/>
                </a:lnTo>
                <a:lnTo>
                  <a:pt x="31" y="104"/>
                </a:lnTo>
                <a:lnTo>
                  <a:pt x="33" y="104"/>
                </a:lnTo>
                <a:lnTo>
                  <a:pt x="36" y="104"/>
                </a:lnTo>
                <a:lnTo>
                  <a:pt x="38" y="102"/>
                </a:lnTo>
                <a:lnTo>
                  <a:pt x="41" y="100"/>
                </a:lnTo>
                <a:lnTo>
                  <a:pt x="51" y="91"/>
                </a:lnTo>
                <a:lnTo>
                  <a:pt x="54" y="89"/>
                </a:lnTo>
                <a:lnTo>
                  <a:pt x="58" y="88"/>
                </a:lnTo>
                <a:lnTo>
                  <a:pt x="61" y="89"/>
                </a:lnTo>
                <a:lnTo>
                  <a:pt x="65" y="91"/>
                </a:lnTo>
                <a:lnTo>
                  <a:pt x="66" y="94"/>
                </a:lnTo>
                <a:lnTo>
                  <a:pt x="67" y="97"/>
                </a:lnTo>
                <a:lnTo>
                  <a:pt x="66" y="101"/>
                </a:lnTo>
                <a:lnTo>
                  <a:pt x="65" y="104"/>
                </a:lnTo>
                <a:lnTo>
                  <a:pt x="55" y="114"/>
                </a:lnTo>
                <a:lnTo>
                  <a:pt x="45" y="121"/>
                </a:lnTo>
                <a:lnTo>
                  <a:pt x="33" y="123"/>
                </a:lnTo>
                <a:lnTo>
                  <a:pt x="21" y="121"/>
                </a:lnTo>
                <a:lnTo>
                  <a:pt x="11" y="114"/>
                </a:lnTo>
                <a:lnTo>
                  <a:pt x="10" y="113"/>
                </a:lnTo>
                <a:lnTo>
                  <a:pt x="3" y="102"/>
                </a:lnTo>
                <a:lnTo>
                  <a:pt x="0" y="91"/>
                </a:lnTo>
                <a:lnTo>
                  <a:pt x="3" y="79"/>
                </a:lnTo>
                <a:lnTo>
                  <a:pt x="10" y="70"/>
                </a:lnTo>
                <a:lnTo>
                  <a:pt x="32" y="47"/>
                </a:lnTo>
                <a:lnTo>
                  <a:pt x="42" y="40"/>
                </a:lnTo>
                <a:lnTo>
                  <a:pt x="54" y="38"/>
                </a:lnTo>
                <a:close/>
                <a:moveTo>
                  <a:pt x="86" y="0"/>
                </a:moveTo>
                <a:lnTo>
                  <a:pt x="97" y="3"/>
                </a:lnTo>
                <a:lnTo>
                  <a:pt x="107" y="9"/>
                </a:lnTo>
                <a:lnTo>
                  <a:pt x="108" y="9"/>
                </a:lnTo>
                <a:lnTo>
                  <a:pt x="114" y="20"/>
                </a:lnTo>
                <a:lnTo>
                  <a:pt x="117" y="32"/>
                </a:lnTo>
                <a:lnTo>
                  <a:pt x="114" y="43"/>
                </a:lnTo>
                <a:lnTo>
                  <a:pt x="108" y="54"/>
                </a:lnTo>
                <a:lnTo>
                  <a:pt x="86" y="76"/>
                </a:lnTo>
                <a:lnTo>
                  <a:pt x="75" y="83"/>
                </a:lnTo>
                <a:lnTo>
                  <a:pt x="63" y="85"/>
                </a:lnTo>
                <a:lnTo>
                  <a:pt x="51" y="83"/>
                </a:lnTo>
                <a:lnTo>
                  <a:pt x="42" y="76"/>
                </a:lnTo>
                <a:lnTo>
                  <a:pt x="41" y="75"/>
                </a:lnTo>
                <a:lnTo>
                  <a:pt x="54" y="62"/>
                </a:lnTo>
                <a:lnTo>
                  <a:pt x="55" y="63"/>
                </a:lnTo>
                <a:lnTo>
                  <a:pt x="58" y="64"/>
                </a:lnTo>
                <a:lnTo>
                  <a:pt x="61" y="66"/>
                </a:lnTo>
                <a:lnTo>
                  <a:pt x="63" y="66"/>
                </a:lnTo>
                <a:lnTo>
                  <a:pt x="67" y="66"/>
                </a:lnTo>
                <a:lnTo>
                  <a:pt x="70" y="64"/>
                </a:lnTo>
                <a:lnTo>
                  <a:pt x="72" y="63"/>
                </a:lnTo>
                <a:lnTo>
                  <a:pt x="95" y="41"/>
                </a:lnTo>
                <a:lnTo>
                  <a:pt x="96" y="38"/>
                </a:lnTo>
                <a:lnTo>
                  <a:pt x="97" y="36"/>
                </a:lnTo>
                <a:lnTo>
                  <a:pt x="97" y="32"/>
                </a:lnTo>
                <a:lnTo>
                  <a:pt x="97" y="29"/>
                </a:lnTo>
                <a:lnTo>
                  <a:pt x="96" y="26"/>
                </a:lnTo>
                <a:lnTo>
                  <a:pt x="95" y="24"/>
                </a:lnTo>
                <a:lnTo>
                  <a:pt x="93" y="22"/>
                </a:lnTo>
                <a:lnTo>
                  <a:pt x="91" y="21"/>
                </a:lnTo>
                <a:lnTo>
                  <a:pt x="88" y="20"/>
                </a:lnTo>
                <a:lnTo>
                  <a:pt x="86" y="19"/>
                </a:lnTo>
                <a:lnTo>
                  <a:pt x="82" y="20"/>
                </a:lnTo>
                <a:lnTo>
                  <a:pt x="79" y="21"/>
                </a:lnTo>
                <a:lnTo>
                  <a:pt x="76" y="22"/>
                </a:lnTo>
                <a:lnTo>
                  <a:pt x="67" y="32"/>
                </a:lnTo>
                <a:lnTo>
                  <a:pt x="65" y="34"/>
                </a:lnTo>
                <a:lnTo>
                  <a:pt x="61" y="34"/>
                </a:lnTo>
                <a:lnTo>
                  <a:pt x="57" y="34"/>
                </a:lnTo>
                <a:lnTo>
                  <a:pt x="54" y="32"/>
                </a:lnTo>
                <a:lnTo>
                  <a:pt x="51" y="29"/>
                </a:lnTo>
                <a:lnTo>
                  <a:pt x="51" y="25"/>
                </a:lnTo>
                <a:lnTo>
                  <a:pt x="51" y="21"/>
                </a:lnTo>
                <a:lnTo>
                  <a:pt x="54" y="19"/>
                </a:lnTo>
                <a:lnTo>
                  <a:pt x="63" y="9"/>
                </a:lnTo>
                <a:lnTo>
                  <a:pt x="74" y="3"/>
                </a:lnTo>
                <a:lnTo>
                  <a:pt x="86" y="0"/>
                </a:lnTo>
                <a:close/>
              </a:path>
            </a:pathLst>
          </a:custGeom>
          <a:solidFill>
            <a:srgbClr val="F2F2F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lIns="121920" tIns="60960" rIns="121920" bIns="60960"/>
          <a:lstStyle/>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3"/>
          <p:cNvSpPr txBox="1"/>
          <p:nvPr/>
        </p:nvSpPr>
        <p:spPr>
          <a:xfrm>
            <a:off x="263525" y="1011918"/>
            <a:ext cx="2879725" cy="459014"/>
          </a:xfrm>
          <a:prstGeom prst="rect">
            <a:avLst/>
          </a:prstGeom>
          <a:noFill/>
        </p:spPr>
        <p:txBody>
          <a:bodyPr lIns="121899" tIns="60949" rIns="121899" bIns="60949" anchor="ctr">
            <a:spAutoFit/>
          </a:bodyPr>
          <a:lstStyle/>
          <a:p>
            <a:pPr eaLnBrk="1" hangingPunct="1">
              <a:lnSpc>
                <a:spcPct val="110000"/>
              </a:lnSpc>
              <a:defRPr/>
            </a:pPr>
            <a:r>
              <a:rPr kumimoji="1" lang="zh-CN" altLang="en-US" sz="2133" b="1" dirty="0" smtClean="0">
                <a:solidFill>
                  <a:srgbClr val="316857"/>
                </a:solidFill>
                <a:latin typeface="微软雅黑"/>
                <a:ea typeface="微软雅黑"/>
                <a:cs typeface="微软雅黑"/>
              </a:rPr>
              <a:t>微信管理</a:t>
            </a:r>
            <a:endParaRPr kumimoji="1" lang="zh-CN" altLang="en-US" sz="2133" b="1" dirty="0">
              <a:solidFill>
                <a:srgbClr val="316857"/>
              </a:solidFill>
              <a:latin typeface="微软雅黑"/>
              <a:ea typeface="微软雅黑"/>
              <a:cs typeface="微软雅黑"/>
            </a:endParaRPr>
          </a:p>
        </p:txBody>
      </p:sp>
      <p:sp>
        <p:nvSpPr>
          <p:cNvPr id="5" name="等腰三角形 4"/>
          <p:cNvSpPr/>
          <p:nvPr/>
        </p:nvSpPr>
        <p:spPr>
          <a:xfrm>
            <a:off x="407988" y="304800"/>
            <a:ext cx="561975" cy="536575"/>
          </a:xfrm>
          <a:prstGeom prst="triangle">
            <a:avLst/>
          </a:prstGeom>
          <a:noFill/>
          <a:ln>
            <a:solidFill>
              <a:srgbClr val="1F1F1F"/>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anchor="ctr"/>
          <a:lstStyle/>
          <a:p>
            <a:pPr algn="ctr" eaLnBrk="1" hangingPunct="1">
              <a:defRPr/>
            </a:pPr>
            <a:endParaRPr kumimoji="1" lang="zh-CN" altLang="en-US" sz="1333" b="1" dirty="0">
              <a:solidFill>
                <a:srgbClr val="316857"/>
              </a:solidFill>
              <a:ea typeface="宋体"/>
            </a:endParaRPr>
          </a:p>
        </p:txBody>
      </p:sp>
      <p:sp>
        <p:nvSpPr>
          <p:cNvPr id="9220" name="文本框 5"/>
          <p:cNvSpPr txBox="1">
            <a:spLocks noChangeArrowheads="1"/>
          </p:cNvSpPr>
          <p:nvPr/>
        </p:nvSpPr>
        <p:spPr bwMode="auto">
          <a:xfrm>
            <a:off x="263525" y="450850"/>
            <a:ext cx="850900" cy="369888"/>
          </a:xfrm>
          <a:prstGeom prst="rect">
            <a:avLst/>
          </a:prstGeom>
          <a:solidFill>
            <a:schemeClr val="bg1"/>
          </a:solidFill>
          <a:ln w="9525">
            <a:solidFill>
              <a:schemeClr val="bg1"/>
            </a:solidFill>
            <a:miter lim="800000"/>
            <a:headEnd/>
            <a:tailEnd/>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9pPr>
          </a:lstStyle>
          <a:p>
            <a:pPr eaLnBrk="1" hangingPunct="1">
              <a:lnSpc>
                <a:spcPct val="100000"/>
              </a:lnSpc>
              <a:spcBef>
                <a:spcPct val="0"/>
              </a:spcBef>
              <a:buFontTx/>
              <a:buNone/>
            </a:pPr>
            <a:r>
              <a:rPr lang="en-US" altLang="zh-CN" sz="1800">
                <a:solidFill>
                  <a:srgbClr val="316857"/>
                </a:solidFill>
                <a:latin typeface="Arial" panose="020B0604020202020204" pitchFamily="34" charset="0"/>
                <a:ea typeface="宋体" panose="02010600030101010101" pitchFamily="2" charset="-122"/>
              </a:rPr>
              <a:t>LOGO</a:t>
            </a:r>
            <a:endParaRPr lang="zh-CN" altLang="en-US" sz="1800">
              <a:solidFill>
                <a:srgbClr val="316857"/>
              </a:solidFill>
              <a:latin typeface="Arial" panose="020B0604020202020204" pitchFamily="34" charset="0"/>
              <a:ea typeface="宋体" panose="02010600030101010101" pitchFamily="2" charset="-122"/>
            </a:endParaRPr>
          </a:p>
        </p:txBody>
      </p:sp>
      <p:sp>
        <p:nvSpPr>
          <p:cNvPr id="2" name="矩形 1"/>
          <p:cNvSpPr/>
          <p:nvPr/>
        </p:nvSpPr>
        <p:spPr>
          <a:xfrm>
            <a:off x="-25400" y="1844675"/>
            <a:ext cx="12192000" cy="455613"/>
          </a:xfrm>
          <a:prstGeom prst="rect">
            <a:avLst/>
          </a:prstGeom>
          <a:solidFill>
            <a:srgbClr val="316857"/>
          </a:solidFill>
          <a:ln>
            <a:solidFill>
              <a:srgbClr val="3168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矩形 21"/>
          <p:cNvSpPr/>
          <p:nvPr/>
        </p:nvSpPr>
        <p:spPr>
          <a:xfrm>
            <a:off x="1847528" y="3356992"/>
            <a:ext cx="2235200" cy="625684"/>
          </a:xfrm>
          <a:prstGeom prst="rect">
            <a:avLst/>
          </a:prstGeom>
          <a:noFill/>
        </p:spPr>
        <p:txBody>
          <a:bodyPr anchor="ctr">
            <a:spAutoFit/>
          </a:bodyPr>
          <a:lstStyle/>
          <a:p>
            <a:pPr eaLnBrk="1" hangingPunct="1">
              <a:lnSpc>
                <a:spcPct val="130000"/>
              </a:lnSpc>
              <a:defRPr/>
            </a:pPr>
            <a:r>
              <a:rPr lang="zh-CN" altLang="en-US" sz="1333" dirty="0" smtClean="0">
                <a:solidFill>
                  <a:srgbClr val="316857"/>
                </a:solidFill>
                <a:latin typeface="+mn-ea"/>
                <a:ea typeface="+mn-ea"/>
              </a:rPr>
              <a:t>设置关注自动回复，关键字回复</a:t>
            </a:r>
            <a:endParaRPr lang="en-US" altLang="zh-CN" sz="1333" dirty="0">
              <a:solidFill>
                <a:srgbClr val="316857"/>
              </a:solidFill>
              <a:latin typeface="+mn-ea"/>
              <a:ea typeface="+mn-ea"/>
            </a:endParaRPr>
          </a:p>
        </p:txBody>
      </p:sp>
      <p:sp>
        <p:nvSpPr>
          <p:cNvPr id="28" name="矩形 27"/>
          <p:cNvSpPr/>
          <p:nvPr/>
        </p:nvSpPr>
        <p:spPr>
          <a:xfrm>
            <a:off x="7032104" y="4581128"/>
            <a:ext cx="4524375" cy="933654"/>
          </a:xfrm>
          <a:prstGeom prst="rect">
            <a:avLst/>
          </a:prstGeom>
          <a:noFill/>
        </p:spPr>
        <p:txBody>
          <a:bodyPr>
            <a:spAutoFit/>
          </a:bodyPr>
          <a:lstStyle/>
          <a:p>
            <a:pPr algn="ctr" eaLnBrk="1" hangingPunct="1">
              <a:lnSpc>
                <a:spcPct val="200000"/>
              </a:lnSpc>
              <a:defRPr/>
            </a:pPr>
            <a:r>
              <a:rPr lang="zh-CN" altLang="en-US" sz="1867" b="1" dirty="0" smtClean="0">
                <a:solidFill>
                  <a:srgbClr val="316857"/>
                </a:solidFill>
                <a:latin typeface="+mn-ea"/>
                <a:ea typeface="+mn-ea"/>
              </a:rPr>
              <a:t>素材管理</a:t>
            </a:r>
          </a:p>
          <a:p>
            <a:pPr algn="ctr" eaLnBrk="1" hangingPunct="1">
              <a:lnSpc>
                <a:spcPct val="130000"/>
              </a:lnSpc>
              <a:defRPr/>
            </a:pPr>
            <a:r>
              <a:rPr lang="zh-CN" altLang="en-US" sz="1333" dirty="0" smtClean="0">
                <a:solidFill>
                  <a:srgbClr val="316857"/>
                </a:solidFill>
                <a:latin typeface="+mn-ea"/>
                <a:ea typeface="+mn-ea"/>
              </a:rPr>
              <a:t>文本素材、图片素材、音频素材、视频素材、图文素材</a:t>
            </a:r>
          </a:p>
        </p:txBody>
      </p:sp>
      <p:sp>
        <p:nvSpPr>
          <p:cNvPr id="29" name="矩形 28"/>
          <p:cNvSpPr/>
          <p:nvPr/>
        </p:nvSpPr>
        <p:spPr>
          <a:xfrm>
            <a:off x="1847528" y="2695968"/>
            <a:ext cx="2235200" cy="625684"/>
          </a:xfrm>
          <a:prstGeom prst="rect">
            <a:avLst/>
          </a:prstGeom>
          <a:noFill/>
        </p:spPr>
        <p:txBody>
          <a:bodyPr anchor="ctr">
            <a:spAutoFit/>
          </a:bodyPr>
          <a:lstStyle/>
          <a:p>
            <a:pPr eaLnBrk="1" hangingPunct="1">
              <a:lnSpc>
                <a:spcPct val="130000"/>
              </a:lnSpc>
              <a:defRPr/>
            </a:pPr>
            <a:r>
              <a:rPr lang="zh-CN" altLang="en-US" sz="1333" dirty="0" smtClean="0">
                <a:solidFill>
                  <a:srgbClr val="316857"/>
                </a:solidFill>
                <a:latin typeface="+mn-ea"/>
                <a:ea typeface="+mn-ea"/>
              </a:rPr>
              <a:t>微信基础帐号的配置管理</a:t>
            </a:r>
            <a:endParaRPr lang="en-US" altLang="zh-CN" sz="1333" dirty="0" smtClean="0">
              <a:solidFill>
                <a:srgbClr val="316857"/>
              </a:solidFill>
              <a:latin typeface="+mn-ea"/>
              <a:ea typeface="+mn-ea"/>
            </a:endParaRPr>
          </a:p>
          <a:p>
            <a:pPr eaLnBrk="1" hangingPunct="1">
              <a:lnSpc>
                <a:spcPct val="130000"/>
              </a:lnSpc>
              <a:defRPr/>
            </a:pPr>
            <a:r>
              <a:rPr lang="zh-CN" altLang="en-US" sz="1333" dirty="0" smtClean="0">
                <a:solidFill>
                  <a:srgbClr val="316857"/>
                </a:solidFill>
                <a:latin typeface="+mn-ea"/>
                <a:ea typeface="+mn-ea"/>
              </a:rPr>
              <a:t>支付配置等</a:t>
            </a:r>
            <a:endParaRPr lang="zh-CN" altLang="en-US" sz="1333" dirty="0">
              <a:solidFill>
                <a:srgbClr val="316857"/>
              </a:solidFill>
              <a:latin typeface="+mn-ea"/>
              <a:ea typeface="+mn-ea"/>
            </a:endParaRPr>
          </a:p>
        </p:txBody>
      </p:sp>
      <p:sp>
        <p:nvSpPr>
          <p:cNvPr id="30" name="矩形 29"/>
          <p:cNvSpPr/>
          <p:nvPr/>
        </p:nvSpPr>
        <p:spPr>
          <a:xfrm>
            <a:off x="1847528" y="4149080"/>
            <a:ext cx="2235200" cy="625684"/>
          </a:xfrm>
          <a:prstGeom prst="rect">
            <a:avLst/>
          </a:prstGeom>
          <a:noFill/>
        </p:spPr>
        <p:txBody>
          <a:bodyPr anchor="ctr">
            <a:spAutoFit/>
          </a:bodyPr>
          <a:lstStyle/>
          <a:p>
            <a:pPr eaLnBrk="1" hangingPunct="1">
              <a:lnSpc>
                <a:spcPct val="130000"/>
              </a:lnSpc>
              <a:defRPr/>
            </a:pPr>
            <a:r>
              <a:rPr lang="zh-CN" altLang="en-US" sz="1333" dirty="0" smtClean="0">
                <a:solidFill>
                  <a:srgbClr val="316857"/>
                </a:solidFill>
                <a:latin typeface="+mn-ea"/>
                <a:ea typeface="+mn-ea"/>
              </a:rPr>
              <a:t>自定义菜单管理</a:t>
            </a:r>
            <a:endParaRPr lang="en-US" altLang="zh-CN" sz="1333" dirty="0" smtClean="0">
              <a:solidFill>
                <a:srgbClr val="316857"/>
              </a:solidFill>
              <a:latin typeface="+mn-ea"/>
              <a:ea typeface="+mn-ea"/>
            </a:endParaRPr>
          </a:p>
          <a:p>
            <a:pPr eaLnBrk="1" hangingPunct="1">
              <a:lnSpc>
                <a:spcPct val="130000"/>
              </a:lnSpc>
              <a:defRPr/>
            </a:pPr>
            <a:r>
              <a:rPr lang="zh-CN" altLang="en-US" sz="1333" dirty="0" smtClean="0">
                <a:solidFill>
                  <a:srgbClr val="316857"/>
                </a:solidFill>
                <a:latin typeface="+mn-ea"/>
                <a:ea typeface="+mn-ea"/>
              </a:rPr>
              <a:t>可以自定义三级微信菜单</a:t>
            </a:r>
            <a:endParaRPr lang="zh-CN" altLang="en-US" sz="1333" dirty="0">
              <a:solidFill>
                <a:srgbClr val="316857"/>
              </a:solidFill>
              <a:latin typeface="+mn-ea"/>
              <a:ea typeface="+mn-ea"/>
            </a:endParaRPr>
          </a:p>
        </p:txBody>
      </p:sp>
      <p:sp>
        <p:nvSpPr>
          <p:cNvPr id="31" name="矩形 30"/>
          <p:cNvSpPr/>
          <p:nvPr/>
        </p:nvSpPr>
        <p:spPr>
          <a:xfrm>
            <a:off x="1847528" y="4869160"/>
            <a:ext cx="2235200" cy="625684"/>
          </a:xfrm>
          <a:prstGeom prst="rect">
            <a:avLst/>
          </a:prstGeom>
          <a:noFill/>
        </p:spPr>
        <p:txBody>
          <a:bodyPr anchor="ctr">
            <a:spAutoFit/>
          </a:bodyPr>
          <a:lstStyle/>
          <a:p>
            <a:pPr eaLnBrk="1" hangingPunct="1">
              <a:lnSpc>
                <a:spcPct val="130000"/>
              </a:lnSpc>
              <a:defRPr/>
            </a:pPr>
            <a:r>
              <a:rPr lang="zh-CN" altLang="en-US" sz="1333" dirty="0" smtClean="0">
                <a:solidFill>
                  <a:srgbClr val="316857"/>
                </a:solidFill>
                <a:latin typeface="+mn-ea"/>
                <a:ea typeface="+mn-ea"/>
              </a:rPr>
              <a:t>微信批量群发消息，电脑端统一管理</a:t>
            </a:r>
            <a:endParaRPr lang="zh-CN" altLang="en-US" sz="1333" dirty="0">
              <a:solidFill>
                <a:srgbClr val="316857"/>
              </a:solidFill>
              <a:latin typeface="+mn-ea"/>
              <a:ea typeface="+mn-ea"/>
            </a:endParaRPr>
          </a:p>
        </p:txBody>
      </p:sp>
      <p:pic>
        <p:nvPicPr>
          <p:cNvPr id="1027" name="Picture 3"/>
          <p:cNvPicPr>
            <a:picLocks noChangeAspect="1" noChangeArrowheads="1"/>
          </p:cNvPicPr>
          <p:nvPr/>
        </p:nvPicPr>
        <p:blipFill>
          <a:blip r:embed="rId2" cstate="print"/>
          <a:srcRect/>
          <a:stretch>
            <a:fillRect/>
          </a:stretch>
        </p:blipFill>
        <p:spPr bwMode="auto">
          <a:xfrm>
            <a:off x="6744072" y="2492896"/>
            <a:ext cx="2190750" cy="160972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9120336" y="2420888"/>
            <a:ext cx="2105025" cy="1809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3525" y="999351"/>
            <a:ext cx="2879725" cy="484149"/>
          </a:xfrm>
          <a:prstGeom prst="rect">
            <a:avLst/>
          </a:prstGeom>
          <a:noFill/>
        </p:spPr>
        <p:txBody>
          <a:bodyPr lIns="121899" tIns="60949" rIns="121899" bIns="60949" anchor="ctr">
            <a:spAutoFit/>
          </a:bodyPr>
          <a:lstStyle/>
          <a:p>
            <a:pPr eaLnBrk="1" hangingPunct="1">
              <a:lnSpc>
                <a:spcPct val="110000"/>
              </a:lnSpc>
              <a:defRPr/>
            </a:pPr>
            <a:r>
              <a:rPr kumimoji="1" lang="zh-CN" altLang="en-US" sz="2133" b="1" dirty="0" smtClean="0">
                <a:solidFill>
                  <a:srgbClr val="316857"/>
                </a:solidFill>
                <a:latin typeface="微软雅黑"/>
                <a:ea typeface="微软雅黑"/>
                <a:cs typeface="微软雅黑"/>
              </a:rPr>
              <a:t>商城管理菜单</a:t>
            </a:r>
            <a:endParaRPr kumimoji="1" lang="zh-CN" altLang="en-US" sz="2133" b="1" dirty="0">
              <a:solidFill>
                <a:srgbClr val="316857"/>
              </a:solidFill>
              <a:latin typeface="微软雅黑"/>
              <a:ea typeface="微软雅黑"/>
              <a:cs typeface="微软雅黑"/>
            </a:endParaRPr>
          </a:p>
        </p:txBody>
      </p:sp>
      <p:sp>
        <p:nvSpPr>
          <p:cNvPr id="5" name="等腰三角形 4"/>
          <p:cNvSpPr/>
          <p:nvPr/>
        </p:nvSpPr>
        <p:spPr>
          <a:xfrm>
            <a:off x="407988" y="304800"/>
            <a:ext cx="561975" cy="536575"/>
          </a:xfrm>
          <a:prstGeom prst="triangle">
            <a:avLst/>
          </a:prstGeom>
          <a:noFill/>
          <a:ln>
            <a:solidFill>
              <a:srgbClr val="1F1F1F"/>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anchor="ctr"/>
          <a:lstStyle/>
          <a:p>
            <a:pPr algn="ctr" eaLnBrk="1" hangingPunct="1">
              <a:defRPr/>
            </a:pPr>
            <a:endParaRPr kumimoji="1" lang="zh-CN" altLang="en-US" sz="1333" b="1" dirty="0">
              <a:solidFill>
                <a:srgbClr val="316857"/>
              </a:solidFill>
              <a:ea typeface="宋体"/>
            </a:endParaRPr>
          </a:p>
        </p:txBody>
      </p:sp>
      <p:sp>
        <p:nvSpPr>
          <p:cNvPr id="9220" name="文本框 5"/>
          <p:cNvSpPr txBox="1">
            <a:spLocks noChangeArrowheads="1"/>
          </p:cNvSpPr>
          <p:nvPr/>
        </p:nvSpPr>
        <p:spPr bwMode="auto">
          <a:xfrm>
            <a:off x="263525" y="450850"/>
            <a:ext cx="850900" cy="369888"/>
          </a:xfrm>
          <a:prstGeom prst="rect">
            <a:avLst/>
          </a:prstGeom>
          <a:solidFill>
            <a:schemeClr val="bg1"/>
          </a:solidFill>
          <a:ln w="9525">
            <a:solidFill>
              <a:schemeClr val="bg1"/>
            </a:solidFill>
            <a:miter lim="800000"/>
            <a:headEnd/>
            <a:tailEnd/>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9pPr>
          </a:lstStyle>
          <a:p>
            <a:pPr eaLnBrk="1" hangingPunct="1">
              <a:lnSpc>
                <a:spcPct val="100000"/>
              </a:lnSpc>
              <a:spcBef>
                <a:spcPct val="0"/>
              </a:spcBef>
              <a:buFontTx/>
              <a:buNone/>
            </a:pPr>
            <a:r>
              <a:rPr lang="en-US" altLang="zh-CN" sz="1800">
                <a:solidFill>
                  <a:srgbClr val="316857"/>
                </a:solidFill>
                <a:latin typeface="Arial" panose="020B0604020202020204" pitchFamily="34" charset="0"/>
                <a:ea typeface="宋体" panose="02010600030101010101" pitchFamily="2" charset="-122"/>
              </a:rPr>
              <a:t>LOGO</a:t>
            </a:r>
            <a:endParaRPr lang="zh-CN" altLang="en-US" sz="1800">
              <a:solidFill>
                <a:srgbClr val="316857"/>
              </a:solidFill>
              <a:latin typeface="Arial" panose="020B0604020202020204" pitchFamily="34" charset="0"/>
              <a:ea typeface="宋体" panose="02010600030101010101" pitchFamily="2" charset="-122"/>
            </a:endParaRPr>
          </a:p>
        </p:txBody>
      </p:sp>
      <p:sp>
        <p:nvSpPr>
          <p:cNvPr id="2" name="矩形 1"/>
          <p:cNvSpPr/>
          <p:nvPr/>
        </p:nvSpPr>
        <p:spPr>
          <a:xfrm>
            <a:off x="-25400" y="1844675"/>
            <a:ext cx="12192000" cy="455613"/>
          </a:xfrm>
          <a:prstGeom prst="rect">
            <a:avLst/>
          </a:prstGeom>
          <a:solidFill>
            <a:srgbClr val="316857"/>
          </a:solidFill>
          <a:ln>
            <a:solidFill>
              <a:srgbClr val="3168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2050" name="Picture 2"/>
          <p:cNvPicPr>
            <a:picLocks noChangeAspect="1" noChangeArrowheads="1"/>
          </p:cNvPicPr>
          <p:nvPr/>
        </p:nvPicPr>
        <p:blipFill>
          <a:blip r:embed="rId2" cstate="print"/>
          <a:srcRect/>
          <a:stretch>
            <a:fillRect/>
          </a:stretch>
        </p:blipFill>
        <p:spPr bwMode="auto">
          <a:xfrm>
            <a:off x="263352" y="2348880"/>
            <a:ext cx="2105025" cy="216217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583832" y="2420888"/>
            <a:ext cx="2181225" cy="152400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237034" y="5445224"/>
            <a:ext cx="2114550" cy="647700"/>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4583832" y="5013176"/>
            <a:ext cx="2200275" cy="1028700"/>
          </a:xfrm>
          <a:prstGeom prst="rect">
            <a:avLst/>
          </a:prstGeom>
          <a:noFill/>
          <a:ln w="9525">
            <a:noFill/>
            <a:miter lim="800000"/>
            <a:headEnd/>
            <a:tailEnd/>
          </a:ln>
        </p:spPr>
      </p:pic>
      <p:pic>
        <p:nvPicPr>
          <p:cNvPr id="2054" name="Picture 6"/>
          <p:cNvPicPr>
            <a:picLocks noChangeAspect="1" noChangeArrowheads="1"/>
          </p:cNvPicPr>
          <p:nvPr/>
        </p:nvPicPr>
        <p:blipFill>
          <a:blip r:embed="rId6" cstate="print"/>
          <a:srcRect/>
          <a:stretch>
            <a:fillRect/>
          </a:stretch>
        </p:blipFill>
        <p:spPr bwMode="auto">
          <a:xfrm>
            <a:off x="9696400" y="4149080"/>
            <a:ext cx="2133600" cy="1809750"/>
          </a:xfrm>
          <a:prstGeom prst="rect">
            <a:avLst/>
          </a:prstGeom>
          <a:noFill/>
          <a:ln w="9525">
            <a:noFill/>
            <a:miter lim="800000"/>
            <a:headEnd/>
            <a:tailEnd/>
          </a:ln>
        </p:spPr>
      </p:pic>
      <p:pic>
        <p:nvPicPr>
          <p:cNvPr id="2055" name="Picture 7"/>
          <p:cNvPicPr>
            <a:picLocks noChangeAspect="1" noChangeArrowheads="1"/>
          </p:cNvPicPr>
          <p:nvPr/>
        </p:nvPicPr>
        <p:blipFill>
          <a:blip r:embed="rId7" cstate="print"/>
          <a:srcRect/>
          <a:stretch>
            <a:fillRect/>
          </a:stretch>
        </p:blipFill>
        <p:spPr bwMode="auto">
          <a:xfrm>
            <a:off x="9624392" y="2492896"/>
            <a:ext cx="2143125" cy="952500"/>
          </a:xfrm>
          <a:prstGeom prst="rect">
            <a:avLst/>
          </a:prstGeom>
          <a:noFill/>
          <a:ln w="9525">
            <a:noFill/>
            <a:miter lim="800000"/>
            <a:headEnd/>
            <a:tailEnd/>
          </a:ln>
        </p:spPr>
      </p:pic>
      <p:sp>
        <p:nvSpPr>
          <p:cNvPr id="19" name="矩形 18"/>
          <p:cNvSpPr/>
          <p:nvPr/>
        </p:nvSpPr>
        <p:spPr>
          <a:xfrm>
            <a:off x="263352" y="4797152"/>
            <a:ext cx="2235200" cy="625684"/>
          </a:xfrm>
          <a:prstGeom prst="rect">
            <a:avLst/>
          </a:prstGeom>
          <a:noFill/>
        </p:spPr>
        <p:txBody>
          <a:bodyPr>
            <a:spAutoFit/>
          </a:bodyPr>
          <a:lstStyle/>
          <a:p>
            <a:pPr algn="ctr" eaLnBrk="1" hangingPunct="1">
              <a:lnSpc>
                <a:spcPct val="130000"/>
              </a:lnSpc>
              <a:defRPr/>
            </a:pPr>
            <a:r>
              <a:rPr lang="zh-CN" altLang="en-US" sz="1333" dirty="0" smtClean="0">
                <a:solidFill>
                  <a:srgbClr val="316857"/>
                </a:solidFill>
                <a:latin typeface="+mn-ea"/>
                <a:ea typeface="+mn-ea"/>
              </a:rPr>
              <a:t>会员的基本资料</a:t>
            </a:r>
            <a:endParaRPr lang="en-US" altLang="zh-CN" sz="1333" dirty="0" smtClean="0">
              <a:solidFill>
                <a:srgbClr val="316857"/>
              </a:solidFill>
              <a:latin typeface="+mn-ea"/>
              <a:ea typeface="+mn-ea"/>
            </a:endParaRPr>
          </a:p>
          <a:p>
            <a:pPr algn="ctr" eaLnBrk="1" hangingPunct="1">
              <a:lnSpc>
                <a:spcPct val="130000"/>
              </a:lnSpc>
              <a:defRPr/>
            </a:pPr>
            <a:r>
              <a:rPr lang="zh-CN" altLang="en-US" sz="1333" dirty="0" smtClean="0">
                <a:solidFill>
                  <a:srgbClr val="316857"/>
                </a:solidFill>
                <a:latin typeface="+mn-ea"/>
                <a:ea typeface="+mn-ea"/>
              </a:rPr>
              <a:t>充值消费返现记录</a:t>
            </a:r>
            <a:endParaRPr lang="en-US" altLang="zh-CN" sz="1333" dirty="0" smtClean="0">
              <a:solidFill>
                <a:srgbClr val="316857"/>
              </a:solidFill>
              <a:latin typeface="+mn-ea"/>
              <a:ea typeface="+mn-ea"/>
            </a:endParaRPr>
          </a:p>
        </p:txBody>
      </p:sp>
      <p:sp>
        <p:nvSpPr>
          <p:cNvPr id="20" name="矩形 19"/>
          <p:cNvSpPr/>
          <p:nvPr/>
        </p:nvSpPr>
        <p:spPr>
          <a:xfrm>
            <a:off x="335360" y="6145144"/>
            <a:ext cx="2235200" cy="1425711"/>
          </a:xfrm>
          <a:prstGeom prst="rect">
            <a:avLst/>
          </a:prstGeom>
          <a:noFill/>
        </p:spPr>
        <p:txBody>
          <a:bodyPr wrap="square">
            <a:spAutoFit/>
          </a:bodyPr>
          <a:lstStyle/>
          <a:p>
            <a:pPr algn="ctr" eaLnBrk="1" hangingPunct="1">
              <a:lnSpc>
                <a:spcPct val="130000"/>
              </a:lnSpc>
              <a:defRPr/>
            </a:pPr>
            <a:r>
              <a:rPr lang="zh-CN" altLang="en-US" sz="1333" dirty="0" smtClean="0">
                <a:solidFill>
                  <a:srgbClr val="316857"/>
                </a:solidFill>
                <a:latin typeface="+mn-ea"/>
                <a:ea typeface="+mn-ea"/>
              </a:rPr>
              <a:t>订单的</a:t>
            </a:r>
            <a:r>
              <a:rPr lang="en-US" altLang="zh-CN" sz="1333" dirty="0" smtClean="0">
                <a:solidFill>
                  <a:srgbClr val="316857"/>
                </a:solidFill>
                <a:latin typeface="+mn-ea"/>
                <a:ea typeface="+mn-ea"/>
              </a:rPr>
              <a:t>7</a:t>
            </a:r>
            <a:r>
              <a:rPr lang="zh-CN" altLang="en-US" sz="1333" dirty="0" smtClean="0">
                <a:solidFill>
                  <a:srgbClr val="316857"/>
                </a:solidFill>
                <a:latin typeface="+mn-ea"/>
                <a:ea typeface="+mn-ea"/>
              </a:rPr>
              <a:t>中状态查询</a:t>
            </a:r>
            <a:endParaRPr lang="en-US" altLang="zh-CN" sz="1333" dirty="0" smtClean="0">
              <a:solidFill>
                <a:srgbClr val="316857"/>
              </a:solidFill>
              <a:latin typeface="+mn-ea"/>
              <a:ea typeface="+mn-ea"/>
            </a:endParaRPr>
          </a:p>
          <a:p>
            <a:pPr algn="ctr" eaLnBrk="1" hangingPunct="1">
              <a:lnSpc>
                <a:spcPct val="130000"/>
              </a:lnSpc>
              <a:defRPr/>
            </a:pPr>
            <a:endParaRPr lang="en-US" altLang="zh-CN" sz="1333" dirty="0" smtClean="0">
              <a:solidFill>
                <a:srgbClr val="316857"/>
              </a:solidFill>
              <a:latin typeface="+mn-ea"/>
              <a:ea typeface="+mn-ea"/>
            </a:endParaRPr>
          </a:p>
          <a:p>
            <a:pPr algn="ctr" eaLnBrk="1" hangingPunct="1">
              <a:lnSpc>
                <a:spcPct val="130000"/>
              </a:lnSpc>
              <a:defRPr/>
            </a:pPr>
            <a:endParaRPr lang="en-US" altLang="zh-CN" sz="1333" dirty="0" smtClean="0">
              <a:solidFill>
                <a:srgbClr val="316857"/>
              </a:solidFill>
              <a:latin typeface="+mn-ea"/>
              <a:ea typeface="+mn-ea"/>
            </a:endParaRPr>
          </a:p>
          <a:p>
            <a:pPr algn="ctr" eaLnBrk="1" hangingPunct="1">
              <a:lnSpc>
                <a:spcPct val="130000"/>
              </a:lnSpc>
              <a:defRPr/>
            </a:pPr>
            <a:endParaRPr lang="en-US" altLang="zh-CN" sz="1333" dirty="0" smtClean="0">
              <a:solidFill>
                <a:srgbClr val="316857"/>
              </a:solidFill>
              <a:latin typeface="+mn-ea"/>
              <a:ea typeface="+mn-ea"/>
            </a:endParaRPr>
          </a:p>
          <a:p>
            <a:pPr algn="ctr" eaLnBrk="1" hangingPunct="1">
              <a:lnSpc>
                <a:spcPct val="130000"/>
              </a:lnSpc>
              <a:defRPr/>
            </a:pPr>
            <a:endParaRPr lang="en-US" altLang="zh-CN" sz="1333" dirty="0" smtClean="0">
              <a:solidFill>
                <a:srgbClr val="316857"/>
              </a:solidFill>
              <a:latin typeface="+mn-ea"/>
              <a:ea typeface="+mn-ea"/>
            </a:endParaRPr>
          </a:p>
        </p:txBody>
      </p:sp>
      <p:sp>
        <p:nvSpPr>
          <p:cNvPr id="21" name="矩形 20"/>
          <p:cNvSpPr/>
          <p:nvPr/>
        </p:nvSpPr>
        <p:spPr>
          <a:xfrm>
            <a:off x="4511824" y="4293096"/>
            <a:ext cx="2235200" cy="599780"/>
          </a:xfrm>
          <a:prstGeom prst="rect">
            <a:avLst/>
          </a:prstGeom>
          <a:noFill/>
        </p:spPr>
        <p:txBody>
          <a:bodyPr>
            <a:spAutoFit/>
          </a:bodyPr>
          <a:lstStyle/>
          <a:p>
            <a:pPr algn="ctr" eaLnBrk="1" hangingPunct="1">
              <a:lnSpc>
                <a:spcPct val="130000"/>
              </a:lnSpc>
              <a:defRPr/>
            </a:pPr>
            <a:r>
              <a:rPr lang="zh-CN" altLang="en-US" sz="1333" dirty="0" smtClean="0">
                <a:solidFill>
                  <a:srgbClr val="316857"/>
                </a:solidFill>
                <a:latin typeface="+mn-ea"/>
                <a:ea typeface="+mn-ea"/>
              </a:rPr>
              <a:t>产品的属性增加</a:t>
            </a:r>
            <a:endParaRPr lang="en-US" altLang="zh-CN" sz="1333" dirty="0" smtClean="0">
              <a:solidFill>
                <a:srgbClr val="316857"/>
              </a:solidFill>
              <a:latin typeface="+mn-ea"/>
              <a:ea typeface="+mn-ea"/>
            </a:endParaRPr>
          </a:p>
          <a:p>
            <a:pPr algn="ctr" eaLnBrk="1" hangingPunct="1">
              <a:lnSpc>
                <a:spcPct val="130000"/>
              </a:lnSpc>
              <a:defRPr/>
            </a:pPr>
            <a:r>
              <a:rPr lang="zh-CN" altLang="en-US" sz="1333" dirty="0" smtClean="0">
                <a:solidFill>
                  <a:srgbClr val="316857"/>
                </a:solidFill>
                <a:latin typeface="+mn-ea"/>
                <a:ea typeface="+mn-ea"/>
              </a:rPr>
              <a:t>商品分类和品牌的管理</a:t>
            </a:r>
            <a:endParaRPr lang="en-US" altLang="zh-CN" sz="1333" dirty="0" smtClean="0">
              <a:solidFill>
                <a:srgbClr val="316857"/>
              </a:solidFill>
              <a:latin typeface="+mn-ea"/>
              <a:ea typeface="+mn-ea"/>
            </a:endParaRPr>
          </a:p>
        </p:txBody>
      </p:sp>
      <p:sp>
        <p:nvSpPr>
          <p:cNvPr id="23" name="矩形 22"/>
          <p:cNvSpPr/>
          <p:nvPr/>
        </p:nvSpPr>
        <p:spPr>
          <a:xfrm>
            <a:off x="9984432" y="6309320"/>
            <a:ext cx="1515120" cy="333105"/>
          </a:xfrm>
          <a:prstGeom prst="rect">
            <a:avLst/>
          </a:prstGeom>
          <a:noFill/>
        </p:spPr>
        <p:txBody>
          <a:bodyPr wrap="square">
            <a:spAutoFit/>
          </a:bodyPr>
          <a:lstStyle/>
          <a:p>
            <a:pPr algn="ctr" eaLnBrk="1" hangingPunct="1">
              <a:lnSpc>
                <a:spcPct val="130000"/>
              </a:lnSpc>
              <a:defRPr/>
            </a:pPr>
            <a:r>
              <a:rPr lang="zh-CN" altLang="en-US" sz="1333" dirty="0" smtClean="0">
                <a:solidFill>
                  <a:srgbClr val="316857"/>
                </a:solidFill>
                <a:latin typeface="+mn-ea"/>
                <a:ea typeface="+mn-ea"/>
              </a:rPr>
              <a:t>商城的基本配置</a:t>
            </a:r>
            <a:endParaRPr lang="en-US" altLang="zh-CN" sz="1333" dirty="0" smtClean="0">
              <a:solidFill>
                <a:srgbClr val="316857"/>
              </a:solidFill>
              <a:latin typeface="+mn-ea"/>
              <a:ea typeface="+mn-ea"/>
            </a:endParaRPr>
          </a:p>
        </p:txBody>
      </p:sp>
      <p:sp>
        <p:nvSpPr>
          <p:cNvPr id="24" name="矩形 23"/>
          <p:cNvSpPr/>
          <p:nvPr/>
        </p:nvSpPr>
        <p:spPr>
          <a:xfrm>
            <a:off x="4871864" y="6237312"/>
            <a:ext cx="1515120" cy="333105"/>
          </a:xfrm>
          <a:prstGeom prst="rect">
            <a:avLst/>
          </a:prstGeom>
          <a:noFill/>
        </p:spPr>
        <p:txBody>
          <a:bodyPr wrap="square">
            <a:spAutoFit/>
          </a:bodyPr>
          <a:lstStyle/>
          <a:p>
            <a:pPr algn="ctr" eaLnBrk="1" hangingPunct="1">
              <a:lnSpc>
                <a:spcPct val="130000"/>
              </a:lnSpc>
              <a:defRPr/>
            </a:pPr>
            <a:r>
              <a:rPr lang="zh-CN" altLang="en-US" sz="1333" dirty="0" smtClean="0">
                <a:solidFill>
                  <a:srgbClr val="316857"/>
                </a:solidFill>
                <a:latin typeface="+mn-ea"/>
                <a:ea typeface="+mn-ea"/>
              </a:rPr>
              <a:t>活动管理</a:t>
            </a:r>
            <a:endParaRPr lang="en-US" altLang="zh-CN" sz="1333" dirty="0" smtClean="0">
              <a:solidFill>
                <a:srgbClr val="316857"/>
              </a:solidFill>
              <a:latin typeface="+mn-ea"/>
              <a:ea typeface="+mn-ea"/>
            </a:endParaRPr>
          </a:p>
        </p:txBody>
      </p:sp>
      <p:sp>
        <p:nvSpPr>
          <p:cNvPr id="25" name="矩形 24"/>
          <p:cNvSpPr/>
          <p:nvPr/>
        </p:nvSpPr>
        <p:spPr>
          <a:xfrm>
            <a:off x="9912424" y="3573016"/>
            <a:ext cx="1515120" cy="359009"/>
          </a:xfrm>
          <a:prstGeom prst="rect">
            <a:avLst/>
          </a:prstGeom>
          <a:noFill/>
        </p:spPr>
        <p:txBody>
          <a:bodyPr wrap="square">
            <a:spAutoFit/>
          </a:bodyPr>
          <a:lstStyle/>
          <a:p>
            <a:pPr algn="ctr" eaLnBrk="1" hangingPunct="1">
              <a:lnSpc>
                <a:spcPct val="130000"/>
              </a:lnSpc>
              <a:defRPr/>
            </a:pPr>
            <a:r>
              <a:rPr lang="zh-CN" altLang="en-US" sz="1333" dirty="0" smtClean="0">
                <a:solidFill>
                  <a:srgbClr val="316857"/>
                </a:solidFill>
                <a:latin typeface="+mn-ea"/>
                <a:ea typeface="+mn-ea"/>
              </a:rPr>
              <a:t>各种统计报表</a:t>
            </a:r>
            <a:endParaRPr lang="en-US" altLang="zh-CN" sz="1333" dirty="0" smtClean="0">
              <a:solidFill>
                <a:srgbClr val="316857"/>
              </a:solidFill>
              <a:latin typeface="+mn-ea"/>
              <a:ea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3525" y="999351"/>
            <a:ext cx="2879725" cy="484149"/>
          </a:xfrm>
          <a:prstGeom prst="rect">
            <a:avLst/>
          </a:prstGeom>
          <a:noFill/>
        </p:spPr>
        <p:txBody>
          <a:bodyPr lIns="121899" tIns="60949" rIns="121899" bIns="60949" anchor="ctr">
            <a:spAutoFit/>
          </a:bodyPr>
          <a:lstStyle/>
          <a:p>
            <a:pPr eaLnBrk="1" hangingPunct="1">
              <a:lnSpc>
                <a:spcPct val="110000"/>
              </a:lnSpc>
              <a:defRPr/>
            </a:pPr>
            <a:r>
              <a:rPr kumimoji="1" lang="zh-CN" altLang="en-US" sz="2133" b="1" dirty="0" smtClean="0">
                <a:solidFill>
                  <a:srgbClr val="316857"/>
                </a:solidFill>
                <a:latin typeface="微软雅黑"/>
                <a:ea typeface="微软雅黑"/>
                <a:cs typeface="微软雅黑"/>
              </a:rPr>
              <a:t>商城管理菜单</a:t>
            </a:r>
            <a:r>
              <a:rPr kumimoji="1" lang="en-US" altLang="zh-CN" sz="2133" b="1" dirty="0" smtClean="0">
                <a:solidFill>
                  <a:srgbClr val="316857"/>
                </a:solidFill>
                <a:latin typeface="微软雅黑"/>
                <a:ea typeface="微软雅黑"/>
                <a:cs typeface="微软雅黑"/>
              </a:rPr>
              <a:t>-</a:t>
            </a:r>
            <a:r>
              <a:rPr kumimoji="1" lang="zh-CN" altLang="en-US" sz="2133" b="1" dirty="0" smtClean="0">
                <a:solidFill>
                  <a:srgbClr val="316857"/>
                </a:solidFill>
                <a:latin typeface="微软雅黑"/>
                <a:ea typeface="微软雅黑"/>
                <a:cs typeface="微软雅黑"/>
              </a:rPr>
              <a:t>用户</a:t>
            </a:r>
            <a:endParaRPr kumimoji="1" lang="zh-CN" altLang="en-US" sz="2133" b="1" dirty="0">
              <a:solidFill>
                <a:srgbClr val="316857"/>
              </a:solidFill>
              <a:latin typeface="微软雅黑"/>
              <a:ea typeface="微软雅黑"/>
              <a:cs typeface="微软雅黑"/>
            </a:endParaRPr>
          </a:p>
        </p:txBody>
      </p:sp>
      <p:sp>
        <p:nvSpPr>
          <p:cNvPr id="5" name="等腰三角形 4"/>
          <p:cNvSpPr/>
          <p:nvPr/>
        </p:nvSpPr>
        <p:spPr>
          <a:xfrm>
            <a:off x="407988" y="304800"/>
            <a:ext cx="561975" cy="536575"/>
          </a:xfrm>
          <a:prstGeom prst="triangle">
            <a:avLst/>
          </a:prstGeom>
          <a:noFill/>
          <a:ln>
            <a:solidFill>
              <a:srgbClr val="1F1F1F"/>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anchor="ctr"/>
          <a:lstStyle/>
          <a:p>
            <a:pPr algn="ctr" eaLnBrk="1" hangingPunct="1">
              <a:defRPr/>
            </a:pPr>
            <a:endParaRPr kumimoji="1" lang="zh-CN" altLang="en-US" sz="1333" b="1" dirty="0">
              <a:solidFill>
                <a:srgbClr val="316857"/>
              </a:solidFill>
              <a:ea typeface="宋体"/>
            </a:endParaRPr>
          </a:p>
        </p:txBody>
      </p:sp>
      <p:sp>
        <p:nvSpPr>
          <p:cNvPr id="9220" name="文本框 5"/>
          <p:cNvSpPr txBox="1">
            <a:spLocks noChangeArrowheads="1"/>
          </p:cNvSpPr>
          <p:nvPr/>
        </p:nvSpPr>
        <p:spPr bwMode="auto">
          <a:xfrm>
            <a:off x="263525" y="450850"/>
            <a:ext cx="850900" cy="369888"/>
          </a:xfrm>
          <a:prstGeom prst="rect">
            <a:avLst/>
          </a:prstGeom>
          <a:solidFill>
            <a:schemeClr val="bg1"/>
          </a:solidFill>
          <a:ln w="9525">
            <a:solidFill>
              <a:schemeClr val="bg1"/>
            </a:solidFill>
            <a:miter lim="800000"/>
            <a:headEnd/>
            <a:tailEnd/>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itchFamily="2" charset="-122"/>
              </a:defRPr>
            </a:lvl9pPr>
          </a:lstStyle>
          <a:p>
            <a:pPr eaLnBrk="1" hangingPunct="1">
              <a:lnSpc>
                <a:spcPct val="100000"/>
              </a:lnSpc>
              <a:spcBef>
                <a:spcPct val="0"/>
              </a:spcBef>
              <a:buFontTx/>
              <a:buNone/>
            </a:pPr>
            <a:r>
              <a:rPr lang="en-US" altLang="zh-CN" sz="1800">
                <a:solidFill>
                  <a:srgbClr val="316857"/>
                </a:solidFill>
                <a:latin typeface="Arial" panose="020B0604020202020204" pitchFamily="34" charset="0"/>
                <a:ea typeface="宋体" panose="02010600030101010101" pitchFamily="2" charset="-122"/>
              </a:rPr>
              <a:t>LOGO</a:t>
            </a:r>
            <a:endParaRPr lang="zh-CN" altLang="en-US" sz="1800">
              <a:solidFill>
                <a:srgbClr val="316857"/>
              </a:solidFill>
              <a:latin typeface="Arial" panose="020B0604020202020204" pitchFamily="34" charset="0"/>
              <a:ea typeface="宋体" panose="02010600030101010101" pitchFamily="2" charset="-122"/>
            </a:endParaRPr>
          </a:p>
        </p:txBody>
      </p:sp>
      <p:sp>
        <p:nvSpPr>
          <p:cNvPr id="2" name="矩形 1"/>
          <p:cNvSpPr/>
          <p:nvPr/>
        </p:nvSpPr>
        <p:spPr>
          <a:xfrm>
            <a:off x="-25400" y="1844675"/>
            <a:ext cx="12192000" cy="455613"/>
          </a:xfrm>
          <a:prstGeom prst="rect">
            <a:avLst/>
          </a:prstGeom>
          <a:solidFill>
            <a:srgbClr val="316857"/>
          </a:solidFill>
          <a:ln>
            <a:solidFill>
              <a:srgbClr val="3168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074" name="Picture 2"/>
          <p:cNvPicPr>
            <a:picLocks noChangeAspect="1" noChangeArrowheads="1"/>
          </p:cNvPicPr>
          <p:nvPr/>
        </p:nvPicPr>
        <p:blipFill>
          <a:blip r:embed="rId2" cstate="print"/>
          <a:srcRect/>
          <a:stretch>
            <a:fillRect/>
          </a:stretch>
        </p:blipFill>
        <p:spPr bwMode="auto">
          <a:xfrm>
            <a:off x="407368" y="2420888"/>
            <a:ext cx="11479095" cy="2016224"/>
          </a:xfrm>
          <a:prstGeom prst="rect">
            <a:avLst/>
          </a:prstGeom>
          <a:noFill/>
          <a:ln w="9525">
            <a:noFill/>
            <a:miter lim="800000"/>
            <a:headEnd/>
            <a:tailEnd/>
          </a:ln>
        </p:spPr>
      </p:pic>
      <p:sp>
        <p:nvSpPr>
          <p:cNvPr id="7" name="矩形 6"/>
          <p:cNvSpPr/>
          <p:nvPr/>
        </p:nvSpPr>
        <p:spPr>
          <a:xfrm>
            <a:off x="623392" y="4653136"/>
            <a:ext cx="11017224" cy="1692386"/>
          </a:xfrm>
          <a:prstGeom prst="rect">
            <a:avLst/>
          </a:prstGeom>
          <a:noFill/>
        </p:spPr>
        <p:txBody>
          <a:bodyPr wrap="square" anchor="ctr">
            <a:spAutoFit/>
          </a:bodyPr>
          <a:lstStyle/>
          <a:p>
            <a:pPr eaLnBrk="1" hangingPunct="1">
              <a:lnSpc>
                <a:spcPct val="130000"/>
              </a:lnSpc>
              <a:defRPr/>
            </a:pPr>
            <a:r>
              <a:rPr lang="zh-CN" altLang="en-US" sz="1333" dirty="0" smtClean="0">
                <a:solidFill>
                  <a:srgbClr val="316857"/>
                </a:solidFill>
                <a:latin typeface="+mn-ea"/>
                <a:ea typeface="+mn-ea"/>
              </a:rPr>
              <a:t>用户管理：包括用户的基本信息配置，包括会员等级，生日，积分等基础信息的维护管理</a:t>
            </a:r>
            <a:endParaRPr lang="en-US" altLang="zh-CN" sz="1333" dirty="0" smtClean="0">
              <a:solidFill>
                <a:srgbClr val="316857"/>
              </a:solidFill>
              <a:latin typeface="+mn-ea"/>
              <a:ea typeface="+mn-ea"/>
            </a:endParaRPr>
          </a:p>
          <a:p>
            <a:pPr eaLnBrk="1" hangingPunct="1">
              <a:lnSpc>
                <a:spcPct val="130000"/>
              </a:lnSpc>
              <a:defRPr/>
            </a:pPr>
            <a:r>
              <a:rPr lang="zh-CN" altLang="en-US" sz="1333" dirty="0" smtClean="0">
                <a:solidFill>
                  <a:srgbClr val="316857"/>
                </a:solidFill>
                <a:latin typeface="+mn-ea"/>
                <a:ea typeface="+mn-ea"/>
              </a:rPr>
              <a:t>用户优惠卷：查看用户领取的优惠卷信息</a:t>
            </a:r>
            <a:endParaRPr lang="en-US" altLang="zh-CN" sz="1333" dirty="0" smtClean="0">
              <a:solidFill>
                <a:srgbClr val="316857"/>
              </a:solidFill>
              <a:latin typeface="+mn-ea"/>
              <a:ea typeface="+mn-ea"/>
            </a:endParaRPr>
          </a:p>
          <a:p>
            <a:pPr eaLnBrk="1" hangingPunct="1">
              <a:lnSpc>
                <a:spcPct val="130000"/>
              </a:lnSpc>
              <a:defRPr/>
            </a:pPr>
            <a:r>
              <a:rPr lang="zh-CN" altLang="en-US" sz="1333" dirty="0" smtClean="0">
                <a:solidFill>
                  <a:srgbClr val="316857"/>
                </a:solidFill>
                <a:latin typeface="+mn-ea"/>
                <a:ea typeface="+mn-ea"/>
              </a:rPr>
              <a:t>消费记录：用户所有的历史消费情况，消费积分。消费习惯</a:t>
            </a:r>
            <a:r>
              <a:rPr lang="zh-CN" altLang="en-US" sz="1333" dirty="0" smtClean="0">
                <a:solidFill>
                  <a:srgbClr val="316857"/>
                </a:solidFill>
                <a:latin typeface="+mn-ea"/>
                <a:ea typeface="+mn-ea"/>
              </a:rPr>
              <a:t>等</a:t>
            </a:r>
            <a:endParaRPr lang="en-US" altLang="zh-CN" sz="1333" dirty="0" smtClean="0">
              <a:solidFill>
                <a:srgbClr val="316857"/>
              </a:solidFill>
              <a:latin typeface="+mn-ea"/>
              <a:ea typeface="+mn-ea"/>
            </a:endParaRPr>
          </a:p>
          <a:p>
            <a:pPr eaLnBrk="1" hangingPunct="1">
              <a:lnSpc>
                <a:spcPct val="130000"/>
              </a:lnSpc>
              <a:defRPr/>
            </a:pPr>
            <a:r>
              <a:rPr lang="zh-CN" altLang="en-US" sz="1333" dirty="0" smtClean="0">
                <a:solidFill>
                  <a:srgbClr val="316857"/>
                </a:solidFill>
                <a:latin typeface="+mn-ea"/>
                <a:ea typeface="+mn-ea"/>
              </a:rPr>
              <a:t>充</a:t>
            </a:r>
            <a:r>
              <a:rPr lang="zh-CN" altLang="en-US" sz="1333" dirty="0" smtClean="0">
                <a:solidFill>
                  <a:srgbClr val="316857"/>
                </a:solidFill>
                <a:latin typeface="+mn-ea"/>
                <a:ea typeface="+mn-ea"/>
              </a:rPr>
              <a:t>值记录：用户商城的充值记录</a:t>
            </a:r>
            <a:endParaRPr lang="en-US" altLang="zh-CN" sz="1333" dirty="0" smtClean="0">
              <a:solidFill>
                <a:srgbClr val="316857"/>
              </a:solidFill>
              <a:latin typeface="+mn-ea"/>
              <a:ea typeface="+mn-ea"/>
            </a:endParaRPr>
          </a:p>
          <a:p>
            <a:pPr eaLnBrk="1" hangingPunct="1">
              <a:lnSpc>
                <a:spcPct val="130000"/>
              </a:lnSpc>
              <a:defRPr/>
            </a:pPr>
            <a:r>
              <a:rPr lang="zh-CN" altLang="en-US" sz="1333" dirty="0" smtClean="0">
                <a:solidFill>
                  <a:srgbClr val="316857"/>
                </a:solidFill>
                <a:latin typeface="+mn-ea"/>
                <a:ea typeface="+mn-ea"/>
              </a:rPr>
              <a:t>奖</a:t>
            </a:r>
            <a:r>
              <a:rPr lang="zh-CN" altLang="en-US" sz="1333" dirty="0" smtClean="0">
                <a:solidFill>
                  <a:srgbClr val="316857"/>
                </a:solidFill>
                <a:latin typeface="+mn-ea"/>
                <a:ea typeface="+mn-ea"/>
              </a:rPr>
              <a:t>励记录：包括购买的积分奖励，分享购物等</a:t>
            </a:r>
            <a:endParaRPr lang="en-US" altLang="zh-CN" sz="1333" dirty="0" smtClean="0">
              <a:solidFill>
                <a:srgbClr val="316857"/>
              </a:solidFill>
              <a:latin typeface="+mn-ea"/>
              <a:ea typeface="+mn-ea"/>
            </a:endParaRPr>
          </a:p>
          <a:p>
            <a:pPr eaLnBrk="1" hangingPunct="1">
              <a:lnSpc>
                <a:spcPct val="130000"/>
              </a:lnSpc>
              <a:defRPr/>
            </a:pPr>
            <a:endParaRPr lang="en-US" altLang="zh-CN" sz="1333" dirty="0" smtClean="0">
              <a:solidFill>
                <a:srgbClr val="316857"/>
              </a:solidFill>
              <a:latin typeface="+mn-ea"/>
              <a:ea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蓝绿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766</TotalTime>
  <Words>1709</Words>
  <Application>Microsoft Office PowerPoint</Application>
  <PresentationFormat>自定义</PresentationFormat>
  <Paragraphs>151</Paragraphs>
  <Slides>21</Slides>
  <Notes>1</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默认设计模板</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xbany</cp:lastModifiedBy>
  <cp:revision>150</cp:revision>
  <dcterms:created xsi:type="dcterms:W3CDTF">2016-02-02T15:09:46Z</dcterms:created>
  <dcterms:modified xsi:type="dcterms:W3CDTF">2017-11-24T02:07:28Z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2052-8.1.0.2424</vt:lpwstr>
  </property>
</Properties>
</file>