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afbeeldingen boven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Titelstijl van model bewerken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Titelstijl van model bewerken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3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05-09-16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" TargetMode="External"/><Relationship Id="rId3" Type="http://schemas.openxmlformats.org/officeDocument/2006/relationships/hyperlink" Target="http://rogerdudler.github.io/git-guide/index.n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eenfoot.com/download" TargetMode="External"/><Relationship Id="rId3" Type="http://schemas.openxmlformats.org/officeDocument/2006/relationships/hyperlink" Target="https://github.com/8724970/rocva-progbasi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.hoogendorp@rocval.n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embed/Vdo8UdkgDD8?autoplay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.hoogendorp@rocval.n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Intro Programmeren en Mobile </a:t>
            </a:r>
            <a:r>
              <a:rPr lang="nl-NL" dirty="0" err="1" smtClean="0"/>
              <a:t>Devices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les 1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ROCvA</a:t>
            </a:r>
            <a:r>
              <a:rPr lang="nl-NL" dirty="0" smtClean="0"/>
              <a:t> – Krijn Hoogendorp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319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stukje geschiedenis</a:t>
            </a:r>
            <a:r>
              <a:rPr lang="is-IS" dirty="0" smtClean="0"/>
              <a:t>…</a:t>
            </a:r>
            <a:endParaRPr lang="nl-NL" dirty="0"/>
          </a:p>
        </p:txBody>
      </p:sp>
      <p:pic>
        <p:nvPicPr>
          <p:cNvPr id="4" name="Tijdelijke aanduiding voor inhoud 3" descr="linu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b="1623"/>
          <a:stretch>
            <a:fillRect/>
          </a:stretch>
        </p:blipFill>
        <p:spPr>
          <a:xfrm>
            <a:off x="571500" y="1417638"/>
            <a:ext cx="8001000" cy="4602162"/>
          </a:xfrm>
        </p:spPr>
      </p:pic>
    </p:spTree>
    <p:extLst>
      <p:ext uri="{BB962C8B-B14F-4D97-AF65-F5344CB8AC3E}">
        <p14:creationId xmlns:p14="http://schemas.microsoft.com/office/powerpoint/2010/main" val="28716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Doe de volgende tutorial: </a:t>
            </a: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try.github.io</a:t>
            </a:r>
            <a:endParaRPr lang="nl-NL" dirty="0" smtClean="0"/>
          </a:p>
          <a:p>
            <a:r>
              <a:rPr lang="nl-NL" dirty="0" smtClean="0"/>
              <a:t>Lees de </a:t>
            </a:r>
            <a:r>
              <a:rPr lang="nl-NL" dirty="0"/>
              <a:t>volgende site </a:t>
            </a:r>
            <a:r>
              <a:rPr lang="nl-NL" dirty="0">
                <a:hlinkClick r:id="rId3"/>
              </a:rPr>
              <a:t>http://rogerdudler.github.io/git-guide/</a:t>
            </a:r>
            <a:r>
              <a:rPr lang="nl-NL" dirty="0" smtClean="0">
                <a:hlinkClick r:id="rId3"/>
              </a:rPr>
              <a:t>index.nl.html</a:t>
            </a:r>
            <a:endParaRPr lang="nl-NL" dirty="0" smtClean="0"/>
          </a:p>
          <a:p>
            <a:r>
              <a:rPr lang="nl-NL" dirty="0" smtClean="0"/>
              <a:t>Maak een </a:t>
            </a:r>
            <a:r>
              <a:rPr lang="nl-NL" dirty="0" err="1" smtClean="0"/>
              <a:t>github</a:t>
            </a:r>
            <a:r>
              <a:rPr lang="nl-NL" dirty="0" smtClean="0"/>
              <a:t> account op </a:t>
            </a:r>
            <a:r>
              <a:rPr lang="nl-NL" dirty="0" err="1" smtClean="0"/>
              <a:t>github.com</a:t>
            </a:r>
            <a:endParaRPr lang="nl-NL" dirty="0" smtClean="0"/>
          </a:p>
          <a:p>
            <a:r>
              <a:rPr lang="nl-NL" dirty="0" smtClean="0"/>
              <a:t>Maak een </a:t>
            </a:r>
            <a:r>
              <a:rPr lang="nl-NL" dirty="0" err="1" smtClean="0"/>
              <a:t>repository</a:t>
            </a:r>
            <a:r>
              <a:rPr lang="nl-NL" dirty="0" smtClean="0"/>
              <a:t> aan</a:t>
            </a:r>
          </a:p>
          <a:p>
            <a:r>
              <a:rPr lang="nl-NL" dirty="0" smtClean="0"/>
              <a:t>Setup Git op je computer</a:t>
            </a:r>
          </a:p>
          <a:p>
            <a:r>
              <a:rPr lang="nl-NL" dirty="0" smtClean="0"/>
              <a:t>Maak een file aan op je computer en push deze naar de </a:t>
            </a:r>
            <a:r>
              <a:rPr lang="nl-NL" dirty="0" err="1" smtClean="0"/>
              <a:t>github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45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Greenfoot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Download </a:t>
            </a:r>
            <a:r>
              <a:rPr lang="nl-NL" dirty="0" err="1" smtClean="0"/>
              <a:t>Greenfoot</a:t>
            </a:r>
            <a:r>
              <a:rPr lang="nl-NL" dirty="0" smtClean="0"/>
              <a:t> applicatie op </a:t>
            </a:r>
            <a:r>
              <a:rPr lang="nl-NL" dirty="0" smtClean="0">
                <a:hlinkClick r:id="rId2"/>
              </a:rPr>
              <a:t>www.greenfoot.com/download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2) Download syllabus en templates voor opdrachten 1, 2, 3 en 4 op: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https://github.com/8724970/rocva-</a:t>
            </a:r>
            <a:r>
              <a:rPr lang="nl-NL" dirty="0" smtClean="0">
                <a:hlinkClick r:id="rId3"/>
              </a:rPr>
              <a:t>progbasis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3) Ga aan de slag met de syllabus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6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Deadline maandagochtend 9 uur.</a:t>
            </a:r>
          </a:p>
          <a:p>
            <a:r>
              <a:rPr lang="nl-NL" dirty="0" smtClean="0"/>
              <a:t>1) </a:t>
            </a:r>
            <a:r>
              <a:rPr lang="nl-NL" dirty="0"/>
              <a:t>S</a:t>
            </a:r>
            <a:r>
              <a:rPr lang="nl-NL" dirty="0" smtClean="0"/>
              <a:t>tuur link van je </a:t>
            </a:r>
            <a:r>
              <a:rPr lang="nl-NL" dirty="0" err="1" smtClean="0"/>
              <a:t>github</a:t>
            </a:r>
            <a:r>
              <a:rPr lang="nl-NL" dirty="0" smtClean="0"/>
              <a:t> account naar de docent (</a:t>
            </a:r>
            <a:r>
              <a:rPr lang="nl-NL" dirty="0" smtClean="0">
                <a:hlinkClick r:id="rId2"/>
              </a:rPr>
              <a:t>k.hoogendorp@rocval.nl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2) Maak in je </a:t>
            </a:r>
            <a:r>
              <a:rPr lang="nl-NL" dirty="0" err="1" smtClean="0"/>
              <a:t>github</a:t>
            </a:r>
            <a:r>
              <a:rPr lang="nl-NL" dirty="0" smtClean="0"/>
              <a:t> account twee </a:t>
            </a:r>
            <a:r>
              <a:rPr lang="nl-NL" dirty="0" err="1" smtClean="0"/>
              <a:t>repositories</a:t>
            </a:r>
            <a:r>
              <a:rPr lang="nl-NL" dirty="0" smtClean="0"/>
              <a:t>: </a:t>
            </a:r>
            <a:r>
              <a:rPr lang="nl-NL" dirty="0" err="1" smtClean="0"/>
              <a:t>rocva-basisprog</a:t>
            </a:r>
            <a:r>
              <a:rPr lang="nl-NL" dirty="0" smtClean="0"/>
              <a:t> en </a:t>
            </a:r>
            <a:r>
              <a:rPr lang="nl-NL" dirty="0" err="1" smtClean="0"/>
              <a:t>rocva-mobdev</a:t>
            </a:r>
            <a:endParaRPr lang="nl-NL" dirty="0" smtClean="0"/>
          </a:p>
          <a:p>
            <a:r>
              <a:rPr lang="nl-NL" dirty="0" smtClean="0"/>
              <a:t>3) Maak hoofdstuk 1 van de syllabus en zet het document met de antwoorden op de inleveropdracht in je </a:t>
            </a:r>
            <a:r>
              <a:rPr lang="nl-NL" dirty="0" err="1" smtClean="0"/>
              <a:t>rocva-basisprog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1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Appinvento</a:t>
            </a:r>
            <a:r>
              <a:rPr lang="nl-NL" dirty="0" err="1" smtClean="0"/>
              <a:t>r</a:t>
            </a:r>
            <a:r>
              <a:rPr lang="nl-NL" dirty="0" smtClean="0"/>
              <a:t> (ter ondersteuning van project)</a:t>
            </a:r>
          </a:p>
          <a:p>
            <a:r>
              <a:rPr lang="nl-NL" dirty="0" err="1" smtClean="0"/>
              <a:t>Android</a:t>
            </a:r>
            <a:r>
              <a:rPr lang="nl-NL" dirty="0" smtClean="0"/>
              <a:t> Studio (maken </a:t>
            </a:r>
            <a:r>
              <a:rPr lang="nl-NL" dirty="0" err="1" smtClean="0"/>
              <a:t>Android</a:t>
            </a:r>
            <a:r>
              <a:rPr lang="nl-NL" dirty="0" smtClean="0"/>
              <a:t> </a:t>
            </a:r>
            <a:r>
              <a:rPr lang="nl-NL" dirty="0" err="1" smtClean="0"/>
              <a:t>apps</a:t>
            </a:r>
            <a:r>
              <a:rPr lang="nl-NL" dirty="0" smtClean="0"/>
              <a:t> </a:t>
            </a:r>
            <a:r>
              <a:rPr lang="nl-NL" dirty="0" err="1" smtClean="0"/>
              <a:t>mbv</a:t>
            </a:r>
            <a:r>
              <a:rPr lang="nl-NL" dirty="0" smtClean="0"/>
              <a:t> Java en XML)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934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talkToMe</a:t>
            </a:r>
            <a:r>
              <a:rPr lang="nl-NL" dirty="0" smtClean="0"/>
              <a:t> </a:t>
            </a:r>
            <a:r>
              <a:rPr lang="nl-NL" dirty="0" err="1" smtClean="0"/>
              <a:t>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talkToMe</a:t>
            </a:r>
            <a:r>
              <a:rPr lang="nl-NL" dirty="0"/>
              <a:t> </a:t>
            </a:r>
            <a:r>
              <a:rPr lang="nl-NL" dirty="0" err="1"/>
              <a:t>app</a:t>
            </a:r>
            <a:r>
              <a:rPr lang="nl-NL" dirty="0"/>
              <a:t> (http://</a:t>
            </a:r>
            <a:r>
              <a:rPr lang="nl-NL" dirty="0" err="1"/>
              <a:t>appinventor.mit.edu</a:t>
            </a:r>
            <a:r>
              <a:rPr lang="nl-NL" dirty="0"/>
              <a:t>/</a:t>
            </a:r>
            <a:r>
              <a:rPr lang="nl-NL" dirty="0" err="1"/>
              <a:t>explore</a:t>
            </a:r>
            <a:r>
              <a:rPr lang="nl-NL" dirty="0"/>
              <a:t>/ai2/beginner-</a:t>
            </a:r>
            <a:r>
              <a:rPr lang="nl-NL" dirty="0" err="1"/>
              <a:t>videos.html</a:t>
            </a:r>
            <a:r>
              <a:rPr lang="nl-NL" dirty="0"/>
              <a:t>) </a:t>
            </a:r>
            <a:endParaRPr lang="nl-NL" dirty="0" smtClean="0"/>
          </a:p>
          <a:p>
            <a:endParaRPr lang="nl-NL" dirty="0"/>
          </a:p>
          <a:p>
            <a:r>
              <a:rPr lang="nl-NL" dirty="0">
                <a:hlinkClick r:id="rId2"/>
              </a:rPr>
              <a:t>https://www.youtube.com/embed/Vdo8UdkgDD8?autoplay=</a:t>
            </a:r>
            <a:r>
              <a:rPr lang="nl-NL" dirty="0" smtClean="0">
                <a:hlinkClick r:id="rId2"/>
              </a:rPr>
              <a:t>1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08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informatie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Docent: K. Hoogendorp (</a:t>
            </a:r>
            <a:r>
              <a:rPr lang="nl-NL" dirty="0" smtClean="0">
                <a:hlinkClick r:id="rId2"/>
              </a:rPr>
              <a:t>k.hoogendorp</a:t>
            </a:r>
            <a:r>
              <a:rPr lang="nl-NL" smtClean="0">
                <a:hlinkClick r:id="rId2"/>
              </a:rPr>
              <a:t>@</a:t>
            </a:r>
            <a:r>
              <a:rPr lang="nl-NL" smtClean="0">
                <a:hlinkClick r:id="rId2"/>
              </a:rPr>
              <a:t>rocva.nl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Tijden: maandag en dinsdag (zie rooster)</a:t>
            </a:r>
          </a:p>
          <a:p>
            <a:r>
              <a:rPr lang="nl-NL" dirty="0" smtClean="0"/>
              <a:t>Extensief: maandag en dinsdag.  Niet verplicht maar wel vrijhouden</a:t>
            </a:r>
          </a:p>
          <a:p>
            <a:r>
              <a:rPr lang="nl-NL" dirty="0" smtClean="0"/>
              <a:t>3 cijfers: vaardigheden/huiswerk, praktijkopdracht, theorietoets</a:t>
            </a:r>
          </a:p>
          <a:p>
            <a:r>
              <a:rPr lang="nl-NL" dirty="0" smtClean="0"/>
              <a:t>Doel: basis van programmeren: variabelen, </a:t>
            </a:r>
            <a:r>
              <a:rPr lang="nl-NL" dirty="0" err="1" smtClean="0"/>
              <a:t>if-then</a:t>
            </a:r>
            <a:r>
              <a:rPr lang="nl-NL" dirty="0" smtClean="0"/>
              <a:t> statements, </a:t>
            </a:r>
            <a:r>
              <a:rPr lang="nl-NL" dirty="0" err="1" smtClean="0"/>
              <a:t>while</a:t>
            </a:r>
            <a:r>
              <a:rPr lang="nl-NL" dirty="0" smtClean="0"/>
              <a:t> loop, </a:t>
            </a:r>
            <a:r>
              <a:rPr lang="nl-NL" dirty="0" err="1" smtClean="0"/>
              <a:t>logical</a:t>
            </a:r>
            <a:r>
              <a:rPr lang="nl-NL" dirty="0" smtClean="0"/>
              <a:t> operators, datatypes, enz.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981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Professionele vaardigheden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Bijvoorbeeld:</a:t>
            </a:r>
          </a:p>
          <a:p>
            <a:pPr>
              <a:buFontTx/>
              <a:buChar char="-"/>
            </a:pPr>
            <a:r>
              <a:rPr lang="nl-NL" dirty="0" smtClean="0"/>
              <a:t>Deadlines in acht nemen</a:t>
            </a:r>
          </a:p>
          <a:p>
            <a:pPr>
              <a:buFontTx/>
              <a:buChar char="-"/>
            </a:pPr>
            <a:r>
              <a:rPr lang="nl-NL" dirty="0" smtClean="0"/>
              <a:t>Communiceren</a:t>
            </a:r>
          </a:p>
          <a:p>
            <a:pPr>
              <a:buFontTx/>
              <a:buChar char="-"/>
            </a:pPr>
            <a:r>
              <a:rPr lang="nl-NL" dirty="0" smtClean="0"/>
              <a:t>Luisteren</a:t>
            </a:r>
          </a:p>
          <a:p>
            <a:pPr>
              <a:buFontTx/>
              <a:buChar char="-"/>
            </a:pPr>
            <a:r>
              <a:rPr lang="nl-NL" dirty="0" smtClean="0"/>
              <a:t>Vragen stellen</a:t>
            </a:r>
          </a:p>
          <a:p>
            <a:pPr>
              <a:buFontTx/>
              <a:buChar char="-"/>
            </a:pPr>
            <a:r>
              <a:rPr lang="nl-NL" dirty="0" smtClean="0"/>
              <a:t>Gedragsregels</a:t>
            </a:r>
          </a:p>
          <a:p>
            <a:pPr>
              <a:buFontTx/>
              <a:buChar char="-"/>
            </a:pPr>
            <a:r>
              <a:rPr lang="nl-NL" dirty="0" smtClean="0"/>
              <a:t>Gestructureerd werken</a:t>
            </a:r>
          </a:p>
          <a:p>
            <a:pPr>
              <a:buFontTx/>
              <a:buChar char="-"/>
            </a:pPr>
            <a:r>
              <a:rPr lang="nl-NL" dirty="0" smtClean="0"/>
              <a:t>Representatief werk inleveren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72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 vakken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Programmeren basis: algoritmisch denken </a:t>
            </a:r>
            <a:r>
              <a:rPr lang="nl-NL" dirty="0" err="1" smtClean="0"/>
              <a:t>mbv</a:t>
            </a:r>
            <a:r>
              <a:rPr lang="nl-NL" dirty="0" smtClean="0"/>
              <a:t> programmeerconstructies zoals: </a:t>
            </a:r>
            <a:r>
              <a:rPr lang="nl-NL" dirty="0"/>
              <a:t>variabelen, </a:t>
            </a:r>
            <a:r>
              <a:rPr lang="nl-NL" dirty="0" err="1"/>
              <a:t>if-then</a:t>
            </a:r>
            <a:r>
              <a:rPr lang="nl-NL" dirty="0"/>
              <a:t> statements,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smtClean="0"/>
              <a:t>loops, </a:t>
            </a:r>
            <a:r>
              <a:rPr lang="nl-NL" dirty="0" err="1"/>
              <a:t>logical</a:t>
            </a:r>
            <a:r>
              <a:rPr lang="nl-NL" dirty="0"/>
              <a:t> operators, datatypes, enz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Mobile </a:t>
            </a:r>
            <a:r>
              <a:rPr lang="nl-NL" dirty="0" err="1" smtClean="0"/>
              <a:t>Devices</a:t>
            </a:r>
            <a:r>
              <a:rPr lang="nl-NL" dirty="0" smtClean="0"/>
              <a:t>: programmeren voor een specifieke omgeving waarbij een goede  User Interface essentieel is. Daarnaast is dit vak </a:t>
            </a:r>
            <a:r>
              <a:rPr lang="nl-NL" dirty="0" err="1" smtClean="0"/>
              <a:t>ondersteuned</a:t>
            </a:r>
            <a:r>
              <a:rPr lang="nl-NL" dirty="0" smtClean="0"/>
              <a:t> voor het Tablet4You project.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085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" y="1417638"/>
            <a:ext cx="8001000" cy="4602162"/>
          </a:xfrm>
        </p:spPr>
        <p:txBody>
          <a:bodyPr/>
          <a:lstStyle/>
          <a:p>
            <a:r>
              <a:rPr lang="nl-NL" dirty="0" smtClean="0"/>
              <a:t>Computer maakt gebruik van nulletjes en </a:t>
            </a:r>
            <a:r>
              <a:rPr lang="nl-NL" dirty="0" err="1" smtClean="0"/>
              <a:t>ééntjes</a:t>
            </a:r>
            <a:r>
              <a:rPr lang="nl-NL" dirty="0" smtClean="0"/>
              <a:t> (binair)</a:t>
            </a:r>
          </a:p>
          <a:p>
            <a:r>
              <a:rPr lang="nl-NL" dirty="0" smtClean="0"/>
              <a:t>Assembler: taal die het dichtst bij machinetaal ligt.</a:t>
            </a:r>
          </a:p>
          <a:p>
            <a:r>
              <a:rPr lang="nl-NL" dirty="0" smtClean="0"/>
              <a:t>Compiler: zet een taal om in een andere taal (bijv. van assembler naar machinetaal)</a:t>
            </a:r>
          </a:p>
          <a:p>
            <a:r>
              <a:rPr lang="nl-NL" dirty="0" smtClean="0"/>
              <a:t>Hogere programmeertalen:  bijv. procedurele talen of object </a:t>
            </a:r>
            <a:r>
              <a:rPr lang="nl-NL" dirty="0" err="1" smtClean="0"/>
              <a:t>georienteerde</a:t>
            </a:r>
            <a:r>
              <a:rPr lang="nl-NL" dirty="0" smtClean="0"/>
              <a:t> talen.</a:t>
            </a:r>
          </a:p>
          <a:p>
            <a:r>
              <a:rPr lang="nl-NL" dirty="0" smtClean="0"/>
              <a:t>Voorbeelden programmeertalen: </a:t>
            </a:r>
            <a:r>
              <a:rPr lang="nl-NL" dirty="0"/>
              <a:t>J</a:t>
            </a:r>
            <a:r>
              <a:rPr lang="nl-NL" dirty="0" smtClean="0"/>
              <a:t>ava, Python, html, </a:t>
            </a:r>
            <a:r>
              <a:rPr lang="nl-NL" dirty="0" err="1" smtClean="0"/>
              <a:t>JavaScript</a:t>
            </a:r>
            <a:r>
              <a:rPr lang="nl-NL" dirty="0" smtClean="0"/>
              <a:t>, Visual Basic.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61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maken gebruik van </a:t>
            </a:r>
            <a:r>
              <a:rPr lang="nl-NL" dirty="0" err="1" smtClean="0"/>
              <a:t>Greenfoot</a:t>
            </a:r>
            <a:r>
              <a:rPr lang="nl-NL" dirty="0" smtClean="0"/>
              <a:t>.</a:t>
            </a:r>
          </a:p>
          <a:p>
            <a:r>
              <a:rPr lang="nl-NL" dirty="0" smtClean="0"/>
              <a:t>Dit is een educatieve tool waarbij, met gebruik van Java, de basis programmeer elementen wordt aangeleerd. </a:t>
            </a:r>
          </a:p>
          <a:p>
            <a:r>
              <a:rPr lang="nl-NL" dirty="0" smtClean="0"/>
              <a:t>Voorbeeld: </a:t>
            </a:r>
          </a:p>
        </p:txBody>
      </p:sp>
    </p:spTree>
    <p:extLst>
      <p:ext uri="{BB962C8B-B14F-4D97-AF65-F5344CB8AC3E}">
        <p14:creationId xmlns:p14="http://schemas.microsoft.com/office/powerpoint/2010/main" val="156603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" y="1417638"/>
            <a:ext cx="8001000" cy="460216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Programmeren van applicaties voor </a:t>
            </a:r>
            <a:r>
              <a:rPr lang="nl-NL" dirty="0" err="1" smtClean="0"/>
              <a:t>tablets</a:t>
            </a:r>
            <a:r>
              <a:rPr lang="nl-NL" dirty="0" smtClean="0"/>
              <a:t>, </a:t>
            </a:r>
            <a:r>
              <a:rPr lang="nl-NL" dirty="0" err="1" smtClean="0"/>
              <a:t>smartphones</a:t>
            </a:r>
            <a:r>
              <a:rPr lang="nl-NL" dirty="0" smtClean="0"/>
              <a:t>, horloges enzovoort.</a:t>
            </a:r>
          </a:p>
          <a:p>
            <a:r>
              <a:rPr lang="nl-NL" dirty="0" smtClean="0"/>
              <a:t>3 platformen: Apple, </a:t>
            </a:r>
            <a:r>
              <a:rPr lang="nl-NL" dirty="0" err="1" smtClean="0"/>
              <a:t>Android</a:t>
            </a:r>
            <a:r>
              <a:rPr lang="nl-NL" dirty="0" smtClean="0"/>
              <a:t>, Windows</a:t>
            </a:r>
          </a:p>
          <a:p>
            <a:r>
              <a:rPr lang="nl-NL" dirty="0" err="1" smtClean="0"/>
              <a:t>Android</a:t>
            </a:r>
            <a:r>
              <a:rPr lang="nl-NL" dirty="0" smtClean="0"/>
              <a:t> en </a:t>
            </a:r>
            <a:r>
              <a:rPr lang="nl-NL" dirty="0" err="1" smtClean="0"/>
              <a:t>iOS</a:t>
            </a:r>
            <a:r>
              <a:rPr lang="nl-NL" dirty="0" smtClean="0"/>
              <a:t> hebben meer dan 90% van de markt</a:t>
            </a:r>
          </a:p>
          <a:p>
            <a:r>
              <a:rPr lang="nl-NL" dirty="0" err="1" smtClean="0"/>
              <a:t>Android</a:t>
            </a:r>
            <a:r>
              <a:rPr lang="nl-NL" dirty="0" smtClean="0"/>
              <a:t> </a:t>
            </a:r>
            <a:r>
              <a:rPr lang="nl-NL" dirty="0" err="1" smtClean="0"/>
              <a:t>apps</a:t>
            </a:r>
            <a:r>
              <a:rPr lang="nl-NL" dirty="0" smtClean="0"/>
              <a:t> zijn gebaseerd op Java (in combinatie met </a:t>
            </a:r>
            <a:r>
              <a:rPr lang="nl-NL" dirty="0" err="1" smtClean="0"/>
              <a:t>xml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iOS</a:t>
            </a:r>
            <a:r>
              <a:rPr lang="nl-NL" dirty="0" smtClean="0"/>
              <a:t> gebruikte </a:t>
            </a:r>
            <a:r>
              <a:rPr lang="nl-NL" dirty="0" err="1" smtClean="0"/>
              <a:t>Objective</a:t>
            </a:r>
            <a:r>
              <a:rPr lang="nl-NL" dirty="0" smtClean="0"/>
              <a:t> C, maar nieuwe </a:t>
            </a:r>
            <a:r>
              <a:rPr lang="nl-NL" dirty="0" err="1" smtClean="0"/>
              <a:t>apps</a:t>
            </a:r>
            <a:r>
              <a:rPr lang="nl-NL" dirty="0" smtClean="0"/>
              <a:t> worden in Swift gemaakt</a:t>
            </a:r>
          </a:p>
          <a:p>
            <a:r>
              <a:rPr lang="nl-NL" dirty="0" smtClean="0"/>
              <a:t>In deze cursus leer je </a:t>
            </a:r>
            <a:r>
              <a:rPr lang="nl-NL" dirty="0" err="1" smtClean="0"/>
              <a:t>Android</a:t>
            </a:r>
            <a:r>
              <a:rPr lang="nl-NL" dirty="0" smtClean="0"/>
              <a:t> </a:t>
            </a:r>
            <a:r>
              <a:rPr lang="nl-NL" dirty="0" err="1" smtClean="0"/>
              <a:t>apps</a:t>
            </a:r>
            <a:r>
              <a:rPr lang="nl-NL" dirty="0" smtClean="0"/>
              <a:t> maken. Eerst </a:t>
            </a:r>
            <a:r>
              <a:rPr lang="nl-NL" dirty="0" err="1" smtClean="0"/>
              <a:t>mbv</a:t>
            </a:r>
            <a:r>
              <a:rPr lang="nl-NL" dirty="0" smtClean="0"/>
              <a:t> </a:t>
            </a:r>
            <a:r>
              <a:rPr lang="nl-NL" dirty="0" err="1" smtClean="0"/>
              <a:t>Appinventor</a:t>
            </a:r>
            <a:r>
              <a:rPr lang="nl-NL" dirty="0" smtClean="0"/>
              <a:t> en daarna met </a:t>
            </a:r>
            <a:r>
              <a:rPr lang="nl-NL" dirty="0" err="1" smtClean="0"/>
              <a:t>Android</a:t>
            </a:r>
            <a:r>
              <a:rPr lang="nl-NL" dirty="0" smtClean="0"/>
              <a:t> Studio.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9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Inleveren 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 het materiaal staat in </a:t>
            </a:r>
            <a:r>
              <a:rPr lang="nl-NL" dirty="0" err="1" smtClean="0"/>
              <a:t>Github</a:t>
            </a:r>
            <a:r>
              <a:rPr lang="nl-NL" dirty="0" smtClean="0"/>
              <a:t>.  Je moet ook een eigen </a:t>
            </a:r>
            <a:r>
              <a:rPr lang="nl-NL" dirty="0" err="1" smtClean="0"/>
              <a:t>github</a:t>
            </a:r>
            <a:r>
              <a:rPr lang="nl-NL" dirty="0" smtClean="0"/>
              <a:t> account aanmaken om je opdrachten in te leveren.</a:t>
            </a:r>
          </a:p>
          <a:p>
            <a:endParaRPr lang="nl-NL" dirty="0"/>
          </a:p>
          <a:p>
            <a:r>
              <a:rPr lang="nl-NL" dirty="0" smtClean="0"/>
              <a:t>Wat is </a:t>
            </a:r>
            <a:r>
              <a:rPr lang="nl-NL" dirty="0" err="1" smtClean="0"/>
              <a:t>Github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23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Inleveren 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 het materiaal staat in </a:t>
            </a:r>
            <a:r>
              <a:rPr lang="nl-NL" dirty="0" err="1" smtClean="0"/>
              <a:t>Github</a:t>
            </a:r>
            <a:r>
              <a:rPr lang="nl-NL" dirty="0" smtClean="0"/>
              <a:t>.  Je moet ook een eigen </a:t>
            </a:r>
            <a:r>
              <a:rPr lang="nl-NL" dirty="0" err="1" smtClean="0"/>
              <a:t>github</a:t>
            </a:r>
            <a:r>
              <a:rPr lang="nl-NL" dirty="0" smtClean="0"/>
              <a:t> account aanmaken om je opdrachten in te leveren.</a:t>
            </a:r>
            <a:endParaRPr lang="nl-NL" dirty="0"/>
          </a:p>
          <a:p>
            <a:r>
              <a:rPr lang="nl-NL" dirty="0" smtClean="0"/>
              <a:t>Wat is </a:t>
            </a:r>
            <a:r>
              <a:rPr lang="nl-NL" dirty="0" err="1" smtClean="0"/>
              <a:t>Github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r>
              <a:rPr lang="nl-NL" dirty="0" err="1"/>
              <a:t>Github</a:t>
            </a:r>
            <a:r>
              <a:rPr lang="nl-NL" dirty="0"/>
              <a:t> is een website die gebruik maakt van Git om in groepen aan </a:t>
            </a:r>
            <a:r>
              <a:rPr lang="nl-NL" dirty="0" err="1"/>
              <a:t>sofware</a:t>
            </a:r>
            <a:r>
              <a:rPr lang="nl-NL"/>
              <a:t> ontwikkeling te doen</a:t>
            </a:r>
            <a:r>
              <a:rPr lang="nl-NL" smtClean="0"/>
              <a:t>.</a:t>
            </a:r>
            <a:endParaRPr lang="nl-NL" dirty="0" smtClean="0"/>
          </a:p>
          <a:p>
            <a:r>
              <a:rPr lang="nl-NL" dirty="0" smtClean="0"/>
              <a:t>Maar wat is Git?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89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isverslag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Reisverslag.thmx</Template>
  <TotalTime>6513</TotalTime>
  <Words>616</Words>
  <Application>Microsoft Macintosh PowerPoint</Application>
  <PresentationFormat>Diavoorstelling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Reisverslag</vt:lpstr>
      <vt:lpstr>Intro Programmeren en Mobile Devices les 1</vt:lpstr>
      <vt:lpstr>Algemene informatie</vt:lpstr>
      <vt:lpstr>Professionele vaardigheden</vt:lpstr>
      <vt:lpstr>Doel vakken</vt:lpstr>
      <vt:lpstr>Programmeren</vt:lpstr>
      <vt:lpstr>Basis Programmeren</vt:lpstr>
      <vt:lpstr>Mobile Devices</vt:lpstr>
      <vt:lpstr>Inleveren opdrachten</vt:lpstr>
      <vt:lpstr>Inleveren opdrachten</vt:lpstr>
      <vt:lpstr>Een stukje geschiedenis…</vt:lpstr>
      <vt:lpstr>Aan de slag</vt:lpstr>
      <vt:lpstr>Greenfoot</vt:lpstr>
      <vt:lpstr>Huiswerk </vt:lpstr>
      <vt:lpstr>Mobile Devices</vt:lpstr>
      <vt:lpstr>talkToMe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Programmeren les 1</dc:title>
  <dc:creator>IJburg</dc:creator>
  <cp:lastModifiedBy>IJburg</cp:lastModifiedBy>
  <cp:revision>18</cp:revision>
  <dcterms:created xsi:type="dcterms:W3CDTF">2016-08-29T13:34:06Z</dcterms:created>
  <dcterms:modified xsi:type="dcterms:W3CDTF">2016-09-06T06:48:20Z</dcterms:modified>
</cp:coreProperties>
</file>