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28" r:id="rId4"/>
    <p:sldId id="329" r:id="rId5"/>
    <p:sldId id="330" r:id="rId6"/>
    <p:sldId id="333" r:id="rId7"/>
    <p:sldId id="288" r:id="rId8"/>
    <p:sldId id="331" r:id="rId9"/>
    <p:sldId id="289" r:id="rId10"/>
    <p:sldId id="319" r:id="rId11"/>
    <p:sldId id="332" r:id="rId12"/>
    <p:sldId id="300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4" autoAdjust="0"/>
    <p:restoredTop sz="94662" autoAdjust="0"/>
  </p:normalViewPr>
  <p:slideViewPr>
    <p:cSldViewPr>
      <p:cViewPr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FADDB-C5D8-4FA7-94DA-742EB43809B8}" type="datetimeFigureOut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B0CB8-3553-4DDE-A102-260DE3EAD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CCB1-44C9-471B-B13C-722743EEC6B0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1096-1D9F-4FA2-8188-E1A0C0D0A63A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88B7-3EE0-4421-9312-8AD07C9C826D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60A8-547B-4EE2-9DEA-3284ABA05D3F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6251-40CB-400B-96FF-35BFA0C2D43C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8780-6DD1-496B-B05F-34AE7275A94C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8F71-44D3-4349-A044-62875F3C5D02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C646F-5BBE-4125-BAF9-29BB579D30BA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9FD8-069B-4A65-9825-347F2E484C27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D38A-F0A9-472A-8C8F-9FCCDAC988A9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33C3-44BC-40FF-8BFC-4A934A083596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Marathwada Mitra Mandal's College of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BB8C6-CF76-46C6-BC02-38367A3CC213}" type="datetime1">
              <a:rPr lang="en-US" smtClean="0"/>
              <a:pPr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Marathwada Mitra Mandal's College of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80" y="-195265"/>
            <a:ext cx="6305568" cy="112393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SAVITRIBAI PHULE PUNE UNIVERSITY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8662" y="2812635"/>
            <a:ext cx="7391400" cy="71438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Presentation on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4836" y="3756400"/>
            <a:ext cx="3333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Name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Candidates 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n w="50800"/>
                <a:latin typeface="Times New Roman" pitchFamily="18" charset="0"/>
                <a:cs typeface="Times New Roman" pitchFamily="18" charset="0"/>
              </a:rPr>
              <a:t>Shubham</a:t>
            </a:r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50800"/>
                <a:latin typeface="Times New Roman" pitchFamily="18" charset="0"/>
                <a:cs typeface="Times New Roman" pitchFamily="18" charset="0"/>
              </a:rPr>
              <a:t>Bothikar</a:t>
            </a:r>
            <a:endParaRPr lang="en-US" dirty="0" smtClean="0">
              <a:ln w="50800"/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Pratik </a:t>
            </a:r>
            <a:r>
              <a:rPr lang="en-US" dirty="0" err="1" smtClean="0">
                <a:ln w="50800"/>
                <a:latin typeface="Times New Roman" pitchFamily="18" charset="0"/>
                <a:cs typeface="Times New Roman" pitchFamily="18" charset="0"/>
              </a:rPr>
              <a:t>Bhise</a:t>
            </a:r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n w="50800"/>
                <a:latin typeface="Times New Roman" pitchFamily="18" charset="0"/>
                <a:cs typeface="Times New Roman" pitchFamily="18" charset="0"/>
              </a:rPr>
              <a:t>Dhananjay</a:t>
            </a:r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50800"/>
                <a:latin typeface="Times New Roman" pitchFamily="18" charset="0"/>
                <a:cs typeface="Times New Roman" pitchFamily="18" charset="0"/>
              </a:rPr>
              <a:t>Jadhav</a:t>
            </a:r>
            <a:endParaRPr lang="en-US" dirty="0" smtClean="0">
              <a:ln w="50800"/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>
                <a:ln w="50800"/>
                <a:latin typeface="Times New Roman" pitchFamily="18" charset="0"/>
                <a:cs typeface="Times New Roman" pitchFamily="18" charset="0"/>
              </a:rPr>
              <a:t>Mayur</a:t>
            </a:r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n w="50800"/>
                <a:latin typeface="Times New Roman" pitchFamily="18" charset="0"/>
                <a:cs typeface="Times New Roman" pitchFamily="18" charset="0"/>
              </a:rPr>
              <a:t>Kamthe</a:t>
            </a:r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69307" y="3756400"/>
            <a:ext cx="2819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Guided by: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Prof.J.U.Marathe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91775" y="5527473"/>
            <a:ext cx="4446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Department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Mechanical Engineering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A.Y. 2017-18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9351" y="3124200"/>
            <a:ext cx="69294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Electric Steering Mechanism</a:t>
            </a:r>
            <a:endParaRPr lang="en-GB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2340067"/>
            <a:ext cx="75724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n w="50800"/>
                <a:latin typeface="Times New Roman" pitchFamily="18" charset="0"/>
                <a:cs typeface="Times New Roman" pitchFamily="18" charset="0"/>
              </a:rPr>
              <a:t>SMT.KASHIBAI NAVALE COLLEGE OF </a:t>
            </a:r>
            <a:r>
              <a:rPr lang="en-US" sz="1700" dirty="0" smtClean="0">
                <a:ln w="50800"/>
                <a:latin typeface="Times New Roman" pitchFamily="18" charset="0"/>
                <a:cs typeface="Times New Roman" pitchFamily="18" charset="0"/>
              </a:rPr>
              <a:t>ENGINEERING,PUNE</a:t>
            </a:r>
            <a:endParaRPr lang="en-US" sz="1700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6" descr="http://bsw.unipune.ac.in/index_files/uni-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725336"/>
            <a:ext cx="2419324" cy="144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E:\Sinhgad_Logo_NEW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81" y="626476"/>
            <a:ext cx="2474119" cy="154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014002"/>
            <a:ext cx="83058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Numerical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calculation</a:t>
            </a:r>
          </a:p>
          <a:p>
            <a:pPr marL="342900" lvl="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 calculation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Motor selection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calculations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Calculating mechanical power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smtClean="0"/>
              <a:t>      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 </a:t>
            </a:r>
            <a:r>
              <a:rPr lang="en-US" sz="2000" b="1" dirty="0" smtClean="0"/>
              <a:t>      Working Principle 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D.C </a:t>
            </a:r>
            <a:r>
              <a:rPr lang="en-US" sz="2000" dirty="0"/>
              <a:t>motor </a:t>
            </a:r>
            <a:r>
              <a:rPr lang="en-US" sz="2000" dirty="0" smtClean="0"/>
              <a:t>shaft is </a:t>
            </a:r>
            <a:r>
              <a:rPr lang="en-US" sz="2000" dirty="0"/>
              <a:t>drawn supply from the battery through limit </a:t>
            </a:r>
            <a:r>
              <a:rPr lang="en-US" sz="2000" dirty="0" smtClean="0"/>
              <a:t>switch &amp; sensor controller </a:t>
            </a:r>
            <a:r>
              <a:rPr lang="en-US" sz="2000" dirty="0"/>
              <a:t>arrangement.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 </a:t>
            </a:r>
            <a:endParaRPr lang="en-I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800600"/>
            <a:ext cx="76946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30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2428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34" y="780414"/>
            <a:ext cx="85912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Cost  Effective.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Components, Requires less Maintenance and Lubrication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equired.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Prone to Problems , lesser Faults and more Durable.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driver’s effort of steering in rough terrain or in heavy duty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vehicles.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ncrease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efficiency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vehicle by using rechargeable batteries for DC motor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More sensitivity due to use of limit switches and sensors.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More </a:t>
            </a:r>
            <a:r>
              <a:rPr lang="en-US" dirty="0"/>
              <a:t>efficient, safe and </a:t>
            </a:r>
            <a:r>
              <a:rPr lang="en-US" dirty="0" smtClean="0"/>
              <a:t>reliable steering system and easy operation.</a:t>
            </a:r>
            <a:endParaRPr lang="en-IN" dirty="0"/>
          </a:p>
          <a:p>
            <a:r>
              <a:rPr lang="en-US" b="1" dirty="0"/>
              <a:t> </a:t>
            </a:r>
            <a:endParaRPr lang="en-IN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36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70" y="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660714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A New Reference Modal For Steer-By-Wire Applications with Embedded Vehicle Dynamics by Coundon, J., Canudas,C., </a:t>
            </a:r>
            <a:r>
              <a:rPr lang="en-US" sz="2000" dirty="0" err="1"/>
              <a:t>Claeys</a:t>
            </a:r>
            <a:r>
              <a:rPr lang="en-US" sz="2000" dirty="0"/>
              <a:t>, X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</a:pPr>
            <a:r>
              <a:rPr lang="en-US" sz="2000" dirty="0"/>
              <a:t>Study on Steering by wire Controller Based on improved </a:t>
            </a:r>
            <a:r>
              <a:rPr lang="en-US" sz="2000" dirty="0" smtClean="0"/>
              <a:t>H</a:t>
            </a:r>
            <a:r>
              <a:rPr lang="en-US" sz="2000" dirty="0"/>
              <a:t> </a:t>
            </a:r>
            <a:r>
              <a:rPr lang="en-US" sz="2000" dirty="0" err="1" smtClean="0"/>
              <a:t>Algorthium</a:t>
            </a:r>
            <a:r>
              <a:rPr lang="en-US" sz="2000" dirty="0"/>
              <a:t>, Chen, </a:t>
            </a:r>
            <a:r>
              <a:rPr lang="en-US" sz="2000" dirty="0" err="1" smtClean="0"/>
              <a:t>Huipeng</a:t>
            </a:r>
            <a:r>
              <a:rPr lang="en-US" sz="2000" dirty="0"/>
              <a:t> </a:t>
            </a:r>
            <a:r>
              <a:rPr lang="en-US" sz="2000" dirty="0" smtClean="0"/>
              <a:t>, </a:t>
            </a:r>
            <a:r>
              <a:rPr lang="en-US" sz="2000" dirty="0"/>
              <a:t>Yu Q., Zhu, L., Chen, G., School of Mechanical Engineering, </a:t>
            </a:r>
            <a:r>
              <a:rPr lang="en-US" sz="2000" dirty="0" err="1"/>
              <a:t>HangZhou</a:t>
            </a:r>
            <a:r>
              <a:rPr lang="en-US" sz="2000" dirty="0"/>
              <a:t> </a:t>
            </a:r>
            <a:r>
              <a:rPr lang="en-US" sz="2000" dirty="0" err="1"/>
              <a:t>DianZi</a:t>
            </a:r>
            <a:r>
              <a:rPr lang="en-US" sz="2000" dirty="0"/>
              <a:t> University, Hangzhou </a:t>
            </a:r>
            <a:r>
              <a:rPr lang="en-US" sz="2000" dirty="0" smtClean="0"/>
              <a:t>.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2"/>
            </a:pPr>
            <a:r>
              <a:rPr lang="en-US" sz="2000" dirty="0" smtClean="0"/>
              <a:t>Modeling </a:t>
            </a:r>
            <a:r>
              <a:rPr lang="en-US" sz="2000" dirty="0"/>
              <a:t>and control of steering actuator for heavy duty </a:t>
            </a:r>
            <a:r>
              <a:rPr lang="en-US" sz="2000" dirty="0" smtClean="0"/>
              <a:t>vehicle ,X</a:t>
            </a:r>
            <a:r>
              <a:rPr lang="en-US" sz="2000" dirty="0"/>
              <a:t>. </a:t>
            </a:r>
            <a:r>
              <a:rPr lang="en-US" sz="2000" dirty="0" err="1"/>
              <a:t>Claeys</a:t>
            </a:r>
            <a:r>
              <a:rPr lang="en-US" sz="2000" dirty="0"/>
              <a:t>, C. </a:t>
            </a:r>
            <a:r>
              <a:rPr lang="en-US" sz="2000" dirty="0" err="1"/>
              <a:t>Canudas</a:t>
            </a:r>
            <a:r>
              <a:rPr lang="en-US" sz="2000" dirty="0"/>
              <a:t> de Wit, and H. </a:t>
            </a:r>
            <a:r>
              <a:rPr lang="en-US" sz="2000" dirty="0" err="1"/>
              <a:t>Bechart</a:t>
            </a:r>
            <a:r>
              <a:rPr lang="en-US" sz="2000" dirty="0"/>
              <a:t>. In European Control Conference</a:t>
            </a:r>
            <a:r>
              <a:rPr lang="en-US" sz="2000" dirty="0" smtClean="0"/>
              <a:t>.</a:t>
            </a:r>
          </a:p>
          <a:p>
            <a:pPr marL="457200" lvl="0" indent="-457200" algn="just">
              <a:buFontTx/>
              <a:buAutoNum type="arabicPeriod" startAt="2"/>
            </a:pPr>
            <a:r>
              <a:rPr lang="en-US" sz="2000" dirty="0" err="1"/>
              <a:t>Modelling</a:t>
            </a:r>
            <a:r>
              <a:rPr lang="en-US" sz="2000" dirty="0"/>
              <a:t> and characteristics curves of Electric Power Steering </a:t>
            </a:r>
            <a:r>
              <a:rPr lang="en-US" sz="2000" dirty="0" err="1"/>
              <a:t>System.H.Zhang</a:t>
            </a:r>
            <a:r>
              <a:rPr lang="en-US" sz="2000" dirty="0"/>
              <a:t>, </a:t>
            </a:r>
            <a:r>
              <a:rPr lang="en-US" sz="2000" dirty="0" err="1"/>
              <a:t>Z.Yuzhi</a:t>
            </a:r>
            <a:r>
              <a:rPr lang="en-US" sz="2000" dirty="0"/>
              <a:t>, </a:t>
            </a:r>
            <a:r>
              <a:rPr lang="en-US" sz="2000" dirty="0" err="1"/>
              <a:t>L.Jinhong</a:t>
            </a:r>
            <a:r>
              <a:rPr lang="en-US" sz="2000" dirty="0"/>
              <a:t> ,</a:t>
            </a:r>
            <a:r>
              <a:rPr lang="en-US" sz="2000" dirty="0" err="1"/>
              <a:t>R.Jing</a:t>
            </a:r>
            <a:r>
              <a:rPr lang="en-US" sz="2000" dirty="0"/>
              <a:t>, In </a:t>
            </a:r>
            <a:r>
              <a:rPr lang="en-US" sz="2000" dirty="0" err="1"/>
              <a:t>Proc.PEDS</a:t>
            </a:r>
            <a:r>
              <a:rPr lang="en-US" sz="2000" dirty="0"/>
              <a:t> 2009.International Conference on Power Electronics and Drive </a:t>
            </a:r>
            <a:r>
              <a:rPr lang="en-US" sz="2000" dirty="0" smtClean="0"/>
              <a:t>System,2009,pp.1390-1393.</a:t>
            </a:r>
          </a:p>
          <a:p>
            <a:pPr marL="457200" indent="-457200" algn="just">
              <a:buFontTx/>
              <a:buAutoNum type="arabicPeriod" startAt="2"/>
            </a:pPr>
            <a:r>
              <a:rPr lang="en-US" sz="2000" dirty="0"/>
              <a:t>Electric Power Assisted Steering by Vishal N. </a:t>
            </a:r>
            <a:r>
              <a:rPr lang="en-US" sz="2000" dirty="0" err="1"/>
              <a:t>Sulakhe</a:t>
            </a:r>
            <a:r>
              <a:rPr lang="en-US" sz="2000" dirty="0"/>
              <a:t>, </a:t>
            </a:r>
            <a:r>
              <a:rPr lang="en-US" sz="2000" dirty="0" err="1"/>
              <a:t>Mayur</a:t>
            </a:r>
            <a:r>
              <a:rPr lang="en-US" sz="2000" dirty="0"/>
              <a:t> A. </a:t>
            </a:r>
            <a:r>
              <a:rPr lang="en-US" sz="2000" dirty="0" err="1"/>
              <a:t>Ghodeswar</a:t>
            </a:r>
            <a:r>
              <a:rPr lang="en-US" sz="2000" dirty="0"/>
              <a:t>, </a:t>
            </a:r>
            <a:r>
              <a:rPr lang="en-US" sz="2000" dirty="0" err="1"/>
              <a:t>Meghsham</a:t>
            </a:r>
            <a:r>
              <a:rPr lang="en-US" sz="2000" dirty="0"/>
              <a:t> D. </a:t>
            </a:r>
            <a:r>
              <a:rPr lang="en-US" sz="2000" dirty="0" err="1"/>
              <a:t>Gite</a:t>
            </a:r>
            <a:r>
              <a:rPr lang="en-US" sz="2000" dirty="0"/>
              <a:t> et al Int. Journal of Engineering Research and Applications ISSN : 2248-9622, Vol. 3, Issue 6, Nov-Dec 2013, pp.661-666</a:t>
            </a:r>
            <a:endParaRPr lang="en-IN" sz="2000" dirty="0"/>
          </a:p>
          <a:p>
            <a:pPr marL="457200" indent="-457200" algn="just">
              <a:buFontTx/>
              <a:buAutoNum type="arabicPeriod" startAt="2"/>
            </a:pPr>
            <a:r>
              <a:rPr lang="en-US" sz="2000" dirty="0"/>
              <a:t>Analysis of Power Steering System Assembly </a:t>
            </a:r>
            <a:r>
              <a:rPr lang="en-US" sz="2000" dirty="0" err="1"/>
              <a:t>Bhushan</a:t>
            </a:r>
            <a:r>
              <a:rPr lang="en-US" sz="2000" dirty="0"/>
              <a:t> </a:t>
            </a:r>
            <a:r>
              <a:rPr lang="en-US" sz="2000" dirty="0" err="1"/>
              <a:t>Akhare</a:t>
            </a:r>
            <a:r>
              <a:rPr lang="en-US" sz="2000" dirty="0"/>
              <a:t>, </a:t>
            </a:r>
            <a:r>
              <a:rPr lang="en-US" sz="2000" dirty="0" err="1"/>
              <a:t>Sanjeev</a:t>
            </a:r>
            <a:r>
              <a:rPr lang="en-US" sz="2000" dirty="0"/>
              <a:t> S </a:t>
            </a:r>
            <a:r>
              <a:rPr lang="en-US" sz="2000" dirty="0" err="1"/>
              <a:t>Chouhan</a:t>
            </a:r>
            <a:r>
              <a:rPr lang="en-US" sz="2000" dirty="0"/>
              <a:t>, International Journal of Engineering and Innovative </a:t>
            </a:r>
            <a:r>
              <a:rPr lang="en-US" sz="2000" dirty="0" smtClean="0"/>
              <a:t>Technology</a:t>
            </a:r>
            <a:endParaRPr lang="en-IN" sz="2000" dirty="0"/>
          </a:p>
          <a:p>
            <a:pPr algn="just"/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AutoNum type="arabicPeriod" startAt="3"/>
            </a:pP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14480" y="2214554"/>
            <a:ext cx="514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2: Objective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Problem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4: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Setup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7: Conclusion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246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49831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continuous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development of vehicle, Electric steering mechanism gaining importance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main requirement is that the steering should be precise, smooth, compact and light.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Minimum force to steer the vehicle.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Quick and stable response of system for steering.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minimize power requirement.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304800" y="62642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8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Objective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49831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Compatible design of steering system for electric vehicles.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of motor , sensors and controller to reduce the number of  parts, complexity and linkages.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Minimization of driver’s effort of steering in rough terrain or in heavy duty vehicles.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increase the efficiency of the vehicle by using rechargeable batteries for DC motor.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30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3763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Simple electric steering mechanism with simple operations.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Hydraulic Power Steering System extracts power from engine for hydraulic pump &amp; it’s complicated, weighs &amp; costs more as compared with Electric Power Steering.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31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84903"/>
              </p:ext>
            </p:extLst>
          </p:nvPr>
        </p:nvGraphicFramePr>
        <p:xfrm>
          <a:off x="152400" y="1066800"/>
          <a:ext cx="8686800" cy="1523620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5306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61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Equipment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Specification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2789">
                <a:tc>
                  <a:txBody>
                    <a:bodyPr/>
                    <a:lstStyle/>
                    <a:p>
                      <a:pPr marL="457200" marR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 D.C Motor</a:t>
                      </a:r>
                      <a:endParaRPr lang="en-IN" sz="1400" b="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 marR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 Battery </a:t>
                      </a:r>
                    </a:p>
                    <a:p>
                      <a:pPr marL="457200" marR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 Limit Switch</a:t>
                      </a:r>
                    </a:p>
                    <a:p>
                      <a:pPr marL="457200" marR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IN" sz="1400" b="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marR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 V, 7.5 amp, 60-100 rpm</a:t>
                      </a:r>
                    </a:p>
                    <a:p>
                      <a:pPr marL="457200" marR="45720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 V, 7.5 amp, Lead Acid Battery</a:t>
                      </a:r>
                      <a:endParaRPr lang="en-IN" sz="1400" dirty="0" smtClean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457200" marR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Physical Contact Type</a:t>
                      </a:r>
                      <a:endParaRPr lang="en-IN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1600200" y="250721"/>
            <a:ext cx="1203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US" sz="36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1242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Circuitry used in System: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Ultrasonic Sensor in assistance with limit switches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8 Bit AVR Microcontroller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Relay Circuit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0066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9286940" cy="642942"/>
          </a:xfrm>
        </p:spPr>
        <p:txBody>
          <a:bodyPr>
            <a:noAutofit/>
          </a:bodyPr>
          <a:lstStyle/>
          <a:p>
            <a:pPr algn="l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Experimental Setup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71736" y="2738762"/>
            <a:ext cx="121444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100" b="1" dirty="0"/>
              <a:t>Radiator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864554"/>
            <a:ext cx="3956887" cy="4545646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000122"/>
            <a:ext cx="4038600" cy="2000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23" y="2738762"/>
            <a:ext cx="4249132" cy="30524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5017" y="16380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5753100" y="100012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0" y="3352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1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22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9286940" cy="642942"/>
          </a:xfrm>
        </p:spPr>
        <p:txBody>
          <a:bodyPr>
            <a:noAutofit/>
          </a:bodyPr>
          <a:lstStyle/>
          <a:p>
            <a:pPr algn="l"/>
            <a:r>
              <a:rPr lang="en-GB" dirty="0">
                <a:latin typeface="Times New Roman" pitchFamily="18" charset="0"/>
                <a:cs typeface="Times New Roman" pitchFamily="18" charset="0"/>
              </a:rPr>
              <a:t>Experimental Setup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7389813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21" name="Footer Placeholder 5"/>
          <p:cNvSpPr txBox="1">
            <a:spLocks/>
          </p:cNvSpPr>
          <p:nvPr/>
        </p:nvSpPr>
        <p:spPr>
          <a:xfrm>
            <a:off x="1828800" y="6340475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72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1472" y="4172744"/>
            <a:ext cx="74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"/>
            <a:ext cx="769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Times New Roman" pitchFamily="18" charset="0"/>
                <a:cs typeface="Times New Roman" pitchFamily="18" charset="0"/>
              </a:rPr>
              <a:t>Actual </a:t>
            </a:r>
            <a:r>
              <a:rPr lang="en-GB" sz="4400" dirty="0" smtClean="0">
                <a:latin typeface="Times New Roman" pitchFamily="18" charset="0"/>
                <a:cs typeface="Times New Roman" pitchFamily="18" charset="0"/>
              </a:rPr>
              <a:t>setup</a:t>
            </a:r>
            <a:endParaRPr lang="en-GB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00800" y="38862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Centrifugal pump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0" y="724795"/>
            <a:ext cx="7505700" cy="5447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ate Placeholder 3"/>
          <p:cNvSpPr txBox="1">
            <a:spLocks/>
          </p:cNvSpPr>
          <p:nvPr/>
        </p:nvSpPr>
        <p:spPr>
          <a:xfrm>
            <a:off x="304800" y="63245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07/06/2018</a:t>
            </a:r>
            <a:endParaRPr lang="en-US" dirty="0"/>
          </a:p>
        </p:txBody>
      </p:sp>
      <p:sp>
        <p:nvSpPr>
          <p:cNvPr id="17" name="Footer Placeholder 5"/>
          <p:cNvSpPr txBox="1">
            <a:spLocks/>
          </p:cNvSpPr>
          <p:nvPr/>
        </p:nvSpPr>
        <p:spPr>
          <a:xfrm>
            <a:off x="1828800" y="6324600"/>
            <a:ext cx="5791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n w="50800"/>
                <a:latin typeface="Times New Roman" pitchFamily="18" charset="0"/>
                <a:cs typeface="Times New Roman" pitchFamily="18" charset="0"/>
              </a:rPr>
              <a:t>SMT.KASHIBAI NAVALE COLLEGE OF ENGINEERING,PUNE</a:t>
            </a:r>
            <a:endParaRPr lang="en-US" dirty="0">
              <a:ln w="50800"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655</Words>
  <Application>Microsoft Office PowerPoint</Application>
  <PresentationFormat>On-screen Show (4:3)</PresentationFormat>
  <Paragraphs>126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SAVITRIBAI PHULE PUNE UNIVERSITY</vt:lpstr>
      <vt:lpstr>Contents</vt:lpstr>
      <vt:lpstr>Introduction</vt:lpstr>
      <vt:lpstr>Objective </vt:lpstr>
      <vt:lpstr>Problem Statement:</vt:lpstr>
      <vt:lpstr>PowerPoint Presentation</vt:lpstr>
      <vt:lpstr>Experimental Setup</vt:lpstr>
      <vt:lpstr>Experimental Setup</vt:lpstr>
      <vt:lpstr>PowerPoint Presentation</vt:lpstr>
      <vt:lpstr>Methodology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SAVITRIBAI PHULE PUNE UNIVERSITY</dc:title>
  <dc:creator>ADMIN</dc:creator>
  <cp:lastModifiedBy>Windows User</cp:lastModifiedBy>
  <cp:revision>279</cp:revision>
  <dcterms:created xsi:type="dcterms:W3CDTF">2006-08-16T00:00:00Z</dcterms:created>
  <dcterms:modified xsi:type="dcterms:W3CDTF">2018-06-06T17:14:00Z</dcterms:modified>
</cp:coreProperties>
</file>