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2:49.583"/>
    </inkml:context>
    <inkml:brush xml:id="br0">
      <inkml:brushProperty name="width" value="0.07938" units="cm"/>
      <inkml:brushProperty name="height" value="0.07938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16321041-7D6B-4EA9-A0BA-3CBBD2DCCE0C}" emma:medium="tactile" emma:mode="ink">
          <msink:context xmlns:msink="http://schemas.microsoft.com/ink/2010/main" type="inkDrawing" rotatedBoundingBox="6613,6581 11454,6621 11440,8245 6599,8204" hotPoints="11902,7520 9247,8202 6658,7305 9312,6623" semanticType="enclosure" shapeName="Ellipse">
            <msink:sourceLink direction="with" ref="{C165067D-50B3-4A37-A3EE-2BA666338394}"/>
          </msink:context>
        </emma:interpretation>
      </emma:emma>
    </inkml:annotationXML>
    <inkml:trace contextRef="#ctx0" brushRef="#br0">3049 84 0,'-24'-24'188,"0"24"-157,-1 0-15,1 0 15,0 0-15,0 0-1,24-24 1,-24 24 0,-1 0-1,1 0 1,0 0-1,0 0 1,0 0-16,0 0 16,24-24-1,-25 24-15,1 0 16,0 0 0,0 0-1,0 0 1,-1 0-16,1 0 15,0 0 1,0 0 0,0 0-1,-1 0 1,1 0-16,0 0 16,0 0-1,0 0 1,-1 0-16,1 0 15,0 0 1,0 0-16,0 0 16,0 0-1,-1 0-15,1 0 16,0 0 0,0 0-16,0 0 15,-1 0 1,1 0-1,0 0-15,0 0 16,0 0 0,-1 0-16,1 24 15,0-24-15,0 0 16,0 0 0,-1 0-1,1 0-15,0 0 16,0 0-1,0 0-15,0 0 16,-25 0 0,25 0-16,0 24 15,0-24-15,-1 0 16,1 0 0,0 24-16,0-24 15,0 24 1,-1-24-16,1 0 15,24 25 1,-24-25-16,0 0 16,0 24-1,-1-24-15,1 24 16,0-24 0,0 24-1,0-24-15,0 0 16,-1 24-16,1-24 15,0 25 1,0-25-16,0 24 0,-1-24 16,1 0-1,24 24-15,-24-24 16,0 0 0,24 24-1,-24-24-15,-1 0 31,25 24-31,-24-24 16,0 0-16,0 24 16,0-24-1,-1 25 1,1-25-16,0 0 31,0 0-31,24 24 16,-24-24-1,0 0 17,-1 24-1,1-24-15,0 0-1,24 24 1,-24-24-16,0 0 15,-1 0 1,25 24-16,-24-24 16,0 0-1,0 25 1,0-25 15,-1 0-15,25 24-1,-24-24 1,0 0 0,24 24-16,-24-24 15,0 24 17,-1-24-17,25 24 1,-24 1 15,24-1 16,-24-24-47,24 24 31,-24-24-31,24 24 47,-24-24-16,24 24-31,-24-24 16,24 25 0,0-1-1,-25-24 1,25 24-1,0 0 17,-24-24-17,24 24 17,-24-24-17,24 24 1,0 1 15,-24-25-15,24 24-1,0 0 17,-24-24-17,24 24 16,-25 0 1,25 1-1,-24-25 0,24 24-31,0 0 47,0 0-16,-24 0-15,24 1 15,0-1 0,0 0-15,0 0 15,0 0 1,0 1-1,0-1 16,0 0-32,0 0 17,0 0 14,0 0-14,0 1-17,0-1 17,0 0 46,0 0-47,0 0 313,24-24-157,0 0-124,1 25-32,-1-25 0,0 0 0,-24 24-31,24-24 16,0 0 0,1 0 31,-25 24-47,24-24 31,0 0-16,0 0 1,0 0 0,0 0-16,1 0 15,-1 0 17,0 0-17,0 0 16,0 0-15,1 0-16,-1 0 16,0 0 15,0 0-15,0 0-16,1 0 31,-1 0-31,0 0 0,0-24 15,0 24 1,1 0 0,-1 0 15,0 0-15,0 0-1,0 0 16,0 0-15,1 0 0,-1 0-1,0 0-15,0 0 16,0 0-16,1 0 16,-1 0 15,0 0-16,0 0 1,0 0 0,1 0-1,-1 0 1,0 0 0,0 0-1,0 24-15,1-24 16,-1 0-1,0 0 1,0 0 0,0 0-1,0 0 1,1 0 0,-1 0-1,0 0-15,0 0 16,0 0-16,1 0 15,-1 0 1,0 0-16,0 0 16,0 0-16,1 0 0,-1 0 15,0 0-15,0 0 16,0 0-16,1 0 16,-1 0-16,0 0 15,0 0-15,0 0 16,0 0-1,1 24-15,-1-24 16,0 0 0,0 0-16,0 0 15,1 0-15,-1 0 16,24 0 0,-24 0-16,1 0 0,-1 0 15,24 0 1,-24 0-16,1 0 0,-1 0 15,0 24-15,0-24 16,0 0-16,0 0 16,1 0-16,-1 0 15,0 0-15,0 0 16,0 0-16,1 0 16,-1 0-1,0 0 1,0 0-1,0 0-15,25 0 16,-25 0 0,0 0-1,25 0-15,-25 0 0,0 0 16,0 0-16,0 0 16,0 0-16,1 0 15,-1 0 1,0 0-1,0 0 1,0 0 0,1 0-1,-1 0-15,0 0 16,0 0-16,25 0 16,-25 0-16,0 0 15,0 0-15,0 0 16,1 0-1,-1 0 1,0 0 0,0 0-1,0 0-15,25 0 16,-25 0-16,0 0 16,0 0-16,0 0 15,1 0-15,-1 0 16,0 0-16,0 0 15,0 0-15,1-24 16,-1 24-16,0 0 16,0 0-16,25-24 0,-25 24 15,24 0 1,-24 0-16,0-24 0,1 24 16,-1 0-16,0 0 31,0 0 0,0 0-15,1 0-1,-1 0-15,0 0 16,0 0-16,0 0 16,1 0-16,-1 0 15,0 0-15,0 0 16,0 0-1,1 0 1,-1 0-16,0 0 16,0 0-1,0 0-15,0 0 32,1 0-17,-1 0 1,0 0-1,0 0-15,0 0 16,1 0 15,-1 0-15,0 0 0,0 0 15,0 0 0,1 0-15,-1-24-1,0 24 1,0 0-16,0 0 109,-24-25-46,25 25-48,-1 0 32,-24-24 16,24 24-48,-24-24 48,24 24-63,-24-24 47,0 0-32,0-1 32,0 1-15,0 0-1,0 0 0,-24 0-15,24 0-1,0-1 1,0 1 15,-24 24-15,24-24-16,0 0 31,-24 24-15,24-24-16,0-1 15,-25 1 1,1 0 15,0 0-15,24 0-1,-24 24 1,24-25-16,-24 25 16,24-24-16,-25 24 15,25-24-15,-24 24 16,24-24 0,-24 24-1,24-24-15,-24-1 16,0 1-1,-1 0 1,1 0 0,0 24-1,24-24-15,-24 24 16,24-24 0,-24 24-16,24-25 15,-25 25-15,25-24 16,-24 24-16,24-24 15,-24 0 1,0 24-16,24-24 16,-24 24-16,0-25 15,-1 1 1,1 24 0,24-24-16,-24 24 15,0-24 1,0 0-1,-1 24 1,1-25 0,0 25-1,0-24 1,0 24 0,-1-24-1,1 24 1,0-24-1,0 24-15,24-24 0,-24 24 16,-1 0 0,1-25-16,0 25 0,0-24 15,0 24 1,0 0 0,-1-24-16,1 24 15,0-24 1,0 24-16,0 0 15,-1 0-15,25-24 16,-24 24-16,0 0 16,0 0-16,0 0 31,24-24-31,-25 24 16,1 0-1,24-25-15,-24 25 16,0 0-1,0-24-15,-1 24 16,1 0 0,0-24-1,0 24 1,24-24 0,-24 24-1,0-24 1,-1 24-1,1 0 1,24-25 0,-24 25-16,0 0 31,0 0-15,-1 0 15,25-24-16,-24 24 1,0 0 0,0 0 15,0-24-31,-1 24 16,1 0 15,0 0-16,0 0 17,0 0-17,-1 0 1,1 0 0,0 0-1,24-24 48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08:13.161"/>
    </inkml:context>
    <inkml:brush xml:id="br0">
      <inkml:brushProperty name="width" value="0.10583" units="cm"/>
      <inkml:brushProperty name="height" value="0.10583" units="cm"/>
      <inkml:brushProperty name="color" value="#4472C4"/>
      <inkml:brushProperty name="fitToCurve" value="1"/>
    </inkml:brush>
  </inkml:definitions>
  <inkml:traceGroup>
    <inkml:annotationXML>
      <emma:emma xmlns:emma="http://www.w3.org/2003/04/emma" version="1.0">
        <emma:interpretation id="{5C2EF09A-413B-4920-895C-3CEC386827DD}" emma:medium="tactile" emma:mode="ink">
          <msink:context xmlns:msink="http://schemas.microsoft.com/ink/2010/main" type="writingRegion" rotatedBoundingBox="6728,3651 13607,3922 13567,4925 6688,4654"/>
        </emma:interpretation>
      </emma:emma>
    </inkml:annotationXML>
    <inkml:traceGroup>
      <inkml:annotationXML>
        <emma:emma xmlns:emma="http://www.w3.org/2003/04/emma" version="1.0">
          <emma:interpretation id="{137DA78E-FDBC-44E7-B8A9-CC3381D55061}" emma:medium="tactile" emma:mode="ink">
            <msink:context xmlns:msink="http://schemas.microsoft.com/ink/2010/main" type="paragraph" rotatedBoundingBox="6728,3651 13607,3922 13567,4925 6688,4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3C2752-EA54-4AA0-A50F-766A20FD2C1B}" emma:medium="tactile" emma:mode="ink">
              <msink:context xmlns:msink="http://schemas.microsoft.com/ink/2010/main" type="line" rotatedBoundingBox="6728,3651 13607,3922 13567,4925 6688,4654"/>
            </emma:interpretation>
          </emma:emma>
        </inkml:annotationXML>
        <inkml:traceGroup>
          <inkml:annotationXML>
            <emma:emma xmlns:emma="http://www.w3.org/2003/04/emma" version="1.0">
              <emma:interpretation id="{95B69CCD-DC26-481E-9C9C-49B298CA501E}" emma:medium="tactile" emma:mode="ink">
                <msink:context xmlns:msink="http://schemas.microsoft.com/ink/2010/main" type="inkWord" rotatedBoundingBox="6728,3651 9330,3754 9299,4542 6697,44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0,'24'-24'141,"0"24"-126,1 0-15,-1 0 32,0 0-32,0 0 15,0 0-15,0 0 16,1 0-16,-1 0 15,0 0-15,0 0 16,0 0 15,-24 24-31,25-24 16,-25 24-16,24-24 31,-24 24-31,24 0 16,-24 0-1,24 1 1,-24-1 15,0 0 1,-24 0-1,0 0-16,0-24-15,24 25 16,-25-25 0,1 0-16,0 0 15,0 0 1,0 0 15,-1 0-15,1 0-1,0 0 1,0 0 0,0 0 15,24 24 266,24 0-282,-24 0 1,24-24 0,-24 24-16,0 1 15,24-25 1,-24 24-16,24 0 16,-24 0-1,25-24 1,-25 24-1,0 1 1,0-1 0,24-24-1,0 0 17,0 0-17</inkml:trace>
          <inkml:trace contextRef="#ctx0" brushRef="#br0" timeOffset="-1782.671">0 0 0,'0'24'219,"0"0"-204,0 0 1,0 0-16,0 1 0,0 23 15,0-24-15,0 0 16,0 1-16,0-1 16,0 0-16,0 0 15,0 25-15,0-25 16,0 0-16,0 0 16,0 0-16,0 1 15,0-1 1,0 0-16,0 0 15,0 0 1</inkml:trace>
          <inkml:trace contextRef="#ctx0" brushRef="#br0" timeOffset="1229.049">508 411 0,'24'0'78,"0"0"-62,1 0 0,-1 0-1,0 0 1,0 0 0,-24-24-1,0 0 16,0-1 1,-24 25-1,0-24-31,0 24 31,-1 0-15,1 0-1,0 0 1,0 24 31,0-24-16,24 25 0,-25-25-15,25 24 0,0 0-1,0 0 1,0 0 0,0 1-1,0-1 1,0 0-1,25 0-15,-1-24 32,0 24-32,0-24 15,0 0-15,1 0 16,-1 0 0</inkml:trace>
          <inkml:trace contextRef="#ctx0" brushRef="#br0" timeOffset="2781.8151">750 266 0,'0'24'63,"24"-24"15,0 0-62,0 0-1,1 0-15,-1 0 0,0 0 16,0 0 0,0 0-16,1 0 0,-1 0 15,0 0 1,0 0-1</inkml:trace>
          <inkml:trace contextRef="#ctx0" brushRef="#br0" timeOffset="2219.8683">992 96 0,'0'-72'62,"0"48"-62,-24 0 16,-1-1 15,1 25-15,0 0 15,0 25 0,24-1-15,-24 0-16,24 0 16,0 0-16,0 0 15,0 1-15,0 23 16,0-24-16,0 0 15,0 1-15,0-1 16,0 24-16,0-24 16,0 1-16,0-1 15,0 0-15,0 0 16,0 0-16,0 1 16,24-1-16,-24 0 15,0 0-15,0 0 16,0 0-16,0 1 15,0-1 1</inkml:trace>
          <inkml:trace contextRef="#ctx0" brushRef="#br0" timeOffset="4170.1533">1282 290 0,'-24'0'94,"24"24"-78,-24-24-16,-1 24 31,1-24-15,24 25-16,-24-1 15,0 0 1,24 0 0,-24-24-16,24 24 15,-24 1-15,24-1 16,0 0-1,0 0 1,0 0 0,24-24-1,0 0 1,0 0 0,0 0-16,0 0 15,1 0 1,-1-24-1,0 0 1,-24 0-16,24 0 16,-24-1-1,0 1-15,0 0 16,0 0 0,0 0 15,0 48 94,0 0-110,0 0 1,0 0 0,0 1-16,0-1 15,0 0-15,0 0 16,24 0 0,-24 0-1,25-24 1,-1 0-1,0 0-15,0 0 0,-24-24 16</inkml:trace>
          <inkml:trace contextRef="#ctx0" brushRef="#br0" timeOffset="5054.5123">1693 266 0,'-24'0'109,"0"0"-109,0 0 16,24 24-1,-24-24 1,24 24 0,-25-24-16,25 24 15,-24 1 1,24-1-1,0 0-15,0 0 16,0 0 0,0 1-16,0-1 15,0 0-15,0 0 16,0 0 0,24-24-1,1 0 1,-1 0-16,0 0 15,0 0 1,0 0-16,-24-24 16</inkml:trace>
          <inkml:trace contextRef="#ctx0" brushRef="#br0" timeOffset="6454.9924">1766 145 0,'24'0'63,"0"0"-32,0 0-16,1 0-15,-1 0 16,0 0 0,0 0-16,0 0 0,1 0 15</inkml:trace>
          <inkml:trace contextRef="#ctx0" brushRef="#br0" timeOffset="5915.9654">1838-73 0,'25'-24'62,"-25"48"-15,0 0-31,0 25-1,0-25-15,0 0 16,0 24-16,0 1 15,0-25-15,-25 24 16,25-23-16,0 23 16,0-24-16,0 0 0,0 1 15,0-1 1,0 0-16,0 0 0,0 0 16,0 1-1,0-1-15,25 0 31,-1-24-15,-24 24-16,24-24 16,0 0-1,0 0 1,1 0 15</inkml:trace>
          <inkml:trace contextRef="#ctx0" brushRef="#br0" timeOffset="7452.614">2177 290 0,'0'24'94,"-24"0"-78,24 1-1,0-1-15,-24 0 16,24 0-16,0 0 16,0 1-16,0-1 15,0 0 1,0 0-16,0 0 15,24-24 1,0 0 0,0 0-16,0 0 15,1 0-15,-25-24 16,24 24-16,0-24 16,-24 0-16,24 24 15,-24-24 1,0-1-1,0 1 1,0 0 0,0 0-16,0 0 15,0-1 1,-24 25-16,0 0 31,0 0-15,-1 0-1,1 0 17,0 0-1</inkml:trace>
          <inkml:trace contextRef="#ctx0" brushRef="#br0" timeOffset="8272.3015">2419 411 0,'24'0'62,"-24"-24"-46,24 24 15,-24-24-31,0 48 47,0 0-31,0 0-16,0 0 15,0 1-15,0-1 16,25 0-16,-25 0 15,0 0 1,0 0-16,0 1 16,0-50 62,0 1-63,0 0 1,0 0-16,24 24 16,-24-24-16,0 0 15,24-1-15,-24 1 16,24 24-16,-24-24 16,0 0-16,24 24 15</inkml:trace>
        </inkml:traceGroup>
        <inkml:traceGroup>
          <inkml:annotationXML>
            <emma:emma xmlns:emma="http://www.w3.org/2003/04/emma" version="1.0">
              <emma:interpretation id="{618CCBE3-01E9-4D5B-8064-A050F8AE017A}" emma:medium="tactile" emma:mode="ink">
                <msink:context xmlns:msink="http://schemas.microsoft.com/ink/2010/main" type="inkWord" rotatedBoundingBox="9508,3989 10388,4023 10357,4798 9478,4764"/>
              </emma:interpretation>
            </emma:emma>
          </inkml:annotationXML>
          <inkml:trace contextRef="#ctx0" brushRef="#br0" timeOffset="9224.3982">2782 217 0,'24'-24'47,"-24"0"-32,24 24 17</inkml:trace>
          <inkml:trace contextRef="#ctx0" brushRef="#br0" timeOffset="8796.2347">2806 387 0,'24'0'47,"-24"24"-16,0 0-31,0 0 0,0 1 16,0-1-16,0 0 16,0 0-16,0 0 15,0 0 1</inkml:trace>
          <inkml:trace contextRef="#ctx0" brushRef="#br0" timeOffset="10191.6366">3048 363 0,'0'72'47,"0"-48"-31,0 1 0,0-1-16,0 0 15,0 0 16,24-24 48,-24-24-64,24 24-15,-24-24 16,25 24-16,-25-24 15,24 24-15,-24-25 16,24 25-16,-24-24 16,24 24-16,-24-24 47,24 24-32,0 0 32,-24 24-16,0 0-15,0 1-16,0-1 16,0 0-1,0 0-15,0 0 16,0 0-1,0 1 1</inkml:trace>
          <inkml:trace contextRef="#ctx0" brushRef="#br0" timeOffset="11196.2523">3532 363 0,'-73'72'47,"49"-48"-31,0 1-1,24-1 1,0 0 15,24-24-31,0 0 16,25 0-16,-25-24 16,0 24-16,0 0 15,0-24-15,1 24 16,-25-25-1,24 25 1,-24-24-16,0 0 31,0 0 1,-24 24 77,24 24-109,0 0 16,0 0-1,-25 1-15,25-1 16,0 0-16,0 0 15,0 0-15,0 25 16,0-25-16,0 0 16,0 0-16,0 0 0,0 1 15,0-1-15,-24 24 32,24-24-32,-24-24 0,24 25 15,-24-1-15,0 0 16,-1-24-16,25 24 15,-24-24-15,0 24 16,0-24 0,0 0-1,24-24-15,0 0 16,0 0-16,0 0 16,0-1-16,0 1 15,0 0-15,24 0 0,0 24 16,0-24-16,-24-1 15,24 25-15,1 0 16,-1-24-16,0 24 16,0 0-16,0 0 15</inkml:trace>
        </inkml:traceGroup>
        <inkml:traceGroup>
          <inkml:annotationXML>
            <emma:emma xmlns:emma="http://www.w3.org/2003/04/emma" version="1.0">
              <emma:interpretation id="{4FDE1A3E-EEDB-4DEE-83C5-A5EDB3829D12}" emma:medium="tactile" emma:mode="ink">
                <msink:context xmlns:msink="http://schemas.microsoft.com/ink/2010/main" type="inkWord" rotatedBoundingBox="10798,3906 11264,3925 11242,4487 10775,446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751.4005">4112 484 0,'-24'24'62,"24"0"-15,24-24 31,1 0-62,-1 0-16,0 0 15,24 0 1,-24 0-16,1 0 16,-1 0-16,0 0 15,0 0-15,0 0 16,1 0-1,-1 0-15,0-24 16,0 24-16,0 0 16,1 0 15,-25-24 16</inkml:trace>
          <inkml:trace contextRef="#ctx0" brushRef="#br0" timeOffset="15546.3923">4354 96 0,'0'25'63,"-24"-25"-48,24 24-15,0 0 16,-24 0 0,24 0-16,0 1 15,-24-1-15,24 24 16,0-24-16,-25 1 15,25 23-15,0-24 16,-24 25-16,24-25 16,0 0-16,0 0 0,-24 0 15,24 0-15,0 1 16,0-1 0</inkml:trace>
          <inkml:trace contextRef="#ctx0" brushRef="#br0" timeOffset="13716.1674">4064 314 0,'24'0'125,"0"0"-109,1 24-16,-1-24 16,0 0-16,24 0 15,-24 0-15,25 0 16,-25 0-16,0 0 15,0 0 1,1 0-16,-1 0 16,0 0 15,-24-24-31</inkml:trace>
        </inkml:traceGroup>
        <inkml:traceGroup>
          <inkml:annotationXML>
            <emma:emma xmlns:emma="http://www.w3.org/2003/04/emma" version="1.0">
              <emma:interpretation id="{9AF6C315-D781-45D8-ABEB-3CBE2ABD40BB}" emma:medium="tactile" emma:mode="ink">
                <msink:context xmlns:msink="http://schemas.microsoft.com/ink/2010/main" type="inkWord" rotatedBoundingBox="11587,4027 12512,4064 12492,4564 11567,452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7825.6946">5346 459 0,'0'25'94,"0"-1"-94,0 0 0,0 0 15,0 0-15,0 0 16,0 1-16,-24-1 15,24 0-15,0 0 16,0 0-16</inkml:trace>
          <inkml:trace contextRef="#ctx0" brushRef="#br0" timeOffset="18232.4696">5370 338 0,'24'0'47,"-24"-24"-32,25 24 17</inkml:trace>
          <inkml:trace contextRef="#ctx0" brushRef="#br0" timeOffset="16904.2831">4862 217 0,'24'0'47,"1"0"-31,-1 0-16,0 0 16,0 0-16,25 0 15,-25 0-15,24 0 16,-24 0-16,1 0 15</inkml:trace>
          <inkml:trace contextRef="#ctx0" brushRef="#br0" timeOffset="17218.0026">4862 435 0,'24'0'46,"1"0"-30,-1 24-16,48-24 31,-23 0-31,-25-24 16</inkml:trace>
          <inkml:trace contextRef="#ctx0" brushRef="#br0" timeOffset="16536.3273">4886 217 0,'0'25'78,"0"-1"-78,0 24 15,0-24 1,0 1-16,0 23 16,0 0-16,0-23 15,0-1-15,0 24 16,0-24-16,0 0 16,0 1-16,0-1 15</inkml:trace>
          <inkml:trace contextRef="#ctx0" brushRef="#br0" timeOffset="18838.1223">5588 411 0,'24'0'63,"-24"24"-47,24 0-16,-24 1 15,0-1-15,25-24 16,-25 24-16,24 0 15,0 0-15,-24 0 16,24 1-16,-24-1 16,24-24-16</inkml:trace>
          <inkml:trace contextRef="#ctx0" brushRef="#br0" timeOffset="19527.3224">5757 387 0,'24'0'47,"-24"24"78,-24-24-125,0 24 0,24 0 16,-24 1-16,0-1 15,24 0 1,-24 0-16,24 0 16,0 0-1,-25-24-15,25 25 16,-24-25 31,24 24-32,-24-24 1</inkml:trace>
        </inkml:traceGroup>
        <inkml:traceGroup>
          <inkml:annotationXML>
            <emma:emma xmlns:emma="http://www.w3.org/2003/04/emma" version="1.0">
              <emma:interpretation id="{0B6D2C31-5763-4C0C-81A4-7113E2137A60}" emma:medium="tactile" emma:mode="ink">
                <msink:context xmlns:msink="http://schemas.microsoft.com/ink/2010/main" type="inkWord" rotatedBoundingBox="12784,3989 13603,4022 13575,4729 12756,4697"/>
              </emma:interpretation>
              <emma:one-of disjunction-type="recognition" id="oneOf3">
                <emma:interpretation id="interp3" emma:lang="" emma:confidence="0">
                  <emma:literal>9</emma:literal>
                </emma:interpretation>
                <emma:interpretation id="interp4" emma:lang="" emma:confidence="0">
                  <emma:literal>g</emma:literal>
                </emma:interpretation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Y</emma:literal>
                </emma:interpretation>
                <emma:interpretation id="interp7" emma:lang="" emma:confidence="0">
                  <emma:literal>8</emma:literal>
                </emma:interpretation>
              </emma:one-of>
            </emma:emma>
          </inkml:annotationXML>
          <inkml:trace contextRef="#ctx0" brushRef="#br0" timeOffset="22369.7409">6725 363 0,'-73'48'47,"49"-48"-32,0 24-15,0 0 16,24 1-1,-24-25-15,24 24 0,0 0 32,0 0-32,24-24 15,0 0-15,0 0 16,0 0-16,1 0 16,23 0-16,-24-24 15,0 0-15,0 0 16,1-1-16,-25 1 15,24 0-15,0 24 16,-24-24-16,0 0 16,-24 24 15,0 0-15,24 24-16,-25 0 15,25 0 1,0 0-16,-24 1 15,24-1-15,0 0 16,0 0-16,0 0 16,0 0-16,0 1 15,0-1-15,0 0 16,-24 0 0,24 0-16,0 1 15,0-1 1,-24-24-16,24 24 0,-24 0 15,0 0 1,-1 1 15,-23-1-15,24-24 0,0 0-1,-1 0 1,25-24-1,-24-1 1,24 1 0,0 0-1,0 0-15,24 0 16,1 24 0,-25-25-16,24 25 15</inkml:trace>
          <inkml:trace contextRef="#ctx0" brushRef="#br0" timeOffset="20195.1868">6072 363 0,'24'0'47,"-24"24"-32,-24 0 1,24 0 0,-24 0-16,24 1 0,0-1 15,0 0-15,0 0 16,0 0-16,0 0 15</inkml:trace>
          <inkml:trace contextRef="#ctx0" brushRef="#br0" timeOffset="20564.8547">6072 169 0</inkml:trace>
          <inkml:trace contextRef="#ctx0" brushRef="#br0" timeOffset="21169.3083">6265 363 0,'0'48'46,"0"-24"-30,0 0-16,0 1 16,0-1-1,0 0-15,0 0 16,0 0 0,24-24 15,1 0 0,-25-24-31,24 0 16</inkml:trace>
          <inkml:trace contextRef="#ctx0" brushRef="#br0" timeOffset="21440.3635">6265 363 0,'145'96'0,"-120"-144"47,-25 72 31,0 0-62,0 1-16,0-1 15,0 0-15,0 0 16,0 0-1,0 0-15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9.3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3BD2638B-8867-450D-8C0D-E18D48A62968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0,'25'24'62,"-25"0"-62,0 0 16,0 0 0,0 1-1,0-1 16,0 0-31,24-24 63,0-24-32,-24 0-15,0-1 15,24 25-15,-24-24-16,24 0 15,-24 0 1,24 24-16,-24 24 94,25-24-94,-25 24 15,0 0-15,0 1 32,0-1-17,0 0 1,0 0 15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20.5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34B549A5-2280-4793-A75A-F4FA2B1741DF}" emma:medium="tactile" emma:mode="ink">
          <msink:context xmlns:msink="http://schemas.microsoft.com/ink/2010/main" type="inkDrawing"/>
        </emma:interpretation>
      </emma:emma>
    </inkml:annotationXML>
    <inkml:trace contextRef="#ctx0" brushRef="#br0">171 8 0,'-25'0'78,"25"24"-62,-24 0 0,0 0-1,24 0-15,-24-24 16,24 25-1,0-1 17,24-24-17,0 0 1,0 0-16,1-24 16,-1 24-16,-24-25 15,24 25-15,-24-24 31,0 0-31,24 24 16,-24-24 0,0 0 15,0 48 16,-24 0-32,24 0-15,0 0 16,0 1 0,0-1-16,0 0 15,0 0-15,0 0 16,0 0 0,0 1-16,0-1 15,0 0-15,0 0 16,0 0-16,0 1 15,0-1 1,0 0-16,-24 0 16,24 0-1,-24 1-15,24-1 16,-25 0 0,25 0-16,-24-24 15,24 24-15,-24-24 16,0 0-1,0 0 1,-1 0 0,25-24-16,-24 24 15,24-24-15,0 0 16,0 0 0,0-1-1,0 1-15,0 0 0,24 0 16,1 0-16,-1-1 15,24 1-15,-24 0 16,1 24 0,-1-24-16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46.078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D2E269CE-1744-45AB-9EAA-9808B87B6A35}" emma:medium="tactile" emma:mode="ink">
          <msink:context xmlns:msink="http://schemas.microsoft.com/ink/2010/main" type="writingRegion" rotatedBoundingBox="24786,7624 26632,7948 26468,8880 24622,8556">
            <msink:destinationLink direction="with" ref="{852920EF-D85B-4DF3-B062-B99D57F39E60}"/>
            <msink:destinationLink direction="with" ref="{2014C4A9-0B89-411A-A863-C5B012ED42CA}"/>
          </msink:context>
        </emma:interpretation>
      </emma:emma>
    </inkml:annotationXML>
    <inkml:traceGroup>
      <inkml:annotationXML>
        <emma:emma xmlns:emma="http://www.w3.org/2003/04/emma" version="1.0">
          <emma:interpretation id="{B9171C85-5637-4C8E-8BBF-9F1AD533FA8B}" emma:medium="tactile" emma:mode="ink">
            <msink:context xmlns:msink="http://schemas.microsoft.com/ink/2010/main" type="paragraph" rotatedBoundingBox="24786,7624 26632,7948 26468,8880 24622,85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EB9FC5-2F82-4D6E-BD7C-AA016D8D3010}" emma:medium="tactile" emma:mode="ink">
              <msink:context xmlns:msink="http://schemas.microsoft.com/ink/2010/main" type="line" rotatedBoundingBox="24786,7624 26632,7948 26468,8880 24622,8556"/>
            </emma:interpretation>
          </emma:emma>
        </inkml:annotationXML>
        <inkml:traceGroup>
          <inkml:annotationXML>
            <emma:emma xmlns:emma="http://www.w3.org/2003/04/emma" version="1.0">
              <emma:interpretation id="{21D29B00-AD8B-43FE-AF82-65B7D92995A1}" emma:medium="tactile" emma:mode="ink">
                <msink:context xmlns:msink="http://schemas.microsoft.com/ink/2010/main" type="inkWord" rotatedBoundingBox="24786,7624 26632,7948 26468,8880 24622,8556"/>
              </emma:interpretation>
              <emma:one-of disjunction-type="recognition" id="oneOf0">
                <emma:interpretation id="interp0" emma:lang="" emma:confidence="0">
                  <emma:literal>Huge</emma:literal>
                </emma:interpretation>
                <emma:interpretation id="interp1" emma:lang="" emma:confidence="0">
                  <emma:literal>Auge</emma:literal>
                </emma:interpretation>
                <emma:interpretation id="interp2" emma:lang="" emma:confidence="0">
                  <emma:literal>Hoge</emma:literal>
                </emma:interpretation>
                <emma:interpretation id="interp3" emma:lang="" emma:confidence="0">
                  <emma:literal>Hugh</emma:literal>
                </emma:interpretation>
                <emma:interpretation id="interp4" emma:lang="" emma:confidence="0">
                  <emma:literal>Fluge</emma:literal>
                </emma:interpretation>
              </emma:one-of>
            </emma:emma>
          </inkml:annotationXML>
          <inkml:trace contextRef="#ctx0" brushRef="#br0">137 0 0,'-25'0'63,"1"0"-32,0 0-15,0 0-1,24 25-15,-24-25 16,-1 0-1,50 0 64,-1 0-64,0 0 1,0 0-1,0 0 17,1 0-17,-1 0 17,0 0-17,0 0 1,0 0-1,1 0 1,-1 0 0</inkml:trace>
          <inkml:trace contextRef="#ctx0" brushRef="#br0" timeOffset="-1950.243">64-387 0,'24'-24'47,"-24"48"125,0 1-156,0 23-16,0-24 15,0 0-15,0 1 16,-24 23-16,24-24 16,0 24-16,0-23 15,0 23-15,0-24 16,0 0-16,0 25 15,0-25-15,0 0 0,0 25 16,0-25-16,0 0 16,0 0-16,0 0 15,0 1 1,0-1 0,0 0-1,0-48 48</inkml:trace>
          <inkml:trace contextRef="#ctx0" brushRef="#br0" timeOffset="-916.1003">330-435 0,'0'24'141,"0"0"-141,0 1 16,0-1-1,0 0-15,0 0 0,0 25 16,0-25-16,0 24 16,0-24-16,0 0 15,0 25-15,0-25 16,0 0-16,0 0 15,0 25-15,0-25 16,0 0-16,0 0 16,0 1-16,0-1 15,0 0 1,0 0 0,0 0-1,0 1 32</inkml:trace>
          <inkml:trace contextRef="#ctx0" brushRef="#br0" timeOffset="1327.967">572-24 0,'-24'0'125,"24"24"-109,0 1-1,-24-1-15,24 0 16,0 0 0,0 0-1,0 1 1,24-25 0,-24 24-1,24-24 1,-24 24-16,24-24 15,0 0 1,1 0-16,-1 0 31,0 0-31,0 0 47,0 0-31,1-24-1,-25 0-15,24 24 16,0-25 0,-24 1-1,24 0 17,0 0-32,-24 0 15,0-1 1,25 25-16</inkml:trace>
          <inkml:trace contextRef="#ctx0" brushRef="#br0" timeOffset="2511.7518">1322-48 0,'-24'0'62,"0"0"-46,-1 24-1,1 0 1,0-24-16,0 25 16,24-1-16,-24-24 15,-1 24-15,25 0 0,-24-24 16,24 24 0,0 1 15,24-25 0,-24 24-31,25-24 16,-1 0-1,0 0 1,0 0-16,0 0 0,1-24 16,-1-1-16,0 1 15,0 0-15,0 0 16,-24 0-1,0 48 126,-24-24-125,24 24-16,0 0 0,-24 0 15,24 25 1,-24-25-16,24 24 0,0-23 16,0 23-16,-24-24 15,24 24-15,0-23 16,0-1-16,0 0 15,-25 0-15,25 0 16,0 1-16,0-1 16,-24 0-1,24 0 1,-24-24 0,24 24-16,-24-24 15,0 0-15,-1 25 0,1-25 31,0 0-31,0 0 16,24-25-16,-24 1 16,24 0-1,-25 24-15,25-24 16,0 0-16,0-1 16,0 1-1,0 0-15,0 0 16</inkml:trace>
          <inkml:trace contextRef="#ctx0" brushRef="#br0" timeOffset="3712.804">1564 121 0,'24'0'62,"0"0"-46,0-24-1,1 24-15,-1-24 16,0 24 0,0 0-16,-24-24 15,24 24-15,1-24 31,-25-1 1,0 1-1,-25 24 0,25-24-15,-24 24-16,0 0 31,0 0 0,0 0 1,-1 0 14,1 0-30,24 24 0,-24-24-16,24 24 15,-24-24 1,24 25-16,0-1 16,-24-24-16,24 24 15,0 0 1,0 0-16,0 1 15,-25-1 1,25 0-16,0 0 16,0 0-1,0 1-15,0-1 16,0 0 0,0 0-16,0 0 15,25-24-15,-25 24 16,24-24-16,-24 25 15,24-25-15,0 0 0,25 0 16,-1 0-16,-24 0 16,25-25-16,-25 25 15,0 0-15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57.76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52920EF-D85B-4DF3-B062-B99D57F39E60}" emma:medium="tactile" emma:mode="ink">
          <msink:context xmlns:msink="http://schemas.microsoft.com/ink/2010/main" type="inkDrawing" rotatedBoundingBox="24575,7279 26420,8847 26333,8950 24487,7382" semanticType="scratchOut" shapeName="Other">
            <msink:sourceLink direction="with" ref="{D2E269CE-1744-45AB-9EAA-9808B87B6A35}"/>
          </msink:context>
        </emma:interpretation>
      </emma:emma>
    </inkml:annotationXML>
    <inkml:trace contextRef="#ctx0" brushRef="#br0">0 0 0,'25'0'141,"-25"24"-125,24-24-16,-24 25 15,24-1-15,0-24 0,-24 24 16,24-24-16,0 24 16,1 0-1,-25 0-15,24-24 16,0 25-16,0-1 15,0 0 1,-24 0 0,25-24-16,-25 24 15,24-24-15,0 25 16,0-1 0,0 0-1,-24 0-15,25-24 0,-25 24 16,24 1-16,0-1 15,0-24 1,-24 24-16,24 0 16,1 0-1,-1 1-15,0-1 16,-24 0-16,24 0 16,0 0-16,0-24 15,-24 24-15,25 1 16,-1-25-16,0 24 15,-24 0-15,24-24 0,0 24 16,1-24 0,-1 24-16,0-24 0,0 25 15,-24-1-15,24-24 16,1 24-16,-1 0 16,0 0-1,0 1-15,0-1 16,1-24-16,-1 24 15,0 0-15,0-24 16,0 24-16,-24 1 16,24-25-16,1 24 15,-1 0-15,-24 0 0,24 0 16,0-24 0,0 24-16,1 1 0,-1-1 15,0-24-15,0 24 16,0 0-16,1-24 15,-1 24-15,0-24 16,0 25-16,0-25 16,1 24-16,-1 0 15,0-24-15,0 24 16,0-24-16,0 24 16,25-24-16,-49 25 15,24-25-15,0 24 16,0-24-16,1 24 15,-25 0 1,24-24 0,-24 24-1,24-24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59.45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014C4A9-0B89-411A-A863-C5B012ED42CA}" emma:medium="tactile" emma:mode="ink">
          <msink:context xmlns:msink="http://schemas.microsoft.com/ink/2010/main" type="inkDrawing" rotatedBoundingBox="24693,8770 26438,7524 26515,7632 24771,8878" semanticType="scratchOut" shapeName="Other">
            <msink:sourceLink direction="with" ref="{D2E269CE-1744-45AB-9EAA-9808B87B6A35}"/>
          </msink:context>
        </emma:interpretation>
      </emma:emma>
    </inkml:annotationXML>
    <inkml:trace contextRef="#ctx0" brushRef="#br0">0 1283 0,'0'-25'188,"24"25"-188,0-24 15,-24 0-15,25 24 16,-25-24-16,48 0 15,73-97 48,-121 96-63,24 25 0,0-24 16,-24 0-16,25 0 15,-1 0-15,-24-1 16,24 25-16,0-24 15,0 24-15,-24-24 16,24 0-16,1 24 16,-25-24-16,24 0 15,0 24-15,0-25 0,0 1 16,25 0 0,-25 0-16,0 0 0,0 24 15,1-25-15,-1 25 16,-24-24-16,24 24 15,0-24-15,0 0 16,1 24-16,-1-24 16,0-1-16,0 1 15,24 24-15,-23-24 16,-1 0-16,0 0 16,0 24-1,0-25-15,1 25 16,23-24-16,-24 0 0,25 0 15,-25 0-15,24 0 16,-24 24-16,-24-25 16,25 25-16,-1-24 15,0 24 1,-24-24-16,24 24 16,0-24-16,25 0 15,-25 24-15,0-25 16,0 25-16,0-24 15,1 0 1,-1 24 0,0-24-1,0 0 1,0 24 0,-24-25 62,25 25-63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9:20.31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E263C04-E4DC-4B64-936C-10AC4AC1AB70}" emma:medium="tactile" emma:mode="ink">
          <msink:context xmlns:msink="http://schemas.microsoft.com/ink/2010/main" type="writingRegion" rotatedBoundingBox="1382,1267 4820,1362 4745,4048 1307,3952"/>
        </emma:interpretation>
      </emma:emma>
    </inkml:annotationXML>
    <inkml:traceGroup>
      <inkml:annotationXML>
        <emma:emma xmlns:emma="http://www.w3.org/2003/04/emma" version="1.0">
          <emma:interpretation id="{053DCEA5-115C-47FD-8B94-1990CEF5221C}" emma:medium="tactile" emma:mode="ink">
            <msink:context xmlns:msink="http://schemas.microsoft.com/ink/2010/main" type="paragraph" rotatedBoundingBox="1394,1190 4469,1446 4331,3099 1257,2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E04E36-0209-46D8-A00C-35113AFA3B93}" emma:medium="tactile" emma:mode="ink">
              <msink:context xmlns:msink="http://schemas.microsoft.com/ink/2010/main" type="line" rotatedBoundingBox="1394,1190 4469,1446 4388,2422 1313,2167"/>
            </emma:interpretation>
          </emma:emma>
        </inkml:annotationXML>
        <inkml:traceGroup>
          <inkml:annotationXML>
            <emma:emma xmlns:emma="http://www.w3.org/2003/04/emma" version="1.0">
              <emma:interpretation id="{B1E937CD-4728-4787-A4B2-4817F7EF5E3E}" emma:medium="tactile" emma:mode="ink">
                <msink:context xmlns:msink="http://schemas.microsoft.com/ink/2010/main" type="inkWord" rotatedBoundingBox="1394,1190 3456,1362 3375,2338 1313,21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605 267 0,'24'0'63,"-24"24"-32,0 1-15,0-1-16,0 0 0,0 0 15,0 0 1,0 1-16,0-1 16,24 0 15,0-24-15,0 0-1,1-24-15,-1 0 16,0-1-1,-24 1-15,0 0 16,0 0 0</inkml:trace>
          <inkml:trace contextRef="#ctx0" brushRef="#br0" timeOffset="1003.8061">1016 291 0,'0'-24'62,"0"48"-62,-24-24 16,-1 25-16,25-1 0,-24-24 16,24 24-16,-24 0 15,0 0-15,24 1 16,0-1-1,0 0 1,0 0 15,24-24-15,0 0 0,0 0-16,-24-24 0,25 24 15,-1-24 1,-24 0-16,24 24 0,-24-25 15,0 1-15,24 0 16,-24 0-16,0 0 16,-24 24 62,24 24-63,0 0-15,0 0 16,0 0-16,0 1 16,0-1-16,0 0 15,0 0-15,0 0 0,0 0 16,0 1-16,0-1 16,0 0-16,0 0 15,0 0-15,24 1 16,-24-1-16,0 0 15,0 0-15,0 0 16,0 1 0,-24-1-1,24 0 1,-24-24-16,24 24 16,-24-24-1,-1 24 1,1-24-1,0 0-15,0-24 16,0 0 0,24 0-1,0 0 1,-24 24-16,24-25 16,0 1-16,0 0 15</inkml:trace>
          <inkml:trace contextRef="#ctx0" brushRef="#br0" timeOffset="-2444.3056">0 49 0,'0'25'203,"0"-1"-203,0 0 16,24 0-1,-24 0-15,0 1 0,0 23 16,0-24-16,0 0 15,0 1-15,0 23 16,0-24-16,0 0 16,24 1-16,-24-1 15,0 0-15,0 0 16,0 0-16,24 0 16</inkml:trace>
          <inkml:trace contextRef="#ctx0" brushRef="#br0" timeOffset="-877.3631">24 1 0,'24'0'125,"25"0"-109,-25 0-16,0 0 15,0 0-15,0 0 16,1 0-16,-1 0 0,0 0 16,0 0-1,0 0 1,1 0 0,-25 24-16,24-24 15,0 0 1,-24 24-16,0 1 15,24-25 1,-24 24 0,0 0-1,-24-24-15,24 24 0,-24-24 16,0 24-16,-1-24 16,1 25-1,0-25 1,-49 0 31,73 24 15,-24-24-46,24 24 15,24-24-15,1 0-1,-25 24 1,24-24-16,0 0 16,0 0-1,0 24-15,1-24 16,-25 25-1,24-25 1,-24 24 0,24-24-1,-24 24-15,0 0 16,0 0 15,0 1-15,0-1-1,-24 0 17,0 0-17,-1-24 1,1 24-16,0-24 16,0 0-1,0 24-15,-1-24 31,1 0-31,0 0 16,0 0-16,0 0 16,-1 0-16,1 0 15,0 0 1,24 25-16,-24-25 16</inkml:trace>
          <inkml:trace contextRef="#ctx0" brushRef="#br0" timeOffset="2347.9895">1161 195 0,'24'0'110,"0"0"-110,-24 24 15,25-24-15,-1 0 16,0 0-16,0 0 16,0 0-16,1 0 15,23 0-15</inkml:trace>
          <inkml:trace contextRef="#ctx0" brushRef="#br0" timeOffset="1921.3499">1427 25 0,'-24'-48'125,"0"48"-110,0 24 1,-1-24-16,25 24 16,-24 0-16,24 1 15,-24-1-15,24 0 16,0 0-16,-24 0 16,24 25-16,0-25 15,0 0-15,0 0 16,0 25-16,0-25 15,0 24-15,0-23 16,0-1-16,0 24 16,0-24-16,0 0 15,0 1-15,0-1 16,0 0-16</inkml:trace>
          <inkml:trace contextRef="#ctx0" brushRef="#br0" timeOffset="2993.8735">1621 316 0,'0'24'62,"0"0"-46,0 0-16,0 0 15,0 1-15,0-1 16,0 0-16,0 0 0,0 0 16,0 0-1</inkml:trace>
          <inkml:trace contextRef="#ctx0" brushRef="#br0" timeOffset="3292.5367">1621 122 0</inkml:trace>
          <inkml:trace contextRef="#ctx0" brushRef="#br0" timeOffset="4312.8888">1790 557 0,'24'-48'47,"0"24"-47,-24 0 16,25 0-16,-1-1 15,0 1 1,0 24 0,-24-24-16,24 0 0,0 24 15,1-24 1,-1 24-16,-24-25 15,24 25 1</inkml:trace>
          <inkml:trace contextRef="#ctx0" brushRef="#br0" timeOffset="3832.3138">1887 243 0,'0'24'93,"0"0"-77,0 1 0,0-1-16,0 0 0,24 0 15,-24 0-15,24 1 16,0-1-16,-24 0 15,24 0-15,1 0 16,-25 0 15</inkml:trace>
        </inkml:traceGroup>
        <inkml:traceGroup>
          <inkml:annotationXML>
            <emma:emma xmlns:emma="http://www.w3.org/2003/04/emma" version="1.0">
              <emma:interpretation id="{87932109-BA50-4D47-A1B8-36598E57EB62}" emma:medium="tactile" emma:mode="ink">
                <msink:context xmlns:msink="http://schemas.microsoft.com/ink/2010/main" type="inkWord" rotatedBoundingBox="3717,1401 4468,1463 4395,2339 3644,2277"/>
              </emma:interpretation>
              <emma:one-of disjunction-type="recognition" id="oneOf1">
                <emma:interpretation id="interp1" emma:lang="" emma:confidence="0">
                  <emma:literal>ng</emma:literal>
                </emma:interpretation>
                <emma:interpretation id="interp2" emma:lang="" emma:confidence="0">
                  <emma:literal>ug</emma:literal>
                </emma:interpretation>
                <emma:interpretation id="interp3" emma:lang="" emma:confidence="0">
                  <emma:literal>"g</emma:literal>
                </emma:interpretation>
                <emma:interpretation id="interp4" emma:lang="" emma:confidence="0">
                  <emma:literal>„g</emma:literal>
                </emma:interpretation>
                <emma:interpretation id="interp5" emma:lang="" emma:confidence="0">
                  <emma:literal>ny</emma:literal>
                </emma:interpretation>
              </emma:one-of>
            </emma:emma>
          </inkml:annotationXML>
          <inkml:trace contextRef="#ctx0" brushRef="#br0" timeOffset="5932.77">2491 243 0,'25'24'47,"-25"0"-32,0 1 1,0-1-16,0 0 15,0 0 1,0 0 0,0 25 15,24-49-15,0 0 15,0-24-31,-24-1 15,24 1-15,1 24 16,-25-24-16,24 0 16,-24 0-1,24 24 1,-24 24 62,0 0-62,0 0-1,24-24 1,-24 24-16,0 1 16,0-1-1,0 0 1,0 0-1</inkml:trace>
          <inkml:trace contextRef="#ctx0" brushRef="#br0" timeOffset="6840.217">2975 243 0,'-24'24'62,"0"0"-62,0 1 16,0-1 0,24 0-16,0 0 15,-25 0-15,25 1 16,0-1-1,0 0 1,25-24-16,-1 0 16,0 0-1,0 0-15,0 0 16,0-24-16,1 0 0,-25-1 16,24 1-16,-24 0 15,24 0 1,-24 0-1,0 48 64,-24 0-64,24 0 1,0 0-16,0 1 15,0 23 1,-24-24-16,24 0 0,0 0 16,0 25-16,0-1 15,0 1 1,0-25-16,0 0 16,0 24-16,-25-23 15,25-1-15,0 24 16,0-24-16,-24 1 15,0-1 1,0 0-16,0-24 0,0 0 16,-1 0-1,1 0-15,0 0 16,0-24 0,24 0-16,0-1 15,0 1 1,0 0-16,0 0 15,24 0-15,-24-1 16,24 25-16,-24-24 16,24 24-16,1-24 15,-1 24-15</inkml:trace>
          <inkml:trace contextRef="#ctx0" brushRef="#br0" timeOffset="4853.7476">2322 267 0,'24'0'63,"-24"24"-32,0 1-15,0-1-16,0 0 15,0 0-15,0 0 16,0 1-16,0-1 15,0 0-15,-24-24 16,24 24-16</inkml:trace>
          <inkml:trace contextRef="#ctx0" brushRef="#br0" timeOffset="5160.7837">2346 74 0</inkml:trace>
        </inkml:traceGroup>
      </inkml:traceGroup>
      <inkml:traceGroup>
        <inkml:annotationXML>
          <emma:emma xmlns:emma="http://www.w3.org/2003/04/emma" version="1.0">
            <emma:interpretation id="{8652669B-7241-435C-B0EC-A4FC0DF79F7F}" emma:medium="tactile" emma:mode="ink">
              <msink:context xmlns:msink="http://schemas.microsoft.com/ink/2010/main" type="line" rotatedBoundingBox="2325,2669 2790,2020 3327,2405 2863,3054"/>
            </emma:interpretation>
          </emma:emma>
        </inkml:annotationXML>
        <inkml:traceGroup>
          <inkml:annotationXML>
            <emma:emma xmlns:emma="http://www.w3.org/2003/04/emma" version="1.0">
              <emma:interpretation id="{045D0790-157F-4AEC-BEED-336FD639FF51}" emma:medium="tactile" emma:mode="ink">
                <msink:context xmlns:msink="http://schemas.microsoft.com/ink/2010/main" type="inkWord" rotatedBoundingBox="2325,2669 2790,2020 3327,2405 2863,305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11625.8758">1040 1211 0,'24'0'125,"0"0"-109,1 0-1,-1 0-15,0 0 16,0 0-16,0 0 15,1 0-15,-1 0 0,0 0 16,0 0-16,0 0 16,1 0-16,-1 0 15,0-25-15,0 25 16,0 0-16,0 0 16,1 0-16,-1-24 15,24 24-15,-24 0 16,1 0-1,-1 0-15,0 0 16,0 0-16,0-24 16,1 24-1,-1 0 1</inkml:trace>
          <inkml:trace contextRef="#ctx0" brushRef="#br1" timeOffset="12688.5313">1161 1477 0,'-24'0'63,"48"0"30,0 0-77,0 0 0,1 0-1,-1 0-15,0-24 16,0 24-16,0 0 15,1 0-15,-25-25 16,24 25-16,0 0 16,0 0-16,0 0 15,0 0 1,1-24-16,-1 24 16,0 0-16,0-24 15,0 24-15,1 0 16,-1-24-16,0 24 0,0 0 15,0 0 17,1 0 30,-1-24-15</inkml:trace>
          <inkml:trace contextRef="#ctx0" brushRef="#br1" timeOffset="13791.8586">1596 824 0,'-24'24'63,"24"0"-48,0 0 1,0 0-16,0 1 16,0-1-16,0 0 15,-24 0-15,24 0 16,0 0-16,-24 1 16,24-1-16,0 0 15,0 0-15,-24 0 16,24 1-16,0-1 15,0 0-15,0 0 16,-25 0 0,25 1-16,0-1 15,0 0 1,0 0 0,0 0-1,0 1-15,0-1 16,0 0-1,0 0 17,-24 0-1,24 0-31,0 1 31,0-1 32,0 0-32,0-48 31,24 0-46</inkml:trace>
        </inkml:traceGroup>
      </inkml:traceGroup>
    </inkml:traceGroup>
    <inkml:traceGroup>
      <inkml:annotationXML>
        <emma:emma xmlns:emma="http://www.w3.org/2003/04/emma" version="1.0">
          <emma:interpretation id="{1498B547-210C-4A7A-A415-2C777969B405}" emma:medium="tactile" emma:mode="ink">
            <msink:context xmlns:msink="http://schemas.microsoft.com/ink/2010/main" type="paragraph" rotatedBoundingBox="1579,2977 4772,3066 4745,4048 1551,3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7513C6-D789-4C9F-AF0F-CAD64D24980C}" emma:medium="tactile" emma:mode="ink">
              <msink:context xmlns:msink="http://schemas.microsoft.com/ink/2010/main" type="line" rotatedBoundingBox="1579,2977 4772,3066 4745,4048 1551,3959"/>
            </emma:interpretation>
          </emma:emma>
        </inkml:annotationXML>
        <inkml:traceGroup>
          <inkml:annotationXML>
            <emma:emma xmlns:emma="http://www.w3.org/2003/04/emma" version="1.0">
              <emma:interpretation id="{D6289F2B-50CF-4108-9E0C-41859AE02D6B}" emma:medium="tactile" emma:mode="ink">
                <msink:context xmlns:msink="http://schemas.microsoft.com/ink/2010/main" type="inkWord" rotatedBoundingBox="1579,2977 4125,3048 4101,3894 1555,3823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2" timeOffset="19182.9096">193 1912 0,'25'-24'47,"-1"24"-31,0-24-1,0 24-15,0 0 16,1 0-16,-1 0 16,0 0-1,0 0 1,24 24 15,-48 0-31,25-24 16,-25 24-16,0 1 15,0-1-15,0 0 16,0 0-16,0 0 16,0 0-16,0 1 15,-25-25 1,1 0-1,0 0 1,0 0 0,0 0-16,0 0 15,-1 0 1,1 0 0,48 24 109,1-24-110,-25 24 1,24 0-16,0 0 15,-24 1 1,24-25-16,-24 24 16,24 0-16,0 0 15,-24 0-15,25-24 16,-25 25-16,0-1 16,0 0-1</inkml:trace>
          <inkml:trace contextRef="#ctx0" brushRef="#br2" timeOffset="19994.9252">605 2154 0,'72'0'62,"-48"0"-46,1 0 0,-25-24-16,24 0 46,-24-1-30,0 1 0,-24 24 15,-1 0-31,1 0 16,0 0-1,0 0 16,0 0 1,24 24-32,-25 1 15,25-1-15,0 0 16,0 0 0,0 0-16,0 1 15,0-1-15,0 0 16,0 0-16,0 0 15,0 1-15,25-1 16,-25 0-16,24-24 16,0 24-16,0-24 15,0 0 1,1 0-16,-1 0 16,-24-24-16</inkml:trace>
          <inkml:trace contextRef="#ctx0" brushRef="#br2" timeOffset="18173.2877">218 1888 0,'0'24'93,"0"0"-93,0 25 16,0-25 0,0 0-16,0 0 15,0 25-15,0-25 16,0 0-16,0 24 15,0-23-15,0-1 16,0 24-16,0-24 16,0 1-16,0-1 15,0 0-15,0 0 16,0 0-16,0 1 16,0-1-1,0-48 16</inkml:trace>
          <inkml:trace contextRef="#ctx0" brushRef="#br2" timeOffset="21217.3641">822 2057 0,'25'0'63,"-1"0"-48,0 0 1,0 0-16,0 0 16,25 0-16,-25 0 15</inkml:trace>
          <inkml:trace contextRef="#ctx0" brushRef="#br2" timeOffset="20826.983">1016 1815 0,'0'-24'62,"-24"24"-62,-1 24 63,25 1-63,-24-1 16,24 0-16,0 0 15,0 0-15,-24 49 16,24 193 46,24-242-62,-24 0 16,0 1-16,0-1 16,24 0-16,-24 0 0,0 0 15,0 1 1,0-1-1,0 0 1</inkml:trace>
          <inkml:trace contextRef="#ctx0" brushRef="#br2" timeOffset="22185.505">1258 2081 0,'-49'25'47,"-23"71"0,72-71-47,0-1 15,0 0 1,0 0 0,0 0 15,0 1 0,24-25-15,0 0-1,0-25 1,-24 1 0,25 0-16,-1 0 0,-24 0 15,0-1-15,24 1 16,-24 0-1,0 0 1,0 0 31,0 48 31,0 0-62,0 0-1,0 0-15,0 1 0,0-1 16,0 0-16,0 0 16,24 0-1,0-24 16,25 0-15</inkml:trace>
          <inkml:trace contextRef="#ctx0" brushRef="#br2" timeOffset="22829.2556">1645 2057 0,'-24'0'94,"-1"0"-78,1 24-16,0-24 0,0 25 15,0-1 1,-1 0-1,25 0 1,-24 0-16,24 1 16,0-1-1,0 0 1,0 0-16,0 0 16,0 1-1,0-1 1,24-24-16,1 24 15,-1-24 1,0 0-16,24-24 0,1 0 16,-25-1-1</inkml:trace>
          <inkml:trace contextRef="#ctx0" brushRef="#br2" timeOffset="23856.1252">1742 2009 0,'24'0'62,"0"0"-62,-24 24 16,24-24-16,0 0 15,1 0-15,-1 0 16,0-24 0</inkml:trace>
          <inkml:trace contextRef="#ctx0" brushRef="#br2" timeOffset="23527.0463">1838 1694 0,'0'25'47,"0"-1"-47,0 0 15,0 0-15,0 0 16,0 1-16,0-1 16,0 24-16,0-24 15,0 25-15,0-1 16,0-24-16,0 25 16,0-1-16,0-24 0,0 0 15,0 1-15,0-1 16,0 0-16,0 0 15,0 0-15,0 1 16,25-25 31,-1 0-31,0-25-1,24 1-15,-24 0 16</inkml:trace>
          <inkml:trace contextRef="#ctx0" brushRef="#br2" timeOffset="24559.4688">2153 2033 0,'0'24'78,"0"0"-78,-24-24 16,24 25-16,0-1 16,-25 0-16,25 24 15,0-23-15,0-1 16,0 0-16,25-24 31,-1 0-15,0 0-1,0 0-15,0 0 16,1-24-16,-25 0 16,24-1-16,-24 1 15,0-24-15,0 24 16,0-1-16,-24 1 16,-1 24-1,1 0 1,0 0-1,0 0 1</inkml:trace>
          <inkml:trace contextRef="#ctx0" brushRef="#br2" timeOffset="25309.3814">2395 2106 0,'0'-25'46,"24"25"-30,-24-24-16,24 24 31,0 0 32,-24 24-48,0 1-15,0-1 16,24 0 0,-24 0-1,0 0-15,0 1 16,0-1 15,0-121 47,0 73-62,0 0-16,25-1 16,-25 1-1,0 0 1,24 24-1,-24-24 1</inkml:trace>
          <inkml:trace contextRef="#ctx0" brushRef="#br2" timeOffset="26054.9215">2685 1840 0,'0'-25'47</inkml:trace>
          <inkml:trace contextRef="#ctx0" brushRef="#br2" timeOffset="25754.6319">2685 2033 0,'24'24'63,"-24"0"-48,0 1-15,0-1 16,24 0-16,-24 0 16,0 0-1,0-48 32</inkml:trace>
        </inkml:traceGroup>
        <inkml:traceGroup>
          <inkml:annotationXML>
            <emma:emma xmlns:emma="http://www.w3.org/2003/04/emma" version="1.0">
              <emma:interpretation id="{B1410003-0BC2-4E33-A8FB-32BBC7870457}" emma:medium="tactile" emma:mode="ink">
                <msink:context xmlns:msink="http://schemas.microsoft.com/ink/2010/main" type="inkWord" rotatedBoundingBox="4233,3254 4767,3269 4745,4048 4212,4033"/>
              </emma:interpretation>
              <emma:one-of disjunction-type="recognition" id="oneOf4">
                <emma:interpretation id="interp8" emma:lang="" emma:confidence="0">
                  <emma:literal>ng</emma:literal>
                </emma:interpretation>
                <emma:interpretation id="interp9" emma:lang="" emma:confidence="0">
                  <emma:literal>ny</emma:literal>
                </emma:interpretation>
                <emma:interpretation id="interp10" emma:lang="" emma:confidence="0">
                  <emma:literal>„g</emma:literal>
                </emma:interpretation>
                <emma:interpretation id="interp11" emma:lang="" emma:confidence="0">
                  <emma:literal>"g</emma:literal>
                </emma:interpretation>
                <emma:interpretation id="interp12" emma:lang="" emma:confidence="0">
                  <emma:literal>ug</emma:literal>
                </emma:interpretation>
              </emma:one-of>
            </emma:emma>
          </inkml:annotationXML>
          <inkml:trace contextRef="#ctx0" brushRef="#br2" timeOffset="26835.2199">2854 1961 0,'25'48'47,"-25"-24"-31,0 0-1,0 0-15,0 1 16,0-1 0,0 0-1,0 0 1,24-24-1,0 0 17,-24-24-32,0 0 15,24 0-15,0-1 16,-24 1 0,24 24-16,-24-24 46,25 24 1,-25 24-31,0 0 0,0 1-1,24-1-15,-24 0 16,0 0-16,0 0 15,0 1 1</inkml:trace>
          <inkml:trace contextRef="#ctx0" brushRef="#br2" timeOffset="27628.5156">3217 1936 0,'-72'121'62,"72"-97"-62,0 1 16,0-1 15,24-24-15,0 0-1,0 0 1,0 0-16,25-24 15,-25-1-15,0 1 16,0 0-16,-24-24 16,25 48-16,-25-24 15,-25 24 48,1 24-48,24 0-15,-24-24 16,24 24-16,-24 0 0,24 0 16,0 1-16,-24-1 15,24 24-15,0-24 16,0 1-16,0-1 16,0 0-16,0 24 15,0-23-15,0 23 16,0-24-16,0 0 15,0 25-15,0-25 16,0 24-16,0-24 16,-25 1-16,1-1 15,24 0-15,-24 0 16,0-24-16,0 24 0,-1-24 16,-23 0-1,24 0-15,0 0 0,24-24 16,-25 0-16,25 0 15,0 0 1,0-1-16,0 1 16,0 0-16,0 0 15,25 0-15,-1 0 16,0-1-16,0 1 16,0 24-16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09:09.19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9F195F5D-A90B-4A7E-8E2D-1F186DD54C7E}" emma:medium="tactile" emma:mode="ink">
          <msink:context xmlns:msink="http://schemas.microsoft.com/ink/2010/main" type="writingRegion" rotatedBoundingBox="20617,3060 20978,4256 20175,4499 19813,3303">
            <msink:destinationLink direction="with" ref="{A673BB4B-4F88-4931-95AA-D7FF1FA87F19}"/>
          </msink:context>
        </emma:interpretation>
      </emma:emma>
    </inkml:annotationXML>
    <inkml:traceGroup>
      <inkml:annotationXML>
        <emma:emma xmlns:emma="http://www.w3.org/2003/04/emma" version="1.0">
          <emma:interpretation id="{D7A45669-EBA0-4D7E-B1B5-AA365BDA002F}" emma:medium="tactile" emma:mode="ink">
            <msink:context xmlns:msink="http://schemas.microsoft.com/ink/2010/main" type="paragraph" rotatedBoundingBox="20617,3060 20978,4256 20175,4499 19813,3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8D267D-76D4-4807-884D-266ADF50F994}" emma:medium="tactile" emma:mode="ink">
              <msink:context xmlns:msink="http://schemas.microsoft.com/ink/2010/main" type="line" rotatedBoundingBox="20617,3060 20978,4256 20175,4499 19813,3303"/>
            </emma:interpretation>
          </emma:emma>
        </inkml:annotationXML>
        <inkml:traceGroup>
          <inkml:annotationXML>
            <emma:emma xmlns:emma="http://www.w3.org/2003/04/emma" version="1.0">
              <emma:interpretation id="{958C9CBF-483E-4339-B543-2CE3709DA06B}" emma:medium="tactile" emma:mode="ink">
                <msink:context xmlns:msink="http://schemas.microsoft.com/ink/2010/main" type="inkWord" rotatedBoundingBox="20617,3060 20978,4256 20175,4499 19813,330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145 387 0,'0'24'63,"24"-24"-1,0-24-46,1 24 0,-1 0 46,0 0-31</inkml:trace>
          <inkml:trace contextRef="#ctx0" brushRef="#br0" timeOffset="1446.8875">314 581 0</inkml:trace>
          <inkml:trace contextRef="#ctx0" brushRef="#br0" timeOffset="1808.4272">314 581 0,'121'24'0,"-97"-24"78,1 0-62</inkml:trace>
          <inkml:trace contextRef="#ctx0" brushRef="#br0" timeOffset="2887.2929">24 605 0,'24'0'62,"0"0"-62,1 0 16,-1 0-16</inkml:trace>
          <inkml:trace contextRef="#ctx0" brushRef="#br0" timeOffset="5407.5628">72 919 0,'49'0'46,"-25"0"-14</inkml:trace>
          <inkml:trace contextRef="#ctx0" brushRef="#br0" timeOffset="4824.2505">242 750 0,'-24'0'47,"48"0"0</inkml:trace>
          <inkml:trace contextRef="#ctx0" brushRef="#br0" timeOffset="328.7661">435 435 0,'24'0'47</inkml:trace>
          <inkml:trace contextRef="#ctx0" brushRef="#br0" timeOffset="712.3661">653 435 0,'24'0'47,"0"0"-16,1 0 0,-1 0 1,0 0 46</inkml:trace>
          <inkml:trace contextRef="#ctx0" brushRef="#br0" timeOffset="2055.6392">532 581 0,'48'0'62,"-23"0"-46,-1 0 0,0 0-1,0 0 1,0 0 0</inkml:trace>
          <inkml:trace contextRef="#ctx0" brushRef="#br0" timeOffset="2219.0051">701 581 0,'25'0'47,"-1"0"-32,0 0 1,0 0 0,0 0-16,1 0 31</inkml:trace>
          <inkml:trace contextRef="#ctx0" brushRef="#br0" timeOffset="4013.043">411 750 0,'48'0'47,"-23"0"-31,-1 0 77,0 0-14,0 0-79,0 0 31,1 0-16,-1 0 1,0 0 0,0 0-1,0 0 1,-24 24 15</inkml:trace>
          <inkml:trace contextRef="#ctx0" brushRef="#br0" timeOffset="4275.6034">726 774 0,'72'24'0,"1"-24"47,-49 0-47</inkml:trace>
          <inkml:trace contextRef="#ctx0" brushRef="#br0" timeOffset="4079.3493">726 774 0</inkml:trace>
          <inkml:trace contextRef="#ctx0" brushRef="#br0" timeOffset="5596.3418">242 943 0,'48'0'47,"-24"0"-32</inkml:trace>
          <inkml:trace contextRef="#ctx0" brushRef="#br0" timeOffset="5775.5472">242 943 0,'145'0'0,"-73"0"47</inkml:trace>
          <inkml:trace contextRef="#ctx0" brushRef="#br0" timeOffset="6195.0679">556 943 0,'24'0'47,"1"0"-32,-1 0 1,0 0 15,0 0 32,0 0-32,-24 25-16,0-1 17,25-24-17,-1 0 1,0 0 0</inkml:trace>
          <inkml:trace contextRef="#ctx0" brushRef="#br0" timeOffset="6307.8013">847 968 0</inkml:trace>
          <inkml:trace contextRef="#ctx0" brushRef="#br0" timeOffset="6997.688">314 1089 0,'-48'24'46,"72"-24"17,0 0-47,1 0-1,-1 0-15,24 0 31</inkml:trace>
          <inkml:trace contextRef="#ctx0" brushRef="#br0" timeOffset="7670.6801">629 1089 0,'97'24'16,"-73"-24"47,0 0-48,49 0 32,-49 0 16,0 0-48,0 24 1,0-24 15,0 0-15</inkml:trace>
          <inkml:trace contextRef="#ctx0" brushRef="#br0" timeOffset="7289.6879">629 1089 0,'72'0'47</inkml:trace>
          <inkml:trace contextRef="#ctx0" brushRef="#br0" timeOffset="8309.6173">193 1306 0,'146'0'0</inkml:trace>
          <inkml:trace contextRef="#ctx0" brushRef="#br0" timeOffset="8239.909">193 1306 0,'25'0'78,"23"0"-62,-24 0-16,0 0 15</inkml:trace>
          <inkml:trace contextRef="#ctx0" brushRef="#br0" timeOffset="8407.256">411 1306 0</inkml:trace>
          <inkml:trace contextRef="#ctx0" brushRef="#br0" timeOffset="8488.5777">411 1306 0,'24'0'0,"25"0"46</inkml:trace>
          <inkml:trace contextRef="#ctx0" brushRef="#br0" timeOffset="9537.8568">363 1403 0,'24'0'47,"0"0"-31,0 0-16,0 0 15</inkml:trace>
          <inkml:trace contextRef="#ctx0" brushRef="#br0" timeOffset="8887.1557">726 1306 0,'48'-24'47,"-24"24"-1,0 0-30</inkml:trace>
          <inkml:trace contextRef="#ctx0" brushRef="#br0" timeOffset="9044.6953">726 1306 0,'121'-24'15,"-97"24"16,0 0-15,0 0 0</inkml:trace>
          <inkml:trace contextRef="#ctx0" brushRef="#br0" timeOffset="9885.5849">532 1451 0,'145'0'16,"-121"0"15,1 0 0</inkml:trace>
          <inkml:trace contextRef="#ctx0" brushRef="#br0" timeOffset="9705.5134">532 1451 0,'48'0'62</inkml:trace>
          <inkml:trace contextRef="#ctx0" brushRef="#br0" timeOffset="10096.1703">774 1451 0,'97'0'62,"-73"0"-46,0 0 0,0 0-1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08:54.350"/>
    </inkml:context>
    <inkml:brush xml:id="br0">
      <inkml:brushProperty name="width" value="0.10583" units="cm"/>
      <inkml:brushProperty name="height" value="0.10583" units="cm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A673BB4B-4F88-4931-95AA-D7FF1FA87F19}" emma:medium="tactile" emma:mode="ink">
          <msink:context xmlns:msink="http://schemas.microsoft.com/ink/2010/main" type="inkDrawing" rotatedBoundingBox="21663,2669 21852,4523 19767,4736 19577,2883" hotPoints="19810,4465 19810,2819 21705,3303 20952,4554" semanticType="enclosure" shapeName="Quadrilateral">
            <msink:sourceLink direction="with" ref="{9F195F5D-A90B-4A7E-8E2D-1F186DD54C7E}"/>
          </msink:context>
        </emma:interpretation>
      </emma:emma>
    </inkml:annotationXML>
    <inkml:trace contextRef="#ctx0" brushRef="#br0">24 0 0,'-24'0'63,"48"0"109,0 0-157,0 0 1,1 0 0,-1 0-1,0 0 1,0 0 0,0 0-16,1 0 15,-1 0 1,0 0-1,0 0 17,0 0-32,1 0 15,-1 0 1,0 0 0,0 0-16,-24 24 15,24-24 1,0 0-16,1 0 15,-1 0 1,0 0-16,0 0 16,0 0-1,1 0 1,-1 0 0,0 0-1,0 0 1,0 0-1,1 0-15,-1 0 16,0 0 0,0 0-16,0 0 15,1 0-15,-1 0 16,0 0 15,0 0-15,0 0-1,0 0 1,1 0-16,-1 0 16,0 0-1,0 0 32,0 0-31,1 0-1,-1 0 17,0 0 15,0 0-32,0 0 1,1 0 15,-1 0 16,-24 24 156,0 1-172,0-1-15,0 0 0,0 0-1,0 0 1,0 1-16,0-1 15,0 0 1,0 0-16,0 0 16,0 0-1,0 1-15,0-1 16,0 0-16,0 0 16,0 0-1,0 1-15,0-1 16,0 0-1,0 0 1,0 0 0,0 1-16,0-1 15,0 0 1,0 0-16,0 0 16,0 1-16,0-1 15,0 0 1,0 0-16,0 0 15,0 0 1,0 1 0,0-1-16,0 0 15,-24 0 1,24 0 0,0 1-1,0-1-15,0 0 16,0 0-1,-25 0 1,25 1 0,0-1-16,0 0 15,0 0-15,0 0 32,0 1-32,0-1 15,-24 0 1,24 0-16,0 0 15,0 0 1,0 1 0,0-1-1,0 0 1,0 0 0,0 0-1,0 1 1,0-1 15,0 0 0,0 0-15,0 0 0,0 1 15,0-1-16,0 0 17,0 0-1,0 0 16</inkml:trace>
    <inkml:trace contextRef="#ctx0" brushRef="#br0" timeOffset="-3172.4069">-24 97 0,'0'-24'0,"0"48"171,-25 0-155,25 0 0,0 0-16,-24 1 15,24-1 1,0 0-16,0 0 16,0 0-1,0 0-15,0 1 16,0-1-16,0 0 15,0 0-15,0 0 16,0 1-16,0-1 16,0 0-16,0 0 15,0 0-15,0 1 0,0-1 16,0 0 0,0 0-16,0 0 0,0 25 15,0-25-15,0 0 16,0 24-16,0-23 15,0 23-15,0-24 16,0 0-16,0 25 16,0-25-16,0 0 15,0 25-15,0-25 16,0 24-16,0-24 16,0 25-16,0-1 15,0-24-15,0 25 16,0-25-16,0 24 0,0-24 15,0 1-15,0-1 16,0 0-16,0 0 16,0 0-1,-24-24-15,24 25 16</inkml:trace>
    <inkml:trace contextRef="#ctx0" brushRef="#br0" timeOffset="2219.8282">-145 1597 0,'24'0'78,"0"0"-31,0 0-47,0 0 31,1 0-31,-1 0 16,-24 24 0,24-24-1,0 0 1,0 0 0,1 0-16,-1 0 15,0 0-15,0 0 16,0 0-1,1 0 1,-1 0 0,0 0-1,0 0-15,0 0 16,1 0 0,-1 0-16,0 0 15,0 0 1,0 0-1,0 24 1,1-24 0,-1 0-1,0 0 1,0 0-16,0 0 16,1 0-1,-1 0 1,0 24 15,0-24-15,0 0-1,1 0 17,-1 0-17,0 0 16,-24 24-31,24-24 16,0 0-16,1 0 31,-1 0-15,0 0 15,0 0 0,0 0-15,0 25 15,1-25 1,-1 0-17,0 0 1,0 0 15,0 0 0,1 0-15,-1 0 0,0 0 15,0 0 0,-24 24-15,24-24-16,1 0 15,-1 0 17,0 0 14</inkml:trace>
    <inkml:trace contextRef="#ctx0" brushRef="#br1" timeOffset="54634.4748">774 968 0,'24'-25'63,"-24"50"-48,0-1 1,24 0 0,-24 0-16,0 0 15,25 25-15,-25-1 0,0 1 16,24-1-1,-24 0-15,0-24 0,24 25 16,-24-25-16,0 24 16,24-23-16,-24-1 15,24-24 1,-24 24-16,24-24 16,-24 24 15,0-48 31,25 0-62,-25 0 16,24-25-16,0 1 16,24-1-16,-23 1 15,23-24-15,0-1 16,1 25-16,23-1 15,-47 1-15,47-1 16,-24 1-16,-23 24 16,23 0-16,0-25 15,-23 25-15,-1 0 16,0 0-16,0 24 16,0-24-16,1 24 15,-25-25-15,48 25 16,-48-24-16,24 24 0,0-24 15,1 24 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1:30.82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A622697D-8319-4C48-9FF1-953DB17D9CC7}" emma:medium="tactile" emma:mode="ink">
          <msink:context xmlns:msink="http://schemas.microsoft.com/ink/2010/main" type="writingRegion" rotatedBoundingBox="18819,4671 21924,4693 21914,6000 18809,5978"/>
        </emma:interpretation>
      </emma:emma>
    </inkml:annotationXML>
    <inkml:traceGroup>
      <inkml:annotationXML>
        <emma:emma xmlns:emma="http://www.w3.org/2003/04/emma" version="1.0">
          <emma:interpretation id="{A121AE5D-CEAF-4358-9777-8A43E8908753}" emma:medium="tactile" emma:mode="ink">
            <msink:context xmlns:msink="http://schemas.microsoft.com/ink/2010/main" type="paragraph" rotatedBoundingBox="18819,4671 21924,4693 21919,5295 18814,5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7C2E8D-17AB-40F2-A935-1DDD68BE782A}" emma:medium="tactile" emma:mode="ink">
              <msink:context xmlns:msink="http://schemas.microsoft.com/ink/2010/main" type="line" rotatedBoundingBox="18819,4671 21924,4693 21919,5295 18814,5272"/>
            </emma:interpretation>
          </emma:emma>
        </inkml:annotationXML>
        <inkml:traceGroup>
          <inkml:annotationXML>
            <emma:emma xmlns:emma="http://www.w3.org/2003/04/emma" version="1.0">
              <emma:interpretation id="{96696312-BC45-49C5-880F-A04EDBD440D5}" emma:medium="tactile" emma:mode="ink">
                <msink:context xmlns:msink="http://schemas.microsoft.com/ink/2010/main" type="inkWord" rotatedBoundingBox="18818,4718 20937,4733 20933,5288 18814,52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54 4452 0,'0'-19'47,"0"38"78,0-1-125,0 1 15,0 0-15,0 0 16,0 0-16,0 0 15,0 0-15,0 0 16,0 0-16,0 0 16,0 0-16,0 0 15,0 0 1,0 0 0,0 0-1,0 0 32</inkml:trace>
          <inkml:trace contextRef="#ctx0" brushRef="#br0" timeOffset="1672.9593">111 4395 0,'19'0'172,"0"0"-156,0 0 0,0 0-16,0 19 15,0-19 1,0 0-1,-1 0 1,1 0 0,-19 19-1,19-19 1,-19 19 0,19-1-1,-19 1 1,19-19 31,-19 19-47,0 0 31,-19-19-31,19 19 16,-19-19-1,0 0-15,19 19 16,-19-19-16,1 0 15,-1 19 1,0-19 0,0 0-16,19 19 15,-19-19-15,0 0 32,0 0-17,0 0 16,0 0 1,0 0-1,38 19 125,0 0-125,0-19-31,0 19 16,-19 0 0,19-19-16,-19 19 15,19-19-15,0 19 16,0 0 0,-19 0-1,19-19 1,-19 19-16,18 0 15,-18 0 1,19-19 0,-19 19-1</inkml:trace>
          <inkml:trace contextRef="#ctx0" brushRef="#br0" timeOffset="2834.5722">433 4622 0,'19'0'63,"0"0"-47,0 0-1,0 0 1,0 0 15,0 0-15,-19-19 15,0 0-15,0 0 15,-19 19-16,0 0 17,0 0-17,19-19 17,-19 19-32,0 0 15,0 0 16,0 0 1,0 0-1,19 19-15,-19-19-1,19 19-15,0 0 31,0 0-31,0 0 16,0 0 0,0 19 15,0-19-31,19 0 16,0 0-1,0 0 1,-19 0-1,19 0 1,0 0 15,0-19-15,0 0 0,0 0-16,-19-19 15</inkml:trace>
          <inkml:trace contextRef="#ctx0" brushRef="#br0" timeOffset="4499.2006">623 4584 0,'19'0'125,"0"0"-110,-1 0 1,1 0-16,0 0 16,0 0-16,0 0 15,0 0 1</inkml:trace>
          <inkml:trace contextRef="#ctx0" brushRef="#br0" timeOffset="3923.8417">812 4433 0,'0'-57'62,"0"38"-46,-19 19 15,0 0-15,0 0 15,0 0-15,19 19-1,-19-19 1,19 19-16,-19 56 47,19-56-47,0 0 16,0 0-16,0 0 15,0 0-15,0 0 16,0 0-16,0 0 0,0 0 15,0 0-15,19 0 16,-19 0-16,0 0 16,0 0-1,0 0-15,0 0 16,19 0-16,-19 0 16,0 0-1,0 0-15,0 0 16,0 0-1,0-1 17</inkml:trace>
          <inkml:trace contextRef="#ctx0" brushRef="#br0" timeOffset="5714.9712">1002 4565 0,'-38'19'63,"19"-19"-47,19 19-1,-19-19-15,0 19 16,0 0 15,-19 38 16,38-38-47,0 0 16,0 0-16,0 0 15,0 0 1,19-19-16,-19 19 15,19-19 1,0 0 0,0 0-16,0-19 15,0 19 1,-19-19-16,19 0 16,-19 0-16,0 0 31,19 0-16,-19 0 1,0 0 0,0 0-1,0 38 157,0 0-156,0 0-16,0 0 15,0 0-15,0 0 16,0 0-16,19 0 47,0 0-31,0-19-1,0 0 1</inkml:trace>
          <inkml:trace contextRef="#ctx0" brushRef="#br0" timeOffset="6883.6793">1324 4565 0,'0'-19'94,"-19"19"-94,0 0 31,0 0-15,0 0-16,19 19 16,-19-19-1,19 19-15,-19-19 16,0 0-1,19 19-15,-19 19 47,19-19-31,0 0 0,0 0-1,0 0 1,0 0-1,0 0 1,0 0-16,19-19 16,-19 19-1,19-19 1,0 0-16,-19 19 16,19-19-1,0 19 1,0-19-1,0 0 1</inkml:trace>
          <inkml:trace contextRef="#ctx0" brushRef="#br0" timeOffset="7859.5492">1495 4357 0,'0'19'78,"0"0"-62,0 0-16,0 0 16,0 0-16,0-1 15,0 20-15,0-19 16,0 0-16,0 0 15,0 0-15,0 0 16,0 0-16,0 0 16,0 0-16,0 0 15,0 0-15,0 0 16,0 0 0,0 0-1,0 0 1,0 0-1,19-19 1,-19 19 0,18-19-1,-18 19 17,19-19-17</inkml:trace>
          <inkml:trace contextRef="#ctx0" brushRef="#br0" timeOffset="8355.5463">1381 4546 0,'19'0'94,"0"0"-94,0 0 16,0 0-1,0 0-15,0 0 16,0 0 0,-1 0-16,1 0 15,0 0-15,0 0 16</inkml:trace>
          <inkml:trace contextRef="#ctx0" brushRef="#br0" timeOffset="9201.224">1741 4603 0,'19'0'47,"-38"19"-32,19 0-15,-19 0 16,19 0 0,-19 0-16,19 0 15,0 0-15,0 0 16,0 0 0,0 0-16,0 0 15,19-19 1,-19 19-16,19-19 0,0 0 15,0 0 1,0 0-16,0-19 0,0 0 16,0 0-16,-19 0 15,19 0-15,-19 0 16,0 0-16,0 0 16,0 0-1,0 0-15,0 0 16,0 0-16,-19 19 15,19-19-15,-19 19 32,0 0-32,0 0 15,19 19 1,-19-19-16</inkml:trace>
          <inkml:trace contextRef="#ctx0" brushRef="#br0" timeOffset="10079.8657">1949 4660 0,'19'-19'46,"0"19"-30,0 0 47,0 0-32,-19 19-16,0 0 1,0 0-16,0 0 16,0 0-1,0 0 1,0 0 0,0 0-1,19-19 32,-19-19-16,0 0-15,0 0 0,19 0-1,-19 0-15,19 0 16,-19 0-1,19 19-15,-19-19 16,19 19-16,-19-19 16,19 19-1,0 0 1</inkml:trace>
        </inkml:traceGroup>
        <inkml:traceGroup>
          <inkml:annotationXML>
            <emma:emma xmlns:emma="http://www.w3.org/2003/04/emma" version="1.0">
              <emma:interpretation id="{9B4ED096-DC8D-4A17-9761-627AFFA17DBF}" emma:medium="tactile" emma:mode="ink">
                <msink:context xmlns:msink="http://schemas.microsoft.com/ink/2010/main" type="inkWord" rotatedBoundingBox="21430,4690 21924,4693 21920,5186 21426,518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088.7954">2670 4508 0,'-19'0'63,"38"0"-1,0 0-62,0 0 16,0 0-16,0 0 15,0 0-15,0 0 16,-1 0-16,1 0 16,0 0-16,0 0 15</inkml:trace>
          <inkml:trace contextRef="#ctx0" brushRef="#br0" timeOffset="11488.6245">2746 4319 0,'0'19'125,"0"0"-125,0 0 15,0 0 1,0 0-16,0 0 15,0 18-15,-19-18 16,19 0-16,0 19 0,0-19 16,0 0-16,0 0 15,0 0-15,0 0 16,19 0-16,-19 0 16,0 0-16,0 0 15,0 0-15,0 0 16,0 0-1,0 0-15,0 0 32,19-19-32,0 0 15,-1 0 1,1 0 0,0 0 15</inkml:trace>
          <inkml:trace contextRef="#ctx0" brushRef="#br0" timeOffset="13134.6613">3011 4603 0,'0'-19'46,"-19"38"17,0-19-47,19 19-1,-19 0 1,19 0-16,0 0 15,0 0-15,0 0 16,19 0 15,0-19-15,-19 19-16,19-19 16,0 0 15,0 0-31,0-19 15,0 19 1,-19-19-16,19 19 16,-19-19-16,19 0 15,-19 0 1,19 0-16,-19 0 16,0 0-1,0 0-15,0 0 16,0 0-1,-19 0 1,0 19 0,0 0-1,0 0 1,0 19 0,0-19-16,0 19 15,0 0 1</inkml:trace>
        </inkml:traceGroup>
      </inkml:traceGroup>
    </inkml:traceGroup>
    <inkml:traceGroup>
      <inkml:annotationXML>
        <emma:emma xmlns:emma="http://www.w3.org/2003/04/emma" version="1.0">
          <emma:interpretation id="{E99B1F30-E1F5-4577-9B4A-D6E6DB17D4F7}" emma:medium="tactile" emma:mode="ink">
            <msink:context xmlns:msink="http://schemas.microsoft.com/ink/2010/main" type="paragraph" rotatedBoundingBox="18984,5387 21903,5395 21901,5999 18982,59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08B30C-F7A9-4C52-B629-271517224B37}" emma:medium="tactile" emma:mode="ink">
              <msink:context xmlns:msink="http://schemas.microsoft.com/ink/2010/main" type="line" rotatedBoundingBox="18984,5387 21903,5395 21901,5999 18982,5991"/>
            </emma:interpretation>
          </emma:emma>
        </inkml:annotationXML>
        <inkml:traceGroup>
          <inkml:annotationXML>
            <emma:emma xmlns:emma="http://www.w3.org/2003/04/emma" version="1.0">
              <emma:interpretation id="{5D96AEE8-1CB5-4367-91FF-4E707F7F8ED0}" emma:medium="tactile" emma:mode="ink">
                <msink:context xmlns:msink="http://schemas.microsoft.com/ink/2010/main" type="inkWord" rotatedBoundingBox="18984,5408 20387,5411 20385,5925 18982,592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808.8349">206 5153 0,'0'38'63,"0"-19"-48,19 0-15,-19 0 16,0 0-16,0 19 15,0-20-15,0 20 16,0-19-16,0 19 16,0-19-16,0 0 15,0 0-15,0 0 0,0 0 16,0 0 0,0-38 93,0 0-109,0 0 16,-19 0-16,19-19 15,0 19-15,0 0 16,0-19-16,0 19 15,0 1-15,0-1 16,0 0-16,0 0 16,0 0-16,0 0 15,0 0-15,19 0 16,-19 0 0,0 0-1,19 19 1,-19-19-1,18 19 1,1 0 0,0 0 15,0 0-15,0 19-1,0 0 1,0-19-1,-19 19-15,19 0 16,-19 0 15,0 0-15,0 0 0,0 0-1,0 0 1,0 0-1,-19-19-15,19 18 16,-19-18-16,0 0 16,0 0-1,0 0-15,0 0 32,19 19 93,0 0-94,19-19-16,0 0 1,0 0 0,-19 19-16,19-19 15,-19 19 1,19-19 0,0 19-1,0 0 1,0 0-1,0 0 1,-19 0-16,0 0 0,19-19 16,-19 19-16,19 0 15</inkml:trace>
          <inkml:trace contextRef="#ctx0" brushRef="#br0" timeOffset="16844.142">585 5361 0,'19'0'63,"0"0"-32,0-19-15,0 19-1,-19-19 17,0 1-1,0-1 0,-19 19-15,19-19-1,-19 19-15,0 0 16,0 0 15,0 0-15,0 0 15,0 0 0,19 19-15,-19-19-16,19 19 16,0-1-1,-19 1 1,19 0-16,0 0 16,0 0-1,0 0-15,0 0 16,0 0-16,0 0 15,19 0 1,-19 0-16,0 0 16,38 0 15,-19-19-15,19 0-16,-19 0 15,0-19-15</inkml:trace>
          <inkml:trace contextRef="#ctx0" brushRef="#br0" timeOffset="17801.8547">850 5323 0,'-19'0'47,"0"0"-16,19 19-31,-19-19 16,19 19-1,-19 0-15,19 0 16,0 0 0,-19-19-16,19 19 15,0 0-15,0 0 16,0 0 0,0 0-1,19-19 1,0 0-1,0 0 1,-19-19-16,19 0 16,0 0-16,0 0 15,-19 0 1,19 0-16,-19 0 16,0 0-1,0 0 1,-19 19 62,19 19-78,0 0 16,0 0-1,0 0-15,0 0 16,0 0-16,0 0 15,0 0 1,38 0 31,-38-38-47</inkml:trace>
          <inkml:trace contextRef="#ctx0" brushRef="#br0" timeOffset="18945.3494">1191 5305 0,'-19'0'62,"0"18"-46,-56 58 31,75-57-32,-19 0-15,19 0 16,0 0-16,0 0 15,19-19 32,-1 0-31,1 0 0,0 0-16,0 0 15,0-19 1,0 0-1,-19 0-15,19 0 16,-19 0-16,19 0 16,-19 0-16,0 0 15,19 0-15,-19 1 0,0-1 16,19 0-16,-19 0 16,0-19-16,0 19 15,19 0-15,-19 0 16,0 0-16,0 0 15,0 0-15,0 0 16,0 0 0,19 0-16,-19 38 93,0 0-93,-19 0 16,19 0-16,-19 38 31,19-38-31,-19 0 0,19 19 16,0-19-16,0 19 16,-19-1-16,19-18 15,0 0-15,0 0 16,0 0-16,0 0 15,0 0-15,0 0 16,19-19 0,0 0 15,0 0-31</inkml:trace>
          <inkml:trace contextRef="#ctx0" brushRef="#br0" timeOffset="20599.8792">1495 5323 0,'-19'19'109,"0"-19"-109,0 19 16,0 0 0,0-19 15,19 19-31,-19 0 0,0 0 15,19 0 1,-19 0 0,19 0-1,19-19 17,0 0-17,0 0-15,0 0 0,0 0 16,0 0 46,0-19-62,-19 0 0,19 19 16,-19-19-16,0 0 16,19 19-16,-19-19 15,18 0 32,-18 38 31,0 0-62,0 0-1,0 0 1,0 0 0,0 0-16,0 0 15,19 0 1,0-19 0,0 0-1,0 0 1,-19-19-1</inkml:trace>
        </inkml:traceGroup>
        <inkml:traceGroup>
          <inkml:annotationXML>
            <emma:emma xmlns:emma="http://www.w3.org/2003/04/emma" version="1.0">
              <emma:interpretation id="{4911B0C1-6D24-466C-877B-5E528FC33A8A}" emma:medium="tactile" emma:mode="ink">
                <msink:context xmlns:msink="http://schemas.microsoft.com/ink/2010/main" type="inkWord" rotatedBoundingBox="20595,5392 21903,5395 21901,5999 20593,599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1711.8993">1817 5039 0,'0'-19'62,"0"38"-62,0 0 16,0 95 31,0-76-47,0-19 15,0 19-15,0-19 16,0 0-16,0-1 16,0 1-16,0 0 15,0 0-15,0 0 16,0 0 0,0 0 15,19-38 31,-19 0-46,19 19-16,0-19 16,-19 0-16,19 19 15,0 0 16,0 0 16,-19 19-31,18 0 15,-18 0-15,0 0-1,0 0 17,0 0-17,-75 0 48,18-38-16,57 0-32,0 0-15,0 0 16</inkml:trace>
          <inkml:trace contextRef="#ctx0" brushRef="#br0" timeOffset="22370.2938">2044 5342 0,'0'19'63,"0"0"-48,0 0 1,0 0-16,0 0 0,0 0 16,0 0-16,0 0 15,19-19 1</inkml:trace>
          <inkml:trace contextRef="#ctx0" brushRef="#br0" timeOffset="22641.1483">2063 5210 0</inkml:trace>
          <inkml:trace contextRef="#ctx0" brushRef="#br0" timeOffset="23149.9773">2196 5134 0,'19'38'47,"-19"-19"-31,0 0-16,0 0 15,0 19-15,0-19 16,0 0-16,0 18 16,0-18-16,0 19 15,0-19-15,0 0 0,0 19 32,0-19-1,19-19-16,0 0 17,0 0-17</inkml:trace>
          <inkml:trace contextRef="#ctx0" brushRef="#br0" timeOffset="23503.4632">2404 5342 0,'0'38'47,"0"-19"-47,0 0 16,0 0 0,0 0-16,0 0 31</inkml:trace>
          <inkml:trace contextRef="#ctx0" brushRef="#br0" timeOffset="23811.7264">2404 5172 0,'0'-38'47,"19"38"0</inkml:trace>
          <inkml:trace contextRef="#ctx0" brushRef="#br0" timeOffset="24988.1244">2575 5248 0,'-19'0'46,"38"0"17,0 19-63,0-19 16,0 0-16,19 0 15,-19 0-15,0 19 16,0-19-16</inkml:trace>
          <inkml:trace contextRef="#ctx0" brushRef="#br0" timeOffset="24566.5314">2613 5077 0,'19'0'63,"-19"19"-63,0 0 16,0 0-1,0 19-15,0-19 16,-19 0-16,19 0 0,0 19 15,0-19-15,0 0 16,0 18-16,0-18 16,0 0-16,0 0 15,0 0-15,0 0 16,0 0 0,0 0-1,0 0 16,19-19-31,0 0 32,0 0-17,0 0 1</inkml:trace>
          <inkml:trace contextRef="#ctx0" brushRef="#br0" timeOffset="25564.7388">2878 5323 0,'19'0'47,"0"0"-31,0 0-1,0 0 1,0 19 0,0-19-16,0 19 15,0-19 1</inkml:trace>
          <inkml:trace contextRef="#ctx0" brushRef="#br0" timeOffset="26031.1144">3125 5210 0,'0'19'63,"-19"0"-63,0 0 15,19 19-15,-19-20 16,0 1-16,0 19 16,0-19-16,19 19 15,-19-19-15,0 19 16,19-19-16,-19 0 16,19 0-16,0 0 15,-19 0-15,19 0 16,0 0-1,-19-19 1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4:31.589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54E5FF6-41DB-4781-8FB3-BE24EC0CA7F1}" emma:medium="tactile" emma:mode="ink">
          <msink:context xmlns:msink="http://schemas.microsoft.com/ink/2010/main" type="writingRegion" rotatedBoundingBox="22058,8027 25442,8365 25083,11974 21698,11637"/>
        </emma:interpretation>
      </emma:emma>
    </inkml:annotationXML>
    <inkml:traceGroup>
      <inkml:annotationXML>
        <emma:emma xmlns:emma="http://www.w3.org/2003/04/emma" version="1.0">
          <emma:interpretation id="{691E32B4-6EAA-4016-B7DE-DEF04D01A1A3}" emma:medium="tactile" emma:mode="ink">
            <msink:context xmlns:msink="http://schemas.microsoft.com/ink/2010/main" type="paragraph" rotatedBoundingBox="22393,8037 24015,8242 23917,9015 22295,8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8EAE0E-D14B-441F-8952-480CA1C57D2C}" emma:medium="tactile" emma:mode="ink">
              <msink:context xmlns:msink="http://schemas.microsoft.com/ink/2010/main" type="line" rotatedBoundingBox="22393,8037 24015,8242 23917,9015 22295,8810"/>
            </emma:interpretation>
          </emma:emma>
        </inkml:annotationXML>
        <inkml:traceGroup>
          <inkml:annotationXML>
            <emma:emma xmlns:emma="http://www.w3.org/2003/04/emma" version="1.0">
              <emma:interpretation id="{32B71845-D530-440A-9348-FDA4D2E6C4B7}" emma:medium="tactile" emma:mode="ink">
                <msink:context xmlns:msink="http://schemas.microsoft.com/ink/2010/main" type="inkWord" rotatedBoundingBox="22393,8037 24015,8242 23917,9015 22295,88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653 460 0,'-24'121'63,"24"-97"-48,0 0-15,0 1 31,24-25-31,0 0 16,49-49 15,-73 25-15,24-73 31,-48 73-47,0 24 15,-1 0 1</inkml:trace>
          <inkml:trace contextRef="#ctx0" brushRef="#br1" timeOffset="-27176.0333">460 339 0</inkml:trace>
          <inkml:trace contextRef="#ctx0" brushRef="#br1" timeOffset="-27287.3653">605 146 0,'-73'72'0</inkml:trace>
          <inkml:trace contextRef="#ctx0" brushRef="#br0" timeOffset="711.8248">653 291 0,'-73'24'47,"73"0"-31,0 0-1,0 1-15,-24-25 16,24 24-16,0 0 0,0 0 16,0 0-1,0 0 1,24-24-1,1-24 1,-1 24 0,0-24-16,-24 0 15,24 0-15,-24 0 16,24-1 0,-24 1-1,0 0-15,0 0 16</inkml:trace>
          <inkml:trace contextRef="#ctx0" brushRef="#br1" timeOffset="-27566.4655">605 146 0</inkml:trace>
          <inkml:trace contextRef="#ctx0" brushRef="#br1" timeOffset="-30643.3306">0 0 0,'24'0'171,"0"0"-155,0 0 0,1 0-16,-1 0 15,0 0 1,0 0 0,0 0-16,1 0 15,-1 0 1,0 0-1,0 0-15,0 0 0,1 0 16,-1 0 0,-24 25-1,24-25-15,0 0 16,0 0 0,1 0-1,-25 24-15,24-24 16,0 0-1,0 24 17,0-24-17,0 0 1</inkml:trace>
          <inkml:trace contextRef="#ctx0" brushRef="#br1" timeOffset="-29015.0655">48 0 0,'0'25'94,"0"-1"-63,0 0-15,0 0-1,0 0 1,0 1 0,0-1-1,0 0 1,-24-24-1,24 24 1,0 0 0,0 1-1,0-1 17,0 0 14,24-24 158,0 0-142,1 0-31,-1 0-15,0 0 15,0 0-15,0 0-1,1 0 1,-1 0 15,0 0-31,0 24 32,0-24-17,1 0-15,-1 0 16,0 0-1,0 0 1,0 0 15,-24 24 32</inkml:trace>
          <inkml:trace contextRef="#ctx0" brushRef="#br1" timeOffset="-28085.7103">314 121 0,'-48'0'63,"24"0"-48,0 0 17,24 25-32,-25-1 15,25 0 1,0 0-16,0 0 15,0 1 1,0-1 0,25-24-1,-1 0 1,0 0-16,0 0 16,0 0-1,1 0 1,-1-24-16,0-1 15,-24 1 1,0 0 0,0 0-1</inkml:trace>
          <inkml:trace contextRef="#ctx0" brushRef="#br0" timeOffset="2326.4193">484 388 0,'-49'24'63,"25"0"-63,0-24 15,24 24-15,0 0 16,-24 0-16,24 1 16,0-1-16,0 0 15,0 0-15,0 0 16,24-24 15,0 0-31,0 0 16,1 0-16,-1-24 15,0 0-15,0 0 0,0 0 16,-24-1-16,24 25 16,-24-24-16,0 0 15,-24 0 1,0 0 0,0 24-1,0 0-15</inkml:trace>
          <inkml:trace contextRef="#ctx0" brushRef="#br0" timeOffset="1522.9054">798 25 0,'-48'24'47,"24"-24"-47,24 24 15,-25-24-15,25 24 16,-24 0 0,24 1-16,0-1 15,0 0-15,0 0 16,0 0-16,24 1 15,1-25 1,-1 0 0,0 0-16,49-25 31,-73-96 16,0 97-47,-25 0 15,1 24 17,24 24-17</inkml:trace>
          <inkml:trace contextRef="#ctx0" brushRef="#br0" timeOffset="4162.1938">992 315 0,'-97'24'47,"73"0"-31,0-24-1,24 25-15,0-1 16,-25-24-16,25 24 16,0 0-16,0 0 15,0 0 1,25-24-1,-1 0-15,0 0 16,0 0 0,-24-24-16,24 24 0,1-24 15,-25 0-15,0 0 16</inkml:trace>
          <inkml:trace contextRef="#ctx0" brushRef="#br0" timeOffset="3420.4478">919 0 0,'0'-24'62,"0"48"-46,-24 1 0,24-1-1,-24 0-15,24 0 16,0 25-16,0-25 16,0 0-16,0 0 15,0 0 1,24-24-16,0 0 15,0 0 1,1 0-16,-1 0 16,0 0-16,0-24 15,0 24-15,-24-24 16,0 0-16,0 0 16,0-1-1,0 1-15,-24 0 31,24 0-31,-24 24 16,0 0 0,0 0-1</inkml:trace>
          <inkml:trace contextRef="#ctx0" brushRef="#br1" timeOffset="-23120.3307">1209 25 0,'0'24'157,"-24"-24"-157,24 24 15,-24 0-15,24 0 16,-24-24-16,24 25 15,0-1-15,-24-24 16,24 24-16,-25-24 16,25 24-16,-24 0 15,24 1 17</inkml:trace>
          <inkml:trace contextRef="#ctx0" brushRef="#br0" timeOffset="8899.5718">1185 412 0,'-72'24'47,"72"0"-47,0 0 16,0 0 0,0 1-1,24-25 16,0 0-15,0 0-16,0 0 16,1-25-16,-1 25 15,-24-24 1,0 0 0,0 0-16,-24 0 15,-1 24 1,1-24-16,0 24 15,0 0 1,0 0 15</inkml:trace>
          <inkml:trace contextRef="#ctx0" brushRef="#br1" timeOffset="-21141.5052">1234 49 0,'0'48'188,"24"-48"-188,-24 24 15,24-24 1,-24 25-16,24-1 31,0 0-15,1-24-1,-25 24 1,24-24 0,0 24-1,0-24 17,-24 25-32,24-25 15,1 24 16,-1-24 1,0 24-17,0-24 17,-24 24-17,24-24-15,0 24 47,-24 1 203,0-1-219,-24-24 1,24 24-17,-24-24 1,24 24-16,-24-24 15,24 24 1,-24-24 0,24 24 15,-24-24-15,24 25-1,-25-25 1,25 24 46,-24-24-46,0 0 125,0 0-95,0 0-30,24-24-16,-25-1 16,1 1-1,0 0 1,24 0 15,-24 24-31,0 0 31,24-24-31,-25 0 32,1-1-1,0 25 0,24-24 0,-24 24 1,24-24-17,0 0 79</inkml:trace>
          <inkml:trace contextRef="#ctx0" brushRef="#br1" timeOffset="-20450.7465">1306 291 0,'-24'0'62,"24"24"-46,0 0 0,-24 49 30,24-49-46,24-24 16,0 0 0,0 0-1,1 0-15,-1-24 16,0 24-16,-24-24 16,0-1-1,0 1 1,0 0-16,0 0 15,-24 24 1,24-24-16,-24 24 16,-1 0-1,1 0 1</inkml:trace>
          <inkml:trace contextRef="#ctx0" brushRef="#br0" timeOffset="5684.6627">968 605 0,'48'-48'15,"-145"48"32</inkml:trace>
          <inkml:trace contextRef="#ctx0" brushRef="#br0" timeOffset="5580.5564">968 605 0,'-49'0'47,"25"0"-47,0 24 15,0-24-15,24 25 16,-25-1-16,25 0 16,0 0-1,0 0-15,25-24 32,23 0-32,-24 0 15,25-24-15,-25 0 0</inkml:trace>
        </inkml:traceGroup>
      </inkml:traceGroup>
    </inkml:traceGroup>
    <inkml:traceGroup>
      <inkml:annotationXML>
        <emma:emma xmlns:emma="http://www.w3.org/2003/04/emma" version="1.0">
          <emma:interpretation id="{B8146FCC-C7CD-4A16-9DA8-A0DA08222DF3}" emma:medium="tactile" emma:mode="ink">
            <msink:context xmlns:msink="http://schemas.microsoft.com/ink/2010/main" type="paragraph" rotatedBoundingBox="22400,8658 24360,8659 24359,9312 22399,9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BFDB9D-5A14-4B7E-A862-9D5345729C47}" emma:medium="tactile" emma:mode="ink">
              <msink:context xmlns:msink="http://schemas.microsoft.com/ink/2010/main" type="line" rotatedBoundingBox="22400,8658 24360,8659 24359,9312 22399,9311"/>
            </emma:interpretation>
          </emma:emma>
        </inkml:annotationXML>
        <inkml:traceGroup>
          <inkml:annotationXML>
            <emma:emma xmlns:emma="http://www.w3.org/2003/04/emma" version="1.0">
              <emma:interpretation id="{2D93AF63-118B-4FD5-B1DC-59D47DB88B53}" emma:medium="tactile" emma:mode="ink">
                <msink:context xmlns:msink="http://schemas.microsoft.com/ink/2010/main" type="inkWord" rotatedBoundingBox="22400,8658 24360,8659 24359,9312 22399,931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657.5972">968 1041 0,'-73'0'63,"49"0"-48,0 0-15,-1 0 16,1 24 0,0 0 15,24 0-16,24 0 17,0-24-17,1 0-15,-1 0 0,0 0 16,0-24-16,0 0 16,1 24-1,-25-24 16,-25 24-15,25-24 0,-24-1-1,24 1 1,-24 24-16,24-24 16,-24 24-1</inkml:trace>
          <inkml:trace contextRef="#ctx0" brushRef="#br0" timeOffset="-810.2182">919 871 0,'-24'-24'46,"0"24"48,0 0-47,24 24-31,-25-24-1,25 25-15,0-1 16,0 0 0,25 0-1,-1-24 1,-24 24-1,24-24-15,0 0 16,0 0 0,1-24-1,-1 0 1,-24 0-16,24 0 16,-24-1-1,0 1-15,0 0 16,0 0 15,-24 24 0,24-24-15,-24 24-16,-1 0 16</inkml:trace>
          <inkml:trace contextRef="#ctx0" brushRef="#br0" timeOffset="6554.7721">1137 896 0,'-73'72'47,"49"-72"-32,24 24-15,0 0 0,0 1 16,24-1 0,0-24-1,25 0 1,-25-24-16,0 24 16,0-25-16,1 1 15,-25 0 1,0 0-16,0 0 15,0 0 1,-25-1-16,1 1 16,0 24-1,0 0-15,0 0 16,-1 0 0</inkml:trace>
          <inkml:trace contextRef="#ctx0" brushRef="#br1" timeOffset="-11074.7547">1282 775 0,'24'0'140,"0"24"-124,1-24 0,-1 0-1,0 0 1,0 0 0,0 0-1,1 24 1,-1-24-1,0 0-15,0 0 16,0 0 0,0 0-16,1 0 15,-1 0-15,0 0 32,0 0-17,-24 24-15,24-24 16,1 0-16,-1 0 15,0 0 1,0 0 0,0 0-16,1 0 15,-1 0 1,0 0 0,0 0 30,0 0-30,1 0 0,-25 24 140,0 1-140,-25-25-16,25 24 15,0 0 1,-24-24-16,24 24 15,0 0 1,0 0 0,0 1 15,-24-1-15,24 24 30,0-24-14,-24-24 140,0 0-157,-1 0 1,1 0-1,0 0 1,0 0 0,24-24-1,-24 24-15,-1 0 16,1 0 0,0 0-1,0 0 1,0 0-16,-1-24 15,1 24 1,0 0 0,0 0-1,0 0 1,0 0 0,-1-24 15,-71 24 0,71 0-31,1 0 31,24-24-15,-24 24 0,0 0-1,0 0 1,-1 0 15,25-25 16</inkml:trace>
          <inkml:trace contextRef="#ctx0" brushRef="#br1" timeOffset="-12980.1621">1234 823 0,'0'24'93,"0"0"-61,0 1-17,0-1 1,0 0-16,0 0 16,0 0-16,0 0 15,0 1 1,0-50 46</inkml:trace>
          <inkml:trace contextRef="#ctx0" brushRef="#br1" timeOffset="-10371.4815">1596 896 0,'-24'24'62,"24"0"-46,0 0-16,-24-24 16,24 24-16,0 0 15,0 1 1,24-25 0,0 24-16,1-24 15,-1 0 1,0 0-16,0 0 15,0-24 1,-24-1 0,0 1-1,0 0-15,0 0 16,0 0 0,0 0-16,-24 24 15,0 0 1,0 0-1,0 0 1</inkml:trace>
          <inkml:trace contextRef="#ctx0" brushRef="#br0" timeOffset="-2563.5225">701 920 0,'-24'0'79,"0"0"-48,0 0 0,24 24-15,-24-24-16,24 24 31,-25 0-15,25 0-16,0 1 15,0-1 1,0 0-16,0 0 15,0 0 17,25-24-17,-1 0 17,0 0-32,0 0 15,0 0 16,1-24 16,-25 0-47,24 24 16,-24-24-16,0 0 16,24 24-16,-24-25 15,0 1-15,-24 0 47,0 24-31,-1 0-1,25-24 32</inkml:trace>
          <inkml:trace contextRef="#ctx0" brushRef="#br0" timeOffset="10231.2804">822 726 0,'-24'0'47,"0"0"-16,0 0-15,24 24-16,-24 1 16,-1-1-1,25 0 1,0 0-16,25 0 47,-1-24-47,0 0 15,24 0-15,-23-24 16,-1 24-16,0-24 16,-24 0-1,0 0 1,0-1-1</inkml:trace>
          <inkml:trace contextRef="#ctx0" brushRef="#br1" timeOffset="-17413.6007">24 896 0,'0'24'172,"0"0"-156,24 0-1,-24 0 1,24 0 0,-24 1-1,25-1-15,-25 0 31,24-24-31,-24 24 32</inkml:trace>
          <inkml:trace contextRef="#ctx0" brushRef="#br1" timeOffset="-15275.255">97 847 0,'48'0'156,"-24"24"-140,0-24 0,1 0-1,-1 0 1,0 0-16,0 0 16,0 0 15,1 0-16,-1 0-15,0-24 16,0 24 0,0 0-16,1 0 47,-1 0-16,-24-24-31,24 24 15,0 0 95,-24 24 280,0 0-343,0 1-15,0-1-1,24 0 0,-24 0-15,0 0 15,24-24-15,-48 0 234,0 0-219,0 0-16,0 0 1,0 0 0,24 24-1,-25-24-15,1 0 32,0 0-17,0 0 1,0 0-1,-1 0-15,1 0 32,0 25-1,0-25 0,0 24-15,-1-24 46,1 0-46,0 0 15</inkml:trace>
          <inkml:trace contextRef="#ctx0" brushRef="#br0" timeOffset="-4191.6458">411 654 0,'-24'0'47,"0"0"-16,24 24-16,-24-24-15,-1 0 32,25 24-32,-24-24 31,24 24-15,-24-24-16,0 0 15,24 24-15,-24-24 16,24 25-1,0-1 1,0 0 0,0 0 15,24 0-15</inkml:trace>
          <inkml:trace contextRef="#ctx0" brushRef="#br1" timeOffset="-14630.6479">363 896 0,'-24'24'63,"24"0"-32,0 0 0,0 0-15,24-24-1,0 0 1,0 0 31,-24-24-47,0 0 31,0 0-15,0 0-1,-24-1 17,0 25-17,0 0 1,-1 0-1</inkml:trace>
          <inkml:trace contextRef="#ctx0" brushRef="#br0" timeOffset="-3800.2469">435 678 0,'49'0'46,"-25"0"-30,-24 24-16,24-24 16,-24 24-16,24 0 15,0 1 17</inkml:trace>
          <inkml:trace contextRef="#ctx0" brushRef="#br0" timeOffset="4921.5032">1137 484 0,'-49'97'47,"49"-73"-47,-24 0 15,24 1 1,0-1-16,0 0 15,24-24 1,1 0-16,-1 0 16,0 0-16,0 0 15,0 0-15,1-24 16,-1 0 0,-24-1-1,0 1 1,-24 24-16,24-24 0,-25 24 15,1-24-15,0 24 16,0 0 0,0 0-1</inkml:trace>
          <inkml:trace contextRef="#ctx0" brushRef="#br0" timeOffset="8078.7453">1403 581 0,'-97'24'47,"73"0"-31,24 1-1,0-1-15,0 0 32,24-24-32,0 0 15,1 0-15,23 0 16,-24 0-16,0 0 15,1 0-15,-1-24 16,0 0 0,-24-1-16,0 1 15,-24 24 1,24-24 0,-24 24-16,-1-24 15</inkml:trace>
        </inkml:traceGroup>
      </inkml:traceGroup>
    </inkml:traceGroup>
    <inkml:traceGroup>
      <inkml:annotationXML>
        <emma:emma xmlns:emma="http://www.w3.org/2003/04/emma" version="1.0">
          <emma:interpretation id="{7B3B2ACF-7B25-47F8-89D1-09C9850A0224}" emma:medium="tactile" emma:mode="ink">
            <msink:context xmlns:msink="http://schemas.microsoft.com/ink/2010/main" type="paragraph" rotatedBoundingBox="23852,9503 22618,9508 22617,9240 23851,92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D2066BC-26CC-406D-9B0C-C601195F220F}" emma:medium="tactile" emma:mode="ink">
              <msink:context xmlns:msink="http://schemas.microsoft.com/ink/2010/main" type="line" rotatedBoundingBox="23852,9503 22618,9508 22617,9240 23851,9236"/>
            </emma:interpretation>
          </emma:emma>
        </inkml:annotationXML>
        <inkml:traceGroup>
          <inkml:annotationXML>
            <emma:emma xmlns:emma="http://www.w3.org/2003/04/emma" version="1.0">
              <emma:interpretation id="{85AF81B5-006B-4C90-B892-885CFAFEF259}" emma:medium="tactile" emma:mode="ink">
                <msink:context xmlns:msink="http://schemas.microsoft.com/ink/2010/main" type="inkWord" rotatedBoundingBox="23852,9503 22618,9508 22617,9240 23851,923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014.4334">411 1113 0,'-48'0'63,"24"0"-47,-1 0-1,1 24 1,0 1 15,24-1-15,-24-24-16,24 24 15,0 0 1,24-24 0,0 24-1,0-24-15,1 0 0,-1 0 16,0 0-16,0 0 15,0-24 1,1 0 0,23-49 31,-48 49-32,0 0 1,-24 24-1,24-24-15,-24 24 16,-1 0 0</inkml:trace>
          <inkml:trace contextRef="#ctx0" brushRef="#br0" timeOffset="12713.103">629 1113 0,'-97'73'47,"73"-49"-32,24 0 1,0 0 0,0 1-1,0-1-15,24-24 16,0 0 0,0 0-16,25 0 15,-25 0-15,0 0 16,0 0-16,1-24 15,-25-1 1,0 1 0,0 0-1,0 0-15,-25 0 16,1-1 0,0 25-1,0 0 1</inkml:trace>
          <inkml:trace contextRef="#ctx0" brushRef="#br0" timeOffset="14265.5419">968 1210 0,'-49'0'47,"25"0"-31,0 0-1,0 24-15,-1 0 16,25 1 0,0-1-1,0 0-15,25-24 16,-1 0-1,24 0-15,-24 0 16,25-24-16,-25 0 16,0-1-16,0 25 15,-24-24-15,0 0 16,0 0 0,-24 24-1,0-24-15,0 24 16,0-25-16,-1 25 31</inkml:trace>
          <inkml:trace contextRef="#ctx0" brushRef="#br0" timeOffset="14903.8038">1161 1137 0,'-97'49'62,"73"-25"-62,193-48 94,-169 0-94,25 24 0,-25-25 16,0 1-1,-25 24 1,1 0-16,0-24 15,0 24 1,0 0-16,-1 0 31</inkml:trace>
          <inkml:trace contextRef="#ctx0" brushRef="#br0" timeOffset="7244.638">1403 1089 0,'-24'24'78,"0"-24"-78,-1 24 16,25 1-16,-24-1 15,24 0 1,0 0-16,0 0 15,0 1-15,24-25 32,1 0-32,-1 0 15,0 0-15,0 0 16,0 0-16,1-25 16,-25 1-1,0 0 1,0 0-16,-25 24 15,25-24-15,-24 24 16,0 0-16</inkml:trace>
        </inkml:traceGroup>
      </inkml:traceGroup>
    </inkml:traceGroup>
    <inkml:traceGroup>
      <inkml:annotationXML>
        <emma:emma xmlns:emma="http://www.w3.org/2003/04/emma" version="1.0">
          <emma:interpretation id="{35A4AA17-42FD-4220-82EB-D069D5478C94}" emma:medium="tactile" emma:mode="ink">
            <msink:context xmlns:msink="http://schemas.microsoft.com/ink/2010/main" type="paragraph" rotatedBoundingBox="21901,9606 24739,9889 24637,10905 21799,10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03D71D-1E23-4647-98BB-A28D30F2FEB4}" emma:medium="tactile" emma:mode="ink">
              <msink:context xmlns:msink="http://schemas.microsoft.com/ink/2010/main" type="line" rotatedBoundingBox="21901,9606 24739,9889 24637,10905 21799,10622"/>
            </emma:interpretation>
          </emma:emma>
        </inkml:annotationXML>
        <inkml:traceGroup>
          <inkml:annotationXML>
            <emma:emma xmlns:emma="http://www.w3.org/2003/04/emma" version="1.0">
              <emma:interpretation id="{46311788-3650-42AE-8805-8B06378714D0}" emma:medium="tactile" emma:mode="ink">
                <msink:context xmlns:msink="http://schemas.microsoft.com/ink/2010/main" type="inkWord" rotatedBoundingBox="21901,9606 24739,9889 24637,10905 21799,1062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40024.3814">2225 1863 0,'0'24'78,"-24"-24"-62,0 25-16,0-1 15,24 0 1,-24-24 0,24 24-1,24-24 16,0 0-31,0 0 16,0 0 0,1 0-16,-1 0 15,0 0-15,-24-24 16,24 0 0,-24 0-1,0-1-15,24 25 16,-24-24-16,-24 24 62,24 24-46,-24-24-16,24 25 16,0-1-16,0 0 15,-24 0-15,24 0 16,0 0-1,0 1-15,0-1 16,0 0-16,0 0 16,0 25 15,0-25-31,-24-24 0,24 24 16,0 0-16,-25-24 15,25 24-15,-24 1 16,0-25-16,0 24 15,0-24 1,-1 0-16,1 0 31,24-24-31,0-1 16,0 1 0,0 0-1,0 0-15,0 0 16,24 24-16,1-25 15,-1 1-15,0 0 16,0 24 0,0 0-1</inkml:trace>
          <inkml:trace contextRef="#ctx0" brushRef="#br2" timeOffset="35834.4985">895 1791 0,'145'0'171</inkml:trace>
          <inkml:trace contextRef="#ctx0" brushRef="#br2" timeOffset="35451.6898">943 1573 0,'0'48'63,"0"-24"-63,0 1 0,0-1 15,0 0-15,0 0 16,-24 0-16,24 25 16,0-25-16,0 0 15,0 0-15,0 1 16,0-1-16,0 0 16,0 0-16,0 0 15,0 0 1,0 1 15,24-25-15,1 0-1,-1 0-15,0 0 16,0-25 15</inkml:trace>
          <inkml:trace contextRef="#ctx0" brushRef="#br2" timeOffset="36500.7982">1137 1839 0,'-24'48'47,"24"-23"-32,-25-1 1,25 0 0,0 48 15,73-47 16,-49-25-47,0-25 0,1 1 15,-1 0-15,0 0 16,0 0-16,-24 0 16,0-1-16,0 1 15,0 0-15,0 0 16,0 0 0,-24 24-16,0 0 15,0 0-15,-1 0 16,1 0-1,0 0-15</inkml:trace>
          <inkml:trace contextRef="#ctx0" brushRef="#br2" timeOffset="37280.625">1427 1887 0,'24'0'63,"1"0"-63,-1 0 47,-24 25 0,0-1-47,0 0 15,0 0 1,0 0-16,0 0 31,0-48 32,0 0-48,0 0-15,0 0 16,24 0-16,-24-1 16,24 1-1,0 0 16,0 24 1</inkml:trace>
          <inkml:trace contextRef="#ctx0" brushRef="#br2" timeOffset="37693.7435">1717 1839 0,'0'73'62,"0"-49"-46,0 0-16,0 0 16,0 0-1</inkml:trace>
          <inkml:trace contextRef="#ctx0" brushRef="#br2" timeOffset="38047.8664">1742 1670 0</inkml:trace>
          <inkml:trace contextRef="#ctx0" brushRef="#br2" timeOffset="38961.1475">1742 1670 0,'121'145'15,"-121"-121"48,0 0-48,0 0 1,0 1 0,0-1-1,0 0 1,0 0 0,24-24 46,-24-24-31,24 24-31,-24-24 16,24 24 0,-24-24-1,24-1 1,1 25-1,-25-24 1,24 24-16,0 0 78,-24 24-62,0 1-1,0-1 1,0 0 0,0 0-1,0 0 17</inkml:trace>
          <inkml:trace contextRef="#ctx0" brushRef="#br2" timeOffset="29308.4893">-484 1524 0,'0'25'125,"0"-1"-110,0 0 1,0 0 0,0 0-16,0 1 15,0-1-15,0 0 16,0 0 0,0 0-16,0 1 15,0-1-15,0 0 16,0 0-1,0 0 1,0 1 0,0-1-1</inkml:trace>
          <inkml:trace contextRef="#ctx0" brushRef="#br2" timeOffset="30673.3173">-436 1524 0,'25'0'47,"-1"0"-16,0 0 1,0 0-32,0 0 15,1 0-15,-1 0 31,0 25-15,-24-1 15,24-24-15,-24 24 0,0 0-1,24-24-15,-24 24 16,0 1-1,0-1 1,-24 0 15,0-24-15,0 0 0,0 0-1,-1 0 1,1 0-16,0 0 15,0 0 1,0 0 15,-1 24 16,1-24-16,48 24 63,1-24-63,-25 25-15,24-25-16,0 24 16,0-24-1,-24 24 1,24 0 0,-24 0-1,0 1 16,25-25-31,-25 24 32,0 0-1</inkml:trace>
          <inkml:trace contextRef="#ctx0" brushRef="#br2" timeOffset="31618.7466">-145 1839 0,'48'0'63,"-24"0"-32,1 0 0,-1 0-15,0 0-1,-24-24 17,-24-25 30,0 49-62,-1-24 31,1 24-15,0 0 15,0 0-15,0 24 0,24 1 15,-25-25-31,25 24 15,0 0 1,0 0 0,0 0-16,0 1 15,0-1 1,0 0 0,25 0-1,-25 0 1,24-24-1,0 0-15,0 0 16</inkml:trace>
          <inkml:trace contextRef="#ctx0" brushRef="#br2" timeOffset="32983.3298">72 1742 0,'25'0'94,"-1"0"-94,0 0 16,0 0-1,0 0 1,1 0-16,-1 0 0,0 0 15</inkml:trace>
          <inkml:trace contextRef="#ctx0" brushRef="#br2" timeOffset="32533.7701">290 1573 0,'-48'0'47,"24"0"-31,-1 24 15,25 0-15,-24 0-16,24 1 15,-24-1-15,24 0 16,0 0-16,0 0 0,0 1 16,0-1-16,0 0 15,0 0-15,0 0 16,0 1 0,0-1-16,0 0 15,0 0 1,0 0-1,0 0 1,24-24 15</inkml:trace>
          <inkml:trace contextRef="#ctx0" brushRef="#br2" timeOffset="34062.5442">411 1839 0,'-24'0'62,"0"0"-46,24 24 0,-24 0-1,-1 1 1,25-1 0,0 0-16,-24-24 15,24 24 1,0 0-1,0 0 32,24-24-31,1 0 0,-1 0-16,-24-24 0,24 24 15,0-24-15,0 24 16,-24-24 15,25 24-15,-25-24-1,0 0 1,24-1 0,-24 1-16,0 0 31,0 48 94,0 0-125,-24-24 15,24 25-15,0-1 16,0 0-16,0 0 16,24 0 15,0-24-15,0 0-1</inkml:trace>
          <inkml:trace contextRef="#ctx0" brushRef="#br2" timeOffset="34794.5943">750 1815 0,'-24'0'63,"-1"0"-48,25 24 1,-24-24-16,0 24 31,24 0 0,-24-24-31,24 25 16,-24-25-16,24 24 31,0 0-15,0 0 0,0 0-1,0 0 1,24-24-1,0 0-15,0 0 16,0 0 0,25 0-1,-25 0 17</inkml:trace>
          <inkml:trace contextRef="#ctx0" brushRef="#br2" timeOffset="40926.6668">580 2420 0,'25'0'62,"-1"0"-46,0 0 0,0 0-16,0 0 15,1 0-15,-1 0 16,0 0-16,0 0 16</inkml:trace>
          <inkml:trace contextRef="#ctx0" brushRef="#br2" timeOffset="41533.2149">605 2540 0,'0'25'47,"24"-25"0,0 0-31,0 0-16,0 0 15,1 0 1,-1 0-16,0 0 16,0 0-1,0 0 1</inkml:trace>
        </inkml:traceGroup>
      </inkml:traceGroup>
    </inkml:traceGroup>
    <inkml:traceGroup>
      <inkml:annotationXML>
        <emma:emma xmlns:emma="http://www.w3.org/2003/04/emma" version="1.0">
          <emma:interpretation id="{BDC18AEB-A71D-449A-9B36-B52F0C65BEBA}" emma:medium="tactile" emma:mode="ink">
            <msink:context xmlns:msink="http://schemas.microsoft.com/ink/2010/main" type="paragraph" rotatedBoundingBox="21749,11179 25139,11277 25124,11794 21734,11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D4C134-27A9-4E0D-8483-F680F66D10FF}" emma:medium="tactile" emma:mode="ink">
              <msink:context xmlns:msink="http://schemas.microsoft.com/ink/2010/main" type="line" rotatedBoundingBox="21749,11179 25139,11277 25124,11794 21734,11695"/>
            </emma:interpretation>
          </emma:emma>
        </inkml:annotationXML>
        <inkml:traceGroup>
          <inkml:annotationXML>
            <emma:emma xmlns:emma="http://www.w3.org/2003/04/emma" version="1.0">
              <emma:interpretation id="{CE1FE23F-DC11-462C-9E20-07640A92F175}" emma:medium="tactile" emma:mode="ink">
                <msink:context xmlns:msink="http://schemas.microsoft.com/ink/2010/main" type="inkWord" rotatedBoundingBox="21748,11220 24008,11286 23994,11761 21734,1169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63773.1361">-629 3097 0,'24'0'62,"0"0"63,1 0-93,-1 0-17,0 0 1,0 0-16,0 0 16,0 0-1,1 0-15,-1 0 16,0 0-1,0 0-15,0 0 16,1 0 0,-1 0-1,0 0 32,0 0-31,0 0-1,1 0 17,-25 24 93,0 0-110,0 0 1,-25-24 0,25 25-16,0-1 15,0 0 16,0 0-15,0 0 0,-24 1-1,24-1 17,0 0-1,-24-24 0,24 24-31,-24 0 31,0-24-15,24 25 0,-25-25-1,25 24 16,-24-24-31,0 0 16,0 0 0,0 0-16,-1 24 15,1-24 17,24-24-17,-24 0 1,24-1-1,-24 25-15</inkml:trace>
          <inkml:trace contextRef="#ctx0" brushRef="#br2" timeOffset="89622.1819">-121 3266 0,'-24'0'15,"24"24"235,0 1-218,24-1-1,-24 0 0,0 0-15,0 0-1,24-24 1,-24 25 0,0-1-1,24-24 1,-24 24 0,0 0 30,25-24-46,-25-24 141,0 0-141,0 0 16,24-1-1,-24 1 1,0 0 0,24 24-1,-24-24-15,0 0 31,24 24-31,0 0 94,0 0-78,1 0-1,-25 24 48,24-24-63,-24 24 16,24 0 15,-24 0 0,0 1-15,0-1-1,0 0 32</inkml:trace>
          <inkml:trace contextRef="#ctx0" brushRef="#br2" timeOffset="90601.1219">266 3266 0,'0'24'62,"24"-24"-31,-24 25-31,0-1 16,0 0 0,0 0-1,24 0 1,-24 1 0,0-1-1,25-24 1,-25 24-16,24-24 47,0 0-16,-24-24-15,24 24-1,-24-24-15,0-1 16,24 25-1,-24-24-15,0 0 16,0 0 0,0 0-1,25-1 1</inkml:trace>
          <inkml:trace contextRef="#ctx0" brushRef="#br2" timeOffset="91712.1457">580 3363 0,'25'0'47,"-1"0"-47,0 0 15,0 0 16,0 0 1,-24-24-17,0 0 32,-24-1 0,0 25-16,24-24 1,-24 24-17,0 0 16,-1 0 1,1 0-1,24 24 0,-24-24-15,24 25-1,0-1 17,0 0-1,0 0-15,0 0-1,0 1-15,48 95 78,-23-120-46,-1 0-17,0 0-15,0 0 0</inkml:trace>
          <inkml:trace contextRef="#ctx0" brushRef="#br2" timeOffset="93088.0894">943 3266 0,'0'-24'47,"-24"24"-32,0 0 17,24 24-17,-24-24 1,0 0-1,24 24-15,-25-24 32,25 25-17,0-1 17,0 0 14,25-24-46,-1 0 16,0 24 0,0 0 15,0-24 0,1 0-15,-25 25 62,0-1-31,0 0-32,0 0 1,0 0 0,-25-24-1,1 0 17,0 0-17,0 0-15,0 0 16,-1 0 15,25-24-15,-24 24-1</inkml:trace>
          <inkml:trace contextRef="#ctx0" brushRef="#br2" timeOffset="94729.6286">1064 3266 0,'73'0'156,"-49"0"-140,0 0 0,0 0-16,1 0 15</inkml:trace>
          <inkml:trace contextRef="#ctx0" brushRef="#br2" timeOffset="94120.0567">1137 3097 0,'0'24'47,"0"0"-31,0 0 0,0 1-1,0-1-15,0 0 0,0 0 16,0 0-1,0 1-15,0-1 16,0 0-16,0 0 16,0 0-1,0 1 1,0-1 0,0 0-1,0 0 1,0 0 15,0 0-15,24-24 31,0 0-32,0 0 1,-24-24-1,25 24 1</inkml:trace>
          <inkml:trace contextRef="#ctx0" brushRef="#br2" timeOffset="96656.0387">1306 3315 0,'0'24'125,"0"0"-109,0 0-1,0 0 1,0 1 0,24-1-1,-24 0 16,25-24 32,-1-24-1,-24 0-46,24 24 0,-24-25-1,24 25 1,-24-24-16,24 24 16,1 0 93,-25 24-62,0 1-32,0-1 1,0 0 0,24-24 77,-24-24-77,24 24-16,-24-24 16,24-1-1,0 1 1,0 24 0,-24-24-16,25 48 109,-25 0-93,0 1-1,0-1 16,0 24 16</inkml:trace>
        </inkml:traceGroup>
        <inkml:traceGroup>
          <inkml:annotationXML>
            <emma:emma xmlns:emma="http://www.w3.org/2003/04/emma" version="1.0">
              <emma:interpretation id="{A9A933F8-6DE4-4076-9F49-B584DB27B993}" emma:medium="tactile" emma:mode="ink">
                <msink:context xmlns:msink="http://schemas.microsoft.com/ink/2010/main" type="inkWord" rotatedBoundingBox="24144,11458 24753,11476 24746,11723 24137,11705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2" timeOffset="97620.0894">1887 3387 0,'24'0'63,"0"0"-32,-24-24-31,24 24 16,1-24-1,-1 24 1,-24-24 0,-24-1 46,-1 25-31,1 0-15,0 0 0,0 0 15,0 0-16,-1 0 1,1 25 0,0-1 15,24 0-15,-24-24-1,24 24-15,0 0 16,0 1-1,0-1 1,0 0 0,0 0-1,24-24 1,0 24 0,0-24-1,1 0-15,-1 0 0,73-24 47</inkml:trace>
          <inkml:trace contextRef="#ctx0" brushRef="#br2" timeOffset="98689.2551">2129 3315 0,'24'48'62,"-24"-24"-62,0 0 16,0 1-1,0-1-15,0 0 16,0 0 15,24-24-15,0 0 31,-24-24-47,24 0 15,-24 0 17,25-1-17,-25 1 1,24 24-16,-24-24 16,24 24-1,-24-24 16,24 24-15,-24 24 31,24-24-31,-24 24-16,0 0 15,25 1 16,-25-1-15,0 0 0,0 0-1,0 0 1</inkml:trace>
        </inkml:traceGroup>
        <inkml:traceGroup>
          <inkml:annotationXML>
            <emma:emma xmlns:emma="http://www.w3.org/2003/04/emma" version="1.0">
              <emma:interpretation id="{882E4F59-44E3-4801-87D7-A9E9EADEF9A9}" emma:medium="tactile" emma:mode="ink">
                <msink:context xmlns:msink="http://schemas.microsoft.com/ink/2010/main" type="inkWord" rotatedBoundingBox="24872,11270 25139,11277 25126,11735 24859,11727"/>
              </emma:interpretation>
              <emma:one-of disjunction-type="recognition" id="oneOf6">
                <emma:interpretation id="interp6" emma:lang="" emma:confidence="0">
                  <emma:literal>t</emma:literal>
                </emma:interpretation>
                <emma:interpretation id="interp7" emma:lang="" emma:confidence="0">
                  <emma:literal>T</emma:literal>
                </emma:interpretation>
                <emma:interpretation id="interp8" emma:lang="" emma:confidence="0">
                  <emma:literal>+</emma:literal>
                </emma:interpretation>
                <emma:interpretation id="interp9" emma:lang="" emma:confidence="0">
                  <emma:literal>f</emma:literal>
                </emma:interpretation>
                <emma:interpretation id="interp10" emma:lang="" emma:confidence="0">
                  <emma:literal>~</emma:literal>
                </emma:interpretation>
              </emma:one-of>
            </emma:emma>
          </inkml:annotationXML>
          <inkml:trace contextRef="#ctx0" brushRef="#br2" timeOffset="100143.0911">2492 3266 0,'24'0'78,"0"24"-78,0-24 16,0 0-1,0 0-15,1 0 16,-1 0-16,0 0 15,0 0-15,0 0 16,1 0 0</inkml:trace>
          <inkml:trace contextRef="#ctx0" brushRef="#br2" timeOffset="99576.1216">2564 3097 0,'0'24'94,"0"0"-94,0 0 15,0 1-15,0-1 16,0 0-16,0 0 15,0 0-15,0 1 16,0-1-16,0 0 16,0 0-16,0 0 15,0 1 1,0-1-16,0 0 16,0 0 15,24-24-16,-24 24-15,24 0 16,1-24 15,-1 0-15,0 0 0,0 0-1,-24-24 1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7:46.114"/>
    </inkml:context>
    <inkml:brush xml:id="br0">
      <inkml:brushProperty name="width" value="0.07938" units="cm"/>
      <inkml:brushProperty name="height" value="0.07938" units="cm"/>
      <inkml:brushProperty name="color" value="#92D050"/>
      <inkml:brushProperty name="fitToCurve" value="1"/>
    </inkml:brush>
  </inkml:definitions>
  <inkml:traceGroup>
    <inkml:annotationXML>
      <emma:emma xmlns:emma="http://www.w3.org/2003/04/emma" version="1.0">
        <emma:interpretation id="{A51053C7-96C3-4DCC-A83A-99DD9443760B}" emma:medium="tactile" emma:mode="ink">
          <msink:context xmlns:msink="http://schemas.microsoft.com/ink/2010/main" type="writingRegion" rotatedBoundingBox="15008,12966 16429,12901 16467,13727 15046,13793"/>
        </emma:interpretation>
      </emma:emma>
    </inkml:annotationXML>
    <inkml:traceGroup>
      <inkml:annotationXML>
        <emma:emma xmlns:emma="http://www.w3.org/2003/04/emma" version="1.0">
          <emma:interpretation id="{8A1078E3-D392-4B60-86C1-026BBB7AAA3B}" emma:medium="tactile" emma:mode="ink">
            <msink:context xmlns:msink="http://schemas.microsoft.com/ink/2010/main" type="paragraph" rotatedBoundingBox="15008,12966 16429,12901 16467,13727 15046,13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39755-395E-448E-BF7B-A4C9B2095F9C}" emma:medium="tactile" emma:mode="ink">
              <msink:context xmlns:msink="http://schemas.microsoft.com/ink/2010/main" type="line" rotatedBoundingBox="15008,12966 16429,12901 16467,13727 15046,13793"/>
            </emma:interpretation>
          </emma:emma>
        </inkml:annotationXML>
        <inkml:traceGroup>
          <inkml:annotationXML>
            <emma:emma xmlns:emma="http://www.w3.org/2003/04/emma" version="1.0">
              <emma:interpretation id="{AF100ABA-7D2B-4DBD-8887-C6FB806280F1}" emma:medium="tactile" emma:mode="ink">
                <msink:context xmlns:msink="http://schemas.microsoft.com/ink/2010/main" type="inkWord" rotatedBoundingBox="15008,12966 16429,12901 16467,13727 15046,137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880 362 0,'0'-24'187,"-24"24"-108,24-24-64,-25 24 16,25-24-15,-24 24 15,24-24-31,-24 24 32,0-25 14,0 25-14,24-24-17,-25 24 1,1 0 15,0-24 16,0 24 0,24-24-16,-24 24-15,-1 0 31,25-24-32,-24-1 32,0 25-16,24-24 16,-24 24-31,0 0 46,24-24-46,-25 24 15,1 0 16,24-24-31,-24 24 15,0 0 16,24-24-16,-24 24-15,0 0 46,24-24-30,-25 24-17,1 0 32,0 0-31,0 0 31,24-25-16,-24 25-31,-1 0 47,1 0 0,0 0 15,0 0-15,0 0-16,-1 0 47,1 0-31</inkml:trace>
          <inkml:trace contextRef="#ctx0" brushRef="#br0" timeOffset="65328.9826">130 96 0,'0'-24'15,"0"0"32,0 0 78,24 24 235,-24 24-345,24-24 1,-24 24-1,24-24 1,1 0 31,-25 24-47,24-24 47,-24 24-32,24-24 32,-24 25-15,24-25-32,-24 24 62,24-24-62,1 0 63,-25 24-32,0 0 0,24-24-31,0 24 63,0 1-17,0-1 17,0 0-16,1-24-16,-1 24 0,0 0 32,0-24-32,-24 25-15,24-25-1,1 0 17,-25 24-17,24-24 16,-24 24-31,24-24 32,-24 24-17,24-24-15,0 0 32,-24 24-32,25-24 15,-25 25 1,24-25-16,0 0 47,-48-25 78,24 1-110,-24 0-15,-1 0 16,1 0 0,0-1-16,0 25 15,0-24 1,-1 0 31,1 24-32,24-24 1,-24 24-16,24-24 31,-24 24-31,0 0 31,24-25-15,-25 25 0,1-24-1,0 24 17,24-24-32,0 0 46,-24 24-46,0 0 16,0 0 15,24-24-15,-25-1 15,1 25-15,24-24-1,-24 24 17,24-24-32,24 24 125,0 0-110,1 0 17,-1 24-17,0-24 1,0 0-1,-24 24-15,0 1 16,24-25 0,-24 24-16,24-24 31,-24 24-15,25-24-1,-1 0 48,-24 24-63,24-24 31,-24 24 0,24 1-15,0-25-1,1 24 17,-1-24-17,0 0 1,0 0-16,-24 24 31,24-24-31,-24 24 16,0 0 15,0 1-15,0-1-1,25-24 1,-25 24 0,0 0 30,0 0 1,-25-24-31,1 25 0,24-1 109,-24-24-94,24 24 0,24-24 0,0 0 63,-24 24-47,-24-24 0,24 24-32,-24-24 1,0 0 0,24 24-1,-24-24-15,-1 25 32,1-25-17,24 24-15,-24-24 16,0 0-1,24 24-15</inkml:trace>
          <inkml:trace contextRef="#ctx0" brushRef="#br0" timeOffset="60636.405">-209 290 0,'-24'0'203,"0"0"-156,24 24-47,-24-24 31,24 24-31,-25-24 15,25 24 1,-24-24 31,24 25-31,0-1-1,-24-24 16,24 24-31,-24 0 79,24 0-48,-24-24-16,24 25 32,-25-25-31,25 24 15,-24-24-31,24 24 31,-24-24 1,24 24-32,0 0 31,-24-24-15,24 24 15,0 1 16,-24-1-32,48-24 95,-24-24-110,0-1 15,24 25 1,-24-24 0,0 0-16,24 24 15,-24-24 1,24 0-16,-24 0 15,25 24-15,-25-25 16,0 1 0,0 0 15,0 0-15,24 24-16,-24-24 15,0-1 16,24 25 1,-24-24-32,0 0 31,24 24-31,-24-24 16,0 0 15,24 24 0,1-25 0,-1 1-15,-24 0 46,24 24-46,-24-24 0,24 24-1,-24-24 1,24-1 62,-24 1-62,25 24-1,-25-24 48,24 24-32,-24-24-15,0 0 46,24 24-46,-24-24-1,0 48 126,0 0-110,0 0-15,0 0 0,0 0-1,0 1 1,0-1-1,0 0 1,0 0 15,0 0 1,0 1 14,0-50 142,0 1-172,0 0 15,0 0 0,-24 24 0,0 0 32,24 24-48,0 0 17,-25-24-32,25 24 31,0 1-15,-24-25-1,24 24 1,24-48 62,1-1-62,-25 1-16,24 0 15,-24 0 1,24 24-16,-24-24 15,0-1 1,24 25 0,-24-24 15,0 0-15,0 0-1,0 0 1,24 24-16,-24-24 62,24 24-15,-24-25-31,0 50 31,0-1-32,0 0 1,0 0 0,0 0-1,0 0-15,0 1 16,0-1-1,-24-24 17,24 24-32</inkml:trace>
          <inkml:trace contextRef="#ctx0" brushRef="#br0" timeOffset="4890.7106">33-49 0,'-24'0'140,"0"0"-30,-1 0-48,1 0 16,0 0-46,0 0 46,24 24-47,-24-24-31,0 0 63,24 25-48,-25-25 16,25 24 16,-24-24-15,24 24 14,-24-24-46,24 24 47,-24-24-47,24 24 47,-24-24-31,24 24 15,-25 1 32,25-1-32,-24-24-16,24 24 17,-24-24-17,24 24 17,-24 0 14,0 1-14,24-1 15,-25-24-32,25 24 16,-24-24 1,24 24-1,-24-24 0,24 24-31,0 1 47,-24-1-16,24 0 16,0 0-16,0 0-15,0 1 0,0-1 15,-24-24-31,24 24 16,0 0 15,0 0 16,0 0-16,0 1 0,0-1 0,0 0-15,0 0 15,0 0 1,0 1-17,0-1 32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7:10.69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F9F47A9A-1C74-45C1-9AF7-13B058B38733}" emma:medium="tactile" emma:mode="ink">
          <msink:context xmlns:msink="http://schemas.microsoft.com/ink/2010/main" type="writingRegion" rotatedBoundingBox="16199,13453 15370,14450 14777,13958 15606,12961"/>
        </emma:interpretation>
      </emma:emma>
    </inkml:annotationXML>
    <inkml:traceGroup>
      <inkml:annotationXML>
        <emma:emma xmlns:emma="http://www.w3.org/2003/04/emma" version="1.0">
          <emma:interpretation id="{88CF3E3E-469B-43E4-931C-D6C4B775D9F4}" emma:medium="tactile" emma:mode="ink">
            <msink:context xmlns:msink="http://schemas.microsoft.com/ink/2010/main" type="paragraph" rotatedBoundingBox="16199,13453 15370,14450 14777,13958 15606,12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264067-29AD-4313-BBDC-E8D35CE2D1A0}" emma:medium="tactile" emma:mode="ink">
              <msink:context xmlns:msink="http://schemas.microsoft.com/ink/2010/main" type="line" rotatedBoundingBox="16199,13453 15370,14450 14777,13958 15606,12961"/>
            </emma:interpretation>
          </emma:emma>
        </inkml:annotationXML>
        <inkml:traceGroup>
          <inkml:annotationXML>
            <emma:emma xmlns:emma="http://www.w3.org/2003/04/emma" version="1.0">
              <emma:interpretation id="{5C279BF4-1DB7-46E0-8F67-8E2CDB00CBB5}" emma:medium="tactile" emma:mode="ink">
                <msink:context xmlns:msink="http://schemas.microsoft.com/ink/2010/main" type="inkWord" rotatedBoundingBox="16199,13453 15370,14450 14777,13958 15606,12961"/>
              </emma:interpretation>
            </emma:emma>
          </inkml:annotationXML>
          <inkml:trace contextRef="#ctx0" brushRef="#br0">33 677 0,'0'24'125,"0"0"-110,0 0 1,0 49 31,0-49-32,0 0-15,0 1 32,0-1-17,24-24-15,-24 24 16</inkml:trace>
          <inkml:trace contextRef="#ctx0" brushRef="#br0" timeOffset="58341.0505">130 338 0,'-24'0'31,"24"-24"125,0 0-93,0 0-32,-25 24 16,25-25-31,0 1 15,0 0 78,25 48-31,-25 0-62,0 1 0,24-25-1,-24-25 63,0 1-46,0 0-32,0 0 15</inkml:trace>
          <inkml:trace contextRef="#ctx0" brushRef="#br0" timeOffset="61821.4067">130 120 0,'-24'0'78,"24"-24"31,-25 24-93,1 0 46,48 24 126,-24 1-188,25-25 15,-25 24 1,24-24 0,-24 24-1,24-24 1,-24 24 0,24 0 15,-24 1 16,24-25-32,-24 24 17,25-24-1,-25 24-16,24-24 48,-24 24-47,24-24 30,-24 24-14,24-24 61,-24 25-77,24-25 15,1 0 16,-25 24-31,24-24 46,-24 24-30,24-24 14,0 0 1,0 0 141,-24 24-173,0 0 64,-24-24-1,24 25-47,-24-25-15,0 0 15,0 0 0,-1 0 0,25 24-31,-24-24 32,0 0 14,24 24-46,-24-24 47,24 24-31,-24-24 0,24 24-16,-25 0 46,25 1-30,-24-25 15,24 24-15,0 0 15,0 0 16,-24-24-31,24 24 15,-24 1 0,24-1 16,-24-24-31,24 24 15,0 0 94,-25-24-109,25 24 171,25-24-109,-25-24-78,24 24 0,-24-24 16,24 24-1,-24-24 1,24 24 0,-24-24-1,24-1 17,-24 1-17,25 24 1,-25-24-16,24 0 47,0 24-32,-24-24 1,24 24 15,-24-25-31,24 25 31,-24-24-15,25 24 0,-25-24 15,24 24-15,-24-24-1,24 24 1,0 0 15,-24-24-15,24 24-1,-24-24 1,0-1 46,24 25-46,-24-24 15,-24 24 63,0 0-63,0 0-15,0 24-16,0-24 16</inkml:trace>
          <inkml:trace contextRef="#ctx0" brushRef="#br0" timeOffset="62217.2473">178 435 0,'0'24'63</inkml:trace>
          <inkml:trace contextRef="#ctx0" brushRef="#br0" timeOffset="62683.0662">178 435 0,'0'-73'15,"-24"49"16,0 24-15,24 24-16,-24 1 16,-1-1-1,25 0 1,0-48 62,0 0-62,25-1-1,-25 1 1,0 0 0,-25 24 46,25 24-46,-24-24-16,24 24 15</inkml:trace>
          <inkml:trace contextRef="#ctx0" brushRef="#br0" timeOffset="74637.6306">-40 411 0,'-24'0'172,"0"0"-141,0 24 0,24 0-15,-24-24-1,24 24 1,0 1 0,-24-25-1,24 24 1,0 0 15,0 0 16,0 0-31,-25-24-16,25 24 31,0-48 94,0 0-110,25 0 1,-25 0-16,0 0 16,24 24-1,-24-25-15,0 1 32,0 0-17,24 24 1,-24-24-1,0 0 1,24-1 31,-24 1-31,24 24-16,-24-24 15,24 24 1,-24-24-1,0 48 173,-24-24-172,0 0-1,24 24 1,-24 0 31,24 1 0,-24-25-32,24 24 1,-24-24 15,24 48 63,-25-48-79,25 24 32,-24-24-31,24 25 15,-24-1 32,24 0-32,-24 0 0,24 0 47,-24 0-15,24 1-16,-25-25 0,25 24-32,0 0 16,-24-24 1,24 24-1,0 0 0,0 1 32,-24-25-32,24 24-15,0 0 30,0 0 1,0 0-15,0 1 30,0-1 1,0 0-17,0 0 1,0 0 16,0 1-16,0-1 0,-24-24-1,24 24-46,0 0 63,0 0-1,0 0-15,0 1 16,0-1-1,0 0 16,0 0-31,24-24 63,-24 24-110,0 1 62,24-25-15,-24 24 0,24 0 0,1-24 62,-25 24-93,24-24 15,0 0 32,-24 24-63,24-24 93,-24 25-46,0-1 156,-24-24-15,24-24-173,0-1 17,-24 25-32,24-24 15,0 0 1,0 0 0,-24 0-16,24-1 15,0 1 16,0 0-15,0 0 0,-25 24-1,25-24-15,0-1 16,0 1 15,0 0-15,0 0-1,0 0 1,0 0 0,0-1-1,0 1 1,-24 24 0,24-24-1,0 0 16,-24 24 1,0 0 46,24 24-63,0 0 17,0 0-17,0-48 110,0 0-125,0 0 16,0 0 0,0-1-1,0 1 16,0 0-15,0 0 0,0 0 15,0-1 16,-24 25 15,24 25-46,0-1 0,0 0 15,0-48 156,0 0-171,0-1 15,0 1-15,0 48 78,0 1-79,0-1-15,0 0 16,0 0-1,0 0 1,0 1 0,0-1-1,0 0 17,24-24-32,0 0 46,-24-24 48,0 0-78,-24 24-16,24-25 0,0 1 31,0 0-31,0 0 31,24 0 32,-24-1-48,0 1 17,24 0 30,-24 0-31,0 0 1,24 24-1,-24-25-15,0 1 15,25 0-16,-25 0 64,24 0-48,-24 0 47,24 24-62,-24-25-1,0 1 16,24 24-15,-24-24 0,0 0 31,0 0 15,24 24-62,-24-25 47,25 25-16,-25-24-15,24 24 62,0 0-47,0 0 32,-24 24-1,0 1-31,0-1-15,0 0-16,-24-24 16,24 24-16,0 0 15,-24-24-15,24 25 16,-24-1 0,24 0-16,0 0 31,0 0-16,-25-24 1,25 24-16,0 1 16,0-1-1,-24-24 1,24 24 0,0 0-1,0 0 1,0 1-1,24-50 95,-24 1-95,25 0-15,-1 0 16,0 0 0,-24-1-16,24 1 15,0 24-15,-24-24 16,0 48 62,-24-24-62,24 24-16,-24 1 0,24-1 15,-24-24 1,24 24-16,-24 0 16,24 0 15,-25-24-16,25 25 1,-24-25 31,24 24-47,-24 0 31,24 0 16,-24-24 31,0 0-31,24-24 125,0 0-156,24 0-1,-24-1 1,24 1-16,0 0 15,-24 0 17,24 24-32,-24-24 15,25 24 1,-25-25 0,24 25-16,-24-24 15,24 24-15,-24-24 16,24 24-16,0-24 15,0 0-15,1 24 16,-1-24 0,0 24-1,-24-25-15,0 50 47,-24-25-31,24 24-1,-24 0 1,-1 0 0,1 0-1,0-24 1,24 24 0,0-48 62,0 0-63,0 0-15,0 0 16,24 0-16,-24-1 16,24 1-16,1 0 15,-1 0 1,0 0 15,-24 48 78,-24 0-93,0 0 0,24 0-1,-25-24 1,50 0 31,-25-24-47,0 0 15,24 24-15,-24-24 16,0 0 0,0 48 46,24 0-46,-24 0-1,0 0 1,24 1-16,-24-1 16,24-24-1,-24 24-15,25-24 32,-50 0 139,25 24-155,0 0-16,0 0 16,25-24 15,-25-24 47,-25 0-62,1 24 15,0 0 31,24 24-46,0 0 0,0 1 15,0-1-15,0 0 15,24-24-16,0 0 17,1 0 30,-25-24-31,0 48 32,24-24-47,0 0-1,0 0 1,0-24-1,1 0 1,-25-1-16,24 1 16,0 0-16,0 24 15,-24-24-15,0 0 16,24 0-16,-48 24 62,0 0-46,24 24-16,-24 0 16,24 0-1,-24 0 1,24 0 0,0-48 46,0 0-46,0 0-16,0 0 15,0 0 1,0-1 0,-25 25-1,25-24 1,-24 24 31,24 24-16,-24 1-31,24-1 31,0-48 32,24-1-63,-24 1 15,24 0-15,-24 0 16,0 0 0,0-1-16,-24 25 62,24 25-46,0-1-16,0 0 15,0 0 1,0 0-16,0 1 16,24-25 15,1 0 16,-1 0-32,0-25 1,0 50 78,0-25-47,1 0-32,-1 0 1,-24-25-1,0 1 1,-24 0 15,24 0-15,-25 24-16,25-24 31,-24 24 0,0 24 16,0-24-31,0 0 125,24-24-126,-25 24 1,1 0 15,0 24-15,24 0-16,-24 0 15,0 0-15,24 1 16,-25-25-16,25 24 16,0 0-1,0 0 1,25 0 15,-1-24-15,-24 24-16,24-24 15,0 0 1,0 0 0,1 0 15,-25 25 16,0-1 15,-25-48 16,1-1-78,0 25 16,24-24 0,-24 0-16,24 0 0,-24 0 15,24 0-15,-25 24 16,25-25-16,0 50 31</inkml:trace>
          <inkml:trace contextRef="#ctx0" brushRef="#br0" timeOffset="-1161.7099">9 0 0,'0'24'172,"0"0"-157,0 0 1,0 0 0,0 0-16,0 1 15,0-1 1,0 0 15,0 0-31,0 0 16,0 1-1,0-1 1,24 0 0,0-24 46,-24-24-62</inkml:trace>
          <inkml:trace contextRef="#ctx0" brushRef="#br0" timeOffset="8271.5602">33 266 0,'-24'0'250,"0"0"-218,-1 0 15,1 0-16,0 0 16,24 24-32,-24-24 1,0 24 15,0-24 0,-1 24 16,1 0 0,0-24 0,24 25-47,-24-25 31,24 24-31,-24 0 47,24 0 0,-25-24-47,25 24 31,-24-24-15,24 25 15,-24-25-15,24 24-16,0 0 31,-24-24-15,24 24 15,0 0 0,-24-24-31,24 24 31,-25 1-15,25-1 0,0 0 15,-24-24-15,24 24-1,0 0 1,-24-24-16,24 25 15,0-1 1,0 0 0,0 0-1,0 0 1,0 1 15</inkml:trace>
          <inkml:trace contextRef="#ctx0" brushRef="#br0" timeOffset="1013.1119">33-25 0</inkml:trace>
          <inkml:trace contextRef="#ctx0" brushRef="#br0" timeOffset="4695.1621">33-25 0,'0'25'250,"24"-25"-234,-24 24 0,24-24-1,-24 24 1,25-24 0,-25 24-16,24-24 15,-24 24 1,24 0-1,0 1 1,0-1 15,-24 0-15,25-24 0,-25 24-16,24-24 0,0 24 15,0 1 1,0-25-1,-24 24 1,25-24 0,-25 24-16,24-24 15,-24 24 1,24-24 15,-24 24-31,24-24 31,-24 25-31,24-25 16,-24 24 0,24-24-16,1 24 31,-1-24 0,-24 24-15,24-24-1,0 24 17,0-24 15,-24 25 171,-24-25-186,0 0-1,24 24-16,-24-24 1,24 24 0,-24-24-16,-1 0 15,25 24 1,-24-24 0,0 24-1,0-24 16,24 24-15,-24-24-16,0 25 16,-1-1 15,1-24-15,24 24-1,-24 0 16,24 0 1,-24-24-32,24 25 31,-24-25-15,24 24-16,0 0 31,-25-24-16,25 24 17,-24-24-32,24 24 15,-24 1 17,0-25-17,24 24 1,-24 0 15,-1 0 16,1-24-16,24 24-15,0-48 62</inkml:trace>
          <inkml:trace contextRef="#ctx0" brushRef="#br0" timeOffset="10094.9537">-15 701 0,'-25'0'110,"1"24"-48,0 0-46,0-24 15,24 25-15,-24-25 15,24 24-15,-24-24 31,24 24-32,-25 0 16,25 0 1,-24-24-17,24 25 17,0-1-1,-24 0 0,24 0-15,0 0 15,0 1 0,0-1 0,0 0 1,0 0-1,0 0 0,0 0 16,0 1-16,0-1 1,0 0 14,0 0 17,24-24-63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8:37.606"/>
    </inkml:context>
    <inkml:brush xml:id="br0">
      <inkml:brushProperty name="width" value="0.07938" units="cm"/>
      <inkml:brushProperty name="height" value="0.07938" units="cm"/>
      <inkml:brushProperty name="color" value="#92D05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B8823BC7-B7EE-4354-AED8-3C69F22ED6F5}" emma:medium="tactile" emma:mode="ink">
          <msink:context xmlns:msink="http://schemas.microsoft.com/ink/2010/main" type="writingRegion" rotatedBoundingBox="14965,13710 16413,13196 16809,14310 15361,14824"/>
        </emma:interpretation>
      </emma:emma>
    </inkml:annotationXML>
    <inkml:traceGroup>
      <inkml:annotationXML>
        <emma:emma xmlns:emma="http://www.w3.org/2003/04/emma" version="1.0">
          <emma:interpretation id="{8FE9A8CC-CD4E-4051-B074-17C872FE5F91}" emma:medium="tactile" emma:mode="ink">
            <msink:context xmlns:msink="http://schemas.microsoft.com/ink/2010/main" type="paragraph" rotatedBoundingBox="15177,13976 16307,13208 16680,13757 15550,14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3420E8-AAE7-4421-BF73-C8279A678FFA}" emma:medium="tactile" emma:mode="ink">
              <msink:context xmlns:msink="http://schemas.microsoft.com/ink/2010/main" type="line" rotatedBoundingBox="15177,13976 16307,13208 16680,13757 15550,14525"/>
            </emma:interpretation>
          </emma:emma>
        </inkml:annotationXML>
        <inkml:traceGroup>
          <inkml:annotationXML>
            <emma:emma xmlns:emma="http://www.w3.org/2003/04/emma" version="1.0">
              <emma:interpretation id="{0EA924BC-D880-4242-BE80-11DD39BB312B}" emma:medium="tactile" emma:mode="ink">
                <msink:context xmlns:msink="http://schemas.microsoft.com/ink/2010/main" type="inkWord" rotatedBoundingBox="15177,13976 16307,13208 16680,13757 15550,14525"/>
              </emma:interpretation>
            </emma:emma>
          </inkml:annotationXML>
          <inkml:trace contextRef="#ctx0" brushRef="#br0">-15 1161 0,'0'-25'15,"0"50"126,0-1-125,0 0-16,0 0 15,0 0 1,0 1-1,0-1 17,0-48 77,0-1-93,0 1-1,-25 24 1,25-24 0,0 48 77,0 0-77,0 1-16,0-1 16,0 0-16,0 0 15,0-48 79,0 0-78,-24 0-1,24-1-15,0 1 16,0 0-16,-24 0 15,24 0 1,0 48 47,0 0-48,0 0-15,0 0 16,0 1-16,0-1 15,0 0 1,0-48 62,0 0-62,0-1-16,-24 1 15,24 0-15,0 0 16,0 0-16,0 48 78,0 0-62,0 0-1,0 0 1,0 1 0,0-50 46,24 25-62,-24-24 0,0 0 16,0 0-16,0 0 15,0-1-15,0 1 16,0 0-16,0 0 16,0 0 15,0 0-15,0 48 30,0 0-30,0 0-16,0 0 16,0 0-16,0 1 0,24-25 62,-24-25-46,24 1-1,-24 0-15,0 0 16,0 0-16,0 0 16,0-1-16,0 1 15,-24 24 32,24 24-31,0 1-1,0-1-15,0 0 16,0 0-16,0 0 16,0-48 62,24 24-78,-24-24 15,0 0-15,0 0 16,0-1-16,0 1 31,0 0 16,0 0-16,0 0 48,0-1-64,0 1 63,25 24-46,-25-24-1,0 48 156,-25-24-187,25 24 16,-24-24 15,24 25-31,-24-1 47,0-24 16,24 24 15,-24-24-78,24 24 62,-24-24-46,24 24-1,0 1 32,-25-25-31,25 24 0,0 0-1,0 0 16,0 0 16,-24-24 63,24 24-95,0-48 173,24 0-173,-24 0 1,0 0 0,25 24-1,-25-24 1,0-1 0,24 25-16,-24-24 15,24 0 1,-24 0-1,0 0 1,24 24 0,-24-25 31,24 25-32,0-24 16,-24 48 79,-24-24-95,0 25 17,0-1-1,24 0-15,-24-24-1,24 24-15,0 0 16,-24-24-1,24 25 1,0-1 0,-25-24-1,25 24 1,0 0 15,0 0 0,0 0 1,0 1-1,0-1-15,-24-24-16,24 24 31,24 0 203,1 0-218,-25 1-1,24-25 17,-24 24-32,24-24 15,-24 24 1,24-24 0,-24 24-1,0 0 1,0 1 15,24-25-15,-24 24-1,0 0 17,24-24-32,-24 24 62,0 0 16,25-24-15,-25-24 30,0 0-93,0 0 16,24 0 0,-24-1-16,0-23 15,0 24-15,0 0 16,0-1-16,0 1 16,0 48 109,0 1-125,0-1 15,0 0 1,0 0-16,0 0 15,0 1-15,0-1 16,0 0 0,24-24 77,-24-24-77,0 0 0,0-1-1,0 1-15,0 0 16,0 0-16,0 0 16,-24 24-16,24-25 15,-24 25 1</inkml:trace>
          <inkml:trace contextRef="#ctx0" brushRef="#br0" timeOffset="3915.2025">299 919 0,'73'-73'62,"-97"97"-46,-1 1-16,1-1 15,0 0-15,-24 0 16,23 25-16,1-25 16,0 24-16,0-24 15,0 0-15,24 1 32,24-50 30,0 1-62,0 0 0,0 0 16,1 24-16,-1-24 15,0 24-15,-24-24 16,24 24-16,-48 24 47,0 0-47,0 24 15,-1-24-15,1 1 16,24-1-16,-24-24 16,24 24-16,24-24 47,0 0-32,1 0 1,23-24-16,-24 24 15,0-24-15,1 24 16,-1-25-16,0 25 16,-24 25 31,0-1-32,-24 0-15,0 0 16,-1-24-16,25 24 15,-24-24-15,48 0 47,1-24-31,-1 0-16,24 0 16,-24-25-16,25 25 15,-25 0-15,0 0 16,0 24-1,-48 24 48,0 0-47,0 0-1,24-48 32,24 0-31,0 0-1,0-24-15,0 23 16,25 1-16,-25 0 16,0 0-16,0 0 15,-24-25-15,25 25 16,-25 0-1,-25 24 1,1 0 0,0 24-16,0 0 15,0 0-15,-1 1 16,1-1-16,24 0 16,-24-24-16,24 24 15,24-24 32,0-24-47,1 0 16,-1 0-16,0-1 15,0-23-15,0 24 16,1 0-16,-1-1 16,-24 1-16,0 0 0,0 0 15,-24 48 32,-1 24-47,-23-23 16,24-1-16,-25 24 15,25-24-15,0 1 16,0-1-16,24 0 16,-24-24-16,24 24 15,0-48 16,24 24-31,0-24 16,0-25-16,0 25 16,1 0-16,-1 0 15,0-25-15,0 25 16,0 0-16,-24 0 16,-24 24-1,0 24 1,0 0-16,-25 0 15,25 25-15,-24-25 16,24 0-16,-25 0 16,25 1-16,0 23 15,-24-24-15,23 0 16,50-48 31,-1 0-32,0 0-15,24 0 0,-24-1 16,1 1 0,-25 0-16,24 24 15,-24-24-15,0 0 16,0-1 0,-24 25 15,-1 0-31,1 25 15,0-1-15,-24 24 16,48-24-16,-24 1 16,-1 23-16,1-24 15,0 0-15,24 1 16,-24-1-16,0-24 16,24 24-16,-25 0 31,1-24 16,24-24-16,0 0-15,0 0-16</inkml:trace>
          <inkml:trace contextRef="#ctx0" brushRef="#br0" timeOffset="4710.3238">227 919 0,'-49'121'47,"49"-97"-47,-24 0 16,24 0 0,24-24-1,0 0 1,1 0-1,-1-24-15,0 0 0,24 0 16,-23 0-16,-1-1 16,0 1-16,0 0 15,0 0-15,0 24 16,1-24-16,-1-1 16,0 1-16,24-24 15,-23 24-15,-1-1 16,24 1-16,-24 0 15,1 0 1,-1 24 31,-24-24-16,-24 24-15,-1 24 15,1 0-15,24 0-1,-24 0-15,0 1 16,24-1 0,24-24 46,0-24-62,0-25 16,1 25-16,-1 0 15,-24 0-15,24-25 16,-24 25-16,0 0 16,-24 24-1,0 0 1,-1 24-1,1 0-15,0-24 16,24 24-16,0 1 16,0-1-16,0 0 15,0 0-15,0 0 16,0 1 0,0-1 15</inkml:trace>
          <inkml:trace contextRef="#ctx0" brushRef="#br0" timeOffset="1943.3638">202 1161 0,'-24'0'0,"24"-25"31,0 1 0,24 0-15,1 0 0,-1 0-16,0 0 15,0-1-15,0 25 16,1-48-16,-1 48 16,0-24-16,0 0 15,0-1-15,0 1 16,1 24 15,-50 0 32,1 0-48,0 24-15,-24 1 16,24 23-16,-25-24 15,1 0-15,24 1 16,-1-1-16,25-48 78,25-1-62,-1 1-16,0-24 15,0 24-15,25-1 16,-25 1-16,0 0 16,0 0-16,0 0 15,0 24-15,1-25 16,-1 25 15,-48 0 16,-1 25-31,1-25-16,0 24 15,0-24-15,-24 24 16,23 0 0,1-24-16,48-24 62,1 0-46,-1 24-16,0-24 15,0-1-15,-24 1 16,24 24-16,-24-24 0,24 24 16,1 0-1,-25-24 1,24 24-1,0-24-15,0-1 16,0 25 0,-48 0 62,0 25-78,24-1 15,-24-24-15,0 24 0,-1 0 16,25 0-16,-24-24 16,24 25-1,0-50 17,24 25-17,1-24-15,-1 0 16,0 0-16,0 0 15,0 24 1,-24-25 0,0 50 31,-24-25-47,0 24 0,0 0 15,0-24 1,-25 24-16,25 0 0,0 1 15,0-1-15,0 0 16,24 0-16,-25 0 16,1 1-1,24-1-15,-24 0 16,24 0-16,-24 0 16,0-24-16,-1 25 15,1-1-15,24 0 0,0 0 16,-24-24-1,24 24-15,0 0 16,-24-24-16,24 25 16,-24-25-16,24-25 62,24 1-46,-24 0-16</inkml:trace>
          <inkml:trace contextRef="#ctx0" brushRef="#br0" timeOffset="-57948.7796">154 1306 0,'24'0'47,"0"0"203,1 0-172,-1 0-31,-24-24-31,24 24 0,0 0 62,0 0-47,-24-25-15,25 25 30,-1-24 1,0 24 16,0 0-32,-24-24-31,24 24 47,0-24-16,1 0 16,-1 24-16,-24-25-31,24 25 16,-24-24 15,24 24-31,-24-24 47,24 24-16,-24-24-15,25 24 15,-25-24 0,24 24-31,0-24 32,0 24-17,-24-25 1,24 1 46,-24 0-15,25 24-31,-25-24 0,24 24-1,-24-24 1,24 24 46,-24-25-62,0 1 47,24 24-31,-24-24 15,24 24 16,-24-24-47,0 0 47,0-1 0,25 1 0,-25 0-16,0 0 0,0 0 0,0-1 32,0 1-32,0 0 16,0 0 15,0 0-30,0 0 15,0-1-1,0 1-14,0 0 15,0 0-1,0 0-14,-25 24-1,25-25-15,-24 1 30,24 0-14,-24 24-17,0 0 1,0 0 0,24-24-1,-25 24 1,1 0 15,0 0 0,24-24 16</inkml:trace>
        </inkml:traceGroup>
      </inkml:traceGroup>
    </inkml:traceGroup>
    <inkml:traceGroup>
      <inkml:annotationXML>
        <emma:emma xmlns:emma="http://www.w3.org/2003/04/emma" version="1.0">
          <emma:interpretation id="{9C687136-149F-45BD-B546-C59ED233A671}" emma:medium="tactile" emma:mode="ink">
            <msink:context xmlns:msink="http://schemas.microsoft.com/ink/2010/main" type="paragraph" rotatedBoundingBox="15094,13406 16497,13406 16497,14688 15094,14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F4D881-1519-4BD9-98F5-FEACF8AEC7C6}" emma:medium="tactile" emma:mode="ink">
              <msink:context xmlns:msink="http://schemas.microsoft.com/ink/2010/main" type="inkBullet" rotatedBoundingBox="15021,13866 16469,13352 16809,14310 15361,14824"/>
            </emma:interpretation>
          </emma:emma>
        </inkml:annotationXML>
        <inkml:trace contextRef="#ctx0" brushRef="#br0" timeOffset="-63400.0038">-185 1257 0,'0'25'485,"0"-1"-391,0 0 46,25-24-124,-25 24 78,24-24-63,-24 24-16,24-24 32,-24 25-47,0-1 47,24-24 0,-24 24-47,0 0 31,24-24 1,-24 24-17,24-24 16,-24 25-31,25-1 32,-1-24-1,-24 24-15,24-24-1,-24 24 32,24-24-16,0 0 126,-24-24 14,0 0-124,0 0-15,0-1 14,0 1-14,0 0-1,0 0 16,0 0-16,0-1 16,25 1-16,-25 0 0,0 0 32,0 0-1,0-1 1</inkml:trace>
        <inkml:trace contextRef="#ctx0" brushRef="#br1" timeOffset="-34362.4433">-475 846 0,'0'24'453,"0"1"-406,0-1 15,0 0-15,0 0 0,0 0-16,0 1 16,0-1-16,0 0-15,24 0 0,-24 0 15,0 0 0,24 1-15,-24-1 15,0 0-15,25-24-1,-25 24 1,0 0 0,0 1-1,24-25 16,-24 24-31,0 0 47,24-24-31,-24 24 0,24 0 15,-24 1 0,24-25-31,-24 24 31,25-24 1,-25 24-32,24-24 31,-24 24-31,24-24 15,0 0 17,-24 24-17,24-24 17,-24 25-1,25-25-31,-1 0 15,0 0 17,-24 24-1,24-24-15,0 0 15,0 0 0,1 0 16,-1 0-16,0 0-31,0 0 47,0 0 16,1 0-48,-1 0 48,0 0 15,0 0 62,0 0-124,1 0 15,-1 0 1,0 0-17,0 0 1,-24-24-16,24 24 31,1 0-15,-1 0 15,0 0 0,0-25 0,0 25-15,0-24 0,1 24-1,-1 0 1,0 0 0,-24-24-1,24 24-15,0 0 31,1-24-15,-1 24 0,0-24-1,0 24 17,-24-25-32,24 25 15,1-24 1,-1 24-1,-24-24-15,24 24 16,-24-24-16,24 24 16,-24-24-1,24 24 1,-24-25 0,25 1-1,-25 0 16,0 0-15,24 24 0,-24-24-1,0-1 1,0 1 0,0 0 15,0 0-16,24 24-15,-24-24 16,0 0 15,0-1-15,0 1 15,0 0-15,0 0-1,24 24-15,-24-24 32,0-1-1,0 1-15,0 0 15,0 0-16,0 0 17,0-1-17,0 1 1,0 0 15,0 0 0,0 0-15,0-1 15,0 1-15,0 0 0,0 0-1,0 0 16,0 0 1,0-1-17,0 1 1,0 0 31,-24 24-32,0 0 32,24-24 16</inkml:trace>
        <inkml:trace contextRef="#ctx0" brushRef="#br0" timeOffset="15479.2571">275 846 0,'-24'24'62,"0"1"-62,-1-25 32,25 24-32,0 0 46,-24-24-46,24 24 47,0 0 16,-24-24-16,24 25-16,-24-1 31,0 0-30,24 0-1,-25-24-31,25 24 16,-24 0 15,24 1 0,-24-25-31,24 24 31,-24 0 16,24 0-31,-24-24-1,24 24 1,0 1 15,96-122 63,-47 73-94,-25 24 16,0-25-16,0 1 15,1 24-15,-1-24 16,0 24-16,0-24 16,0 0-1,1 24 1,-25-24-16,24 24 0,0 0 15,0-25-15,0 25 16,0 0 0,1-24-1,-25 48 63,0 1-62,-25-25 0,1 24-16,0 0 0,0 0 15,0 0-15,24 0 16,-24-24 0,48 0 30,0-24-30,0 0 0,0 0-1,0 24-15,1-24 16,-1 24-16,0-24 16,-24 48 30,-24 0-46,0 0 16,-25 24 0,25-23-16,0-25 0,24 24 15,-24 0-15,48-24 47,0-24-31,0 0-16,-24-1 15,24 1-15,1 0 16</inkml:trace>
        <inkml:trace contextRef="#ctx0" brushRef="#br1" timeOffset="26662.5084">420 1403 0,'-97'48'63,"73"-48"-63,0 0 15,0 0 1,0 0 0,48 0 30,0-24-30,0 24 0,-24-24-1,-24 24 17,24 24-17,-24-24 1,24 24-1,-24-24-15,24 24 16,-25-24 0,1 24-16,97 1 109,-73-1-93,24-24 31,-24-24-47,24 24 15,0-25-15,1 1 16,-1 0-16,0 0 15,0 0-15,0 24 16,0-25-16,1 25 16,-25-24-16,24 24 15,-24-24 17,24 24-17,0 0 1,-24 24 46,0 0-62,-24-24 16,48 0 31,0 0-47,1-24 15,-1 0-15,24 0 16,-24 0-16,25-1 16,-25 1-16,0 24 15,-24-24-15,24 0 16,1 0-16,-25-1 78,0 50-78,-25-1 0,25 0 16,-24-24-16,0 24 15,0 0-15,0-24 16,48 0 46,0-24-62,0 0 0,0 0 16,1 0 0,-1-1-16,0 1 0,-24 0 15,0 0 1,-24 24 15,0 24-15,-1 0-16,1 0 15,0 1 1,0-1-16,0 0 16,24 0-1,24-48 17,24 0-17,-24 0-15,-24-1 16,25 25-16,-1-24 15,-24 0 1,0 48 47,0 0-48,-24 1-15,-1 23 16,1-24-16,24 0 15,-24 1-15,24-1 16,24-48 15,0-1-15,1 1 0,-1 0-16,0 0 15,0 0 1,-24 48 15,-24-24-15,0 24-16,0 0 0,-1 0 15,1 1 1,0-1-16,0-24 16,48 0 30,0 0-30,-24-24 0,24 24-1,-24-25 1</inkml:trace>
        <inkml:trace contextRef="#ctx0" brushRef="#br1" timeOffset="22062.2412">154 1306 0,'0'24'203,"24"-24"-187,-24 24-16,0 0 16,0 1-1,0-1 1,0 0 0,0 0-1,0 0-15,0 1 16,0-1-1,0 0 1,0 0-16,0 0 16,0 0-1,0 1 1,0-1-16,0-48 47</inkml:trace>
        <inkml:trace contextRef="#ctx0" brushRef="#br1" timeOffset="24831.6241">227 1330 0,'24'0'47,"0"0"0,0 0-16,0 0-15,1 0 0,-1 0 15,0 0-15,-24-24-1,24 24 1,0-24 31,0 24-32,1 0 17,-25-25-17,24 25 1,0 0-1,-24-24-15,24 24 16,-24-24-16,24 24 16,1 0-16,-25-24 0,24 24 31,0-24 16,0 24-32,-24-25-15,24 25 16,1 0 0,-25-24-16,24 24 62,-24-24-46,24 24-1,-24-24 1,24 24 0,-24-24-16,0 0 31,24 24-15,-24-25-1,0 1 16,25 24-15,-25-24 47,0 0-32,0 0 31,0-1-30,-25 25 61,25 25-77,-24-25-16,0 24 16,0 0-1,24 0 16,-24-24-31,24 24 32,-25-24-32,25 25 15,-24-25 1,24 24-16,-24-24 16,24 24-1,-24-24-15,24 24 16,-24-24-1,24 24-15,-25 0 32,1 1-1,0-1 0,24 0 47,-24-24-31,24 24-31,-24-24 15,-1 24-15,1-24-1,24 25 1,-24-25 0,0 0-1,24 24 16,-24-24-15,0 24 15,24 0-15,-25-24 0,25 24 15,-24-24-31,24 25 31,24-25 47,1 0-62,-1 0-1,0 0 1,0 0 0,0 0-16,-24-25 15,24 25-15,1 0 16,-1-24 0,0 24-16,0 0 15,0-24 1,1 24-1,-50 24 64,1 0-79,0-24 15,0 25-15,0-25 16,-1 24-16,1-24 15,0 24 1,0-24 0,0 0 31</inkml:trace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9:27.97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1915BB4B-6C1B-4DE1-8511-675217187A41}" emma:medium="tactile" emma:mode="ink">
          <msink:context xmlns:msink="http://schemas.microsoft.com/ink/2010/main" type="writingRegion" rotatedBoundingBox="14113,14785 18506,14834 18491,16181 14098,16131"/>
        </emma:interpretation>
      </emma:emma>
    </inkml:annotationXML>
    <inkml:traceGroup>
      <inkml:annotationXML>
        <emma:emma xmlns:emma="http://www.w3.org/2003/04/emma" version="1.0">
          <emma:interpretation id="{1A189682-3B09-42C2-A426-31F5AB475709}" emma:medium="tactile" emma:mode="ink">
            <msink:context xmlns:msink="http://schemas.microsoft.com/ink/2010/main" type="paragraph" rotatedBoundingBox="14113,14785 18506,14834 18500,15429 14107,15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30D189-E5BA-4EAD-B488-120EEE96FD74}" emma:medium="tactile" emma:mode="ink">
              <msink:context xmlns:msink="http://schemas.microsoft.com/ink/2010/main" type="line" rotatedBoundingBox="14113,14785 18506,14834 18500,15429 14107,15379"/>
            </emma:interpretation>
          </emma:emma>
        </inkml:annotationXML>
        <inkml:traceGroup>
          <inkml:annotationXML>
            <emma:emma xmlns:emma="http://www.w3.org/2003/04/emma" version="1.0">
              <emma:interpretation id="{1DE30151-591B-4FE3-9E81-D40092FAB19C}" emma:medium="tactile" emma:mode="ink">
                <msink:context xmlns:msink="http://schemas.microsoft.com/ink/2010/main" type="inkWord" rotatedBoundingBox="14112,14878 15169,14890 15163,15391 14107,153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-1176 2056 0,'24'0'78,"0"0"-62,0 0-1,0 0 1,0 0-16,1 0 16,-1-24-16,0 24 31,-24-25-16,0 1 48,-24 24-47,0 0-16,-1 0 31,1 0-16,0 0-15,0 0 16,0 0 0,0 0-1,-1 24 17,1-24-17,24 25 1,-24-25-1,24 24 1,0 0 0,0 0-1,0 0 1,0 0 0,73 1 30,-49-25-30,0 0-16,0 0 31</inkml:trace>
          <inkml:trace contextRef="#ctx0" brushRef="#br0" timeOffset="-2527.3318">-1443 1911 0,'0'-25'110,"0"50"62,0-1-157,0 0 1,0 0 15,0 0-15,0 1-1,0-1 1,0 0-16,0 0 16,0 0 15,0 0-31,0 1 15,0-1 1,0 0 15</inkml:trace>
          <inkml:trace contextRef="#ctx0" brushRef="#br0" timeOffset="-1056.2478">-1273 1911 0,'0'-25'47,"0"50"78,-24-25-109,24 24 0,-25-24-1,1 24-15,-24 24 63,24-23-48,24-1 32,-25-24-47,50 24 188,-25 0-173,24-24-15,-24 24 32,24-24-32,-24 24 15,24-24 1,-24 25-16,24-25 31,-24 24-31,25-24 31,-25 24-31,24-24 47</inkml:trace>
          <inkml:trace contextRef="#ctx0" brushRef="#br0" timeOffset="2085.5174">-596 2056 0,'0'24'62,"0"0"-46,0 0-16,0 0 16,0 1-16,0-1 15,0 0-15,0 0 16,-24 25-16,24-25 16,0 0-1,0 0-15,-24-24 16,24 24-1,0-48 48,0 0-63,0 0 16,0 0-16,0-1 15,0 1 1,0 0-16,24 0 0,-24 0 15,24-1-15,-24 1 16,24 0-16,-24 0 16,24 24-16,-24-24 15,25 0-15,-25-1 32,24 25-32,0 0 46,0 0-14,-24 25-32,24-1 15,-24 0 17,25-24-32,-25 24 15,0 0 16</inkml:trace>
          <inkml:trace contextRef="#ctx0" brushRef="#br0" timeOffset="1086.9845">-862 2080 0,'73'0'63,"-49"0"-16,-24-24-32,24 24-15,-24-24 16,-24 24 31,0 0-32,-1 0 1,1 0 0,24-25-1,-24 25 1,0 0 15,0 0 0,24 25 16,-25-25-31,25 24 15,0 0-31,-24 0 16,24 0-1,0 0 1,0 1 0,0-1-1,24 0 1,1-24 0,-1 0-1,0 0-15,0 0 16,0 0-16</inkml:trace>
          <inkml:trace contextRef="#ctx0" brushRef="#br0" timeOffset="2191.738">-523 2177 0</inkml:trace>
        </inkml:traceGroup>
        <inkml:traceGroup>
          <inkml:annotationXML>
            <emma:emma xmlns:emma="http://www.w3.org/2003/04/emma" version="1.0">
              <emma:interpretation id="{5C0DB535-6007-4E93-BA89-E7914473F683}" emma:medium="tactile" emma:mode="ink">
                <msink:context xmlns:msink="http://schemas.microsoft.com/ink/2010/main" type="inkWord" rotatedBoundingBox="15580,14801 18506,14834 18501,15300 15575,1526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870.8242">81 2152 0,'25'0'47,"-1"0"-32,-24-24 1,24 24 0,0-24-16,0 0 15,1 24 1,-25-24-16,24 24 16,-24-24 15,0-1 0,-24 25-15,-1 0-1,25-24-15,-24 24 16,0 0 0,0 0-1,0 0-15,-1 0 16,1 0 15,0 24 0,24 1-15,-24-25-16,24 24 16,0 0-1,0 0 1,0 0-1,0 0 1,0 1 0,0-1-1,24 0 1,-24 0 0,24-24-16,-24 24 15,24-24-15,1 0 16,-1 0-1,0 0-15,0 0 16,0 0-16,-24-24 16</inkml:trace>
          <inkml:trace contextRef="#ctx0" brushRef="#br0" timeOffset="4817.7382">348 2080 0,'0'48'94,"0"-24"-79,0 1-15,0-1 16,0 0 0,24-48 77,-24 0-77,24-1 0,-24 1-16,24 24 15,-24-24-15,24 24 16,-24-24-1,24 24 1,1 0 15,-1 24 32,-24 0-32,0 0-15,0 1-1,0-1 17</inkml:trace>
          <inkml:trace contextRef="#ctx0" brushRef="#br0" timeOffset="5453.3663">686 2032 0,'0'24'63,"0"0"-48,0 0-15,0 0 16,0 0-16,0 1 15,0-1 1,24-24 31,1 0 0,-25-24-32,24-1-15,-24 1 16,24 24-16,-24-24 16,0 0 15,24 24-31,-24-24 16,24 24-1,-24-24 1</inkml:trace>
          <inkml:trace contextRef="#ctx0" brushRef="#br0" timeOffset="5902.6198">952 2056 0,'0'72'47,"0"-23"0,0-25-47,0 0 16</inkml:trace>
          <inkml:trace contextRef="#ctx0" brushRef="#br0" timeOffset="6292.8544">1001 1911 0</inkml:trace>
          <inkml:trace contextRef="#ctx0" brushRef="#br0" timeOffset="7207.5726">1073 2152 0,'49'-24'47,"-25"24"-31,-24-24 15,24 72 79,-24-23-95,0-1 1,0 0-1,0 0 17,0 0-1,0-48 16,0 0-32,24 24-15,-24-24 16,0 0-16,24-1 16,-24 1-1,0 0 17,25 24-1</inkml:trace>
          <inkml:trace contextRef="#ctx0" brushRef="#br0" timeOffset="7800.5514">1339 2104 0,'-24'97'47,"24"-73"-16,0 0-15,0 0 15,24-24 0,1 0-31,-1-24 31,0 0-31,-24 0 16,24 0-16,-24-1 16,0 1-1,0 0 1,0 0-1,-24 24 17,0 0-17,0 0 32</inkml:trace>
          <inkml:trace contextRef="#ctx0" brushRef="#br0" timeOffset="8565.5363">1509 2104 0,'0'24'62,"0"0"-46,0 1-16,0-1 16,0 0-1,24-48 63,0 0-62,0-1 0,-24 1-1,24 0 48,1 48 30,-25 0-61,0 1-17,0-1 1,0 0 0</inkml:trace>
          <inkml:trace contextRef="#ctx0" brushRef="#br0" timeOffset="9276.9659">1751 2080 0,'24'72'94,"-48"-47"-94,24-1 15,24-24 48,0 0-63,0-24 15,0 24 1,-24-25 0,25 25-16,-25 25 156,24-25-109,0 0-32,0-25 1,0 25-16</inkml:trace>
          <inkml:trace contextRef="#ctx0" brushRef="#br0" timeOffset="9464.4514">1992 2128 0,'0'24'78,"0"1"-62,-24-25 0,24 24-16,0 0 15</inkml:trace>
          <inkml:trace contextRef="#ctx0" brushRef="#br0" timeOffset="10012.6922">1992 2128 0,'121'24'16,"-48"-24"15,-49 0-16,-24-24-15,24 24 16,-24-24 0,25 24-1,-25-24 1,0 0 0,-73 24 46,49 0-62,0 24 16,24 0-1,-25-24 1,25 24-16,0 0 16,0 1-1,0-1-15,0 0 16,0 0-1,25-24 1,-1 0 0,0 0-1,0 0-15</inkml:trace>
          <inkml:trace contextRef="#ctx0" brushRef="#br0" timeOffset="10710.6543">2404 2056 0,'96'48'16,"-71"-48"31,-25 24 47,0 0-94,0 1 15,0-1 1,0 0 0,24-24 15</inkml:trace>
          <inkml:trace contextRef="#ctx0" brushRef="#br0" timeOffset="10407.2518">2404 2056 0,'0'96'78,"0"-71"-31,24-25-47</inkml:trace>
          <inkml:trace contextRef="#ctx0" brushRef="#br0" timeOffset="11191.594">2767 1838 0,'0'24'62,"0"25"-46,-25-25-16,25 0 15,-24 0-15,24 0 16,0 25-16,0-25 16,0 0-16,-24 0 15,24 0-15,0 1 16,0-1-16,0 0 15,0 0 1,24-24 15,0 0-15,1 0-16,-1-24 16,0 0-1</inkml:trace>
          <inkml:trace contextRef="#ctx0" brushRef="#br0" timeOffset="11544.5967">2694 1983 0,'24'24'78,"0"-24"-78,1 0 16,-1 0-16,24 0 0,-24 0 15,1 0 1,23 0-16,-48-24 0</inkml:trace>
        </inkml:traceGroup>
      </inkml:traceGroup>
    </inkml:traceGroup>
    <inkml:traceGroup>
      <inkml:annotationXML>
        <emma:emma xmlns:emma="http://www.w3.org/2003/04/emma" version="1.0">
          <emma:interpretation id="{2A30117B-B75D-4D1F-9670-AD69A920A15E}" emma:medium="tactile" emma:mode="ink">
            <msink:context xmlns:msink="http://schemas.microsoft.com/ink/2010/main" type="paragraph" rotatedBoundingBox="14562,15570 16955,15500 16974,16160 14581,162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1203AE-EE36-4C49-926F-C8B235620C3C}" emma:medium="tactile" emma:mode="ink">
              <msink:context xmlns:msink="http://schemas.microsoft.com/ink/2010/main" type="inkBullet" rotatedBoundingBox="14568,15801 14586,15801 14590,15945 14573,15946"/>
            </emma:interpretation>
            <emma:one-of disjunction-type="recognition" id="oneOf2">
              <emma:interpretation id="interp2" emma:lang="" emma:confidence="0">
                <emma:literal>•</emma:literal>
              </emma:interpretation>
            </emma:one-of>
          </emma:emma>
        </inkml:annotationXML>
        <inkml:trace contextRef="#ctx0" brushRef="#br0" timeOffset="13079.8514">-983 2806 0,'0'24'94,"0"0"-79,0 0 1,0 0-16,0 1 16,0-1-1</inkml:trace>
      </inkml:traceGroup>
      <inkml:traceGroup>
        <inkml:annotationXML>
          <emma:emma xmlns:emma="http://www.w3.org/2003/04/emma" version="1.0">
            <emma:interpretation id="{A7817321-1BA2-483E-8C49-D7487DCACCD3}" emma:medium="tactile" emma:mode="ink">
              <msink:context xmlns:msink="http://schemas.microsoft.com/ink/2010/main" type="line" rotatedBoundingBox="14608,15568 16955,15500 16974,16160 14627,16228"/>
            </emma:interpretation>
          </emma:emma>
        </inkml:annotationXML>
        <inkml:traceGroup>
          <inkml:annotationXML>
            <emma:emma xmlns:emma="http://www.w3.org/2003/04/emma" version="1.0">
              <emma:interpretation id="{33C223A8-D278-4CF6-9FC7-BAAC2B3989FD}" emma:medium="tactile" emma:mode="ink">
                <msink:context xmlns:msink="http://schemas.microsoft.com/ink/2010/main" type="inkWord" rotatedBoundingBox="14610,15607 14918,15598 14929,15969 14620,1597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468.8988">-959 2612 0</inkml:trace>
          <inkml:trace contextRef="#ctx0" brushRef="#br0" timeOffset="14398.225">-814 2830 0,'25'24'63,"-25"0"-48,0 0 1,0 1 0,0-1-1,24-24 63,0 0-46,-24-24-32,24-1 15,-24 1 1,24 0-16,-24 0 16,25 24-1,-1 0 63,-24 24-78,0 0 16,0 0 15,0 1-15,0 23 31</inkml:trace>
        </inkml:traceGroup>
        <inkml:traceGroup>
          <inkml:annotationXML>
            <emma:emma xmlns:emma="http://www.w3.org/2003/04/emma" version="1.0">
              <emma:interpretation id="{3A0F457E-B075-495A-8003-C61E123D0A39}" emma:medium="tactile" emma:mode="ink">
                <msink:context xmlns:msink="http://schemas.microsoft.com/ink/2010/main" type="inkWord" rotatedBoundingBox="15396,15546 16642,15510 16655,15993 15410,1602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5757.6156">-160 2781 0,'0'25'63,"0"-1"-48,0 0 1,0 0-16,0 0 16,0 1-16,0-1 15,0 0 1,24-24 46,0-24-46,-24 0 0,24-1-16,-24 1 15,24 24 1,-24-24-16,24 24 16,-24-24-1,0 48 63,0 0-46,0 0-17,0 1 1,25-25-16,-1 0 47,0 0-32,-24-25 1,24 25-16,0-24 16,1 0 15,-1 24-16,-24-24 1,24 24-16,-24 24 63,0 0-48,0 0 1,0 1-1,0-1 17</inkml:trace>
          <inkml:trace contextRef="#ctx0" brushRef="#br0" timeOffset="16259.8854">348 2806 0,'0'24'94,"0"0"-78,0 0-1,0 0 1,0 1-1,0-1 17</inkml:trace>
          <inkml:trace contextRef="#ctx0" brushRef="#br0" timeOffset="16635.7501">372 2636 0</inkml:trace>
          <inkml:trace contextRef="#ctx0" brushRef="#br0" timeOffset="17505.6158">493 2830 0,'24'48'62,"-24"-24"-46,0 1-16,0-1 15,0 0 1,0 0 0,24-24 46,0-24-46,0 0-16,1 0 15,-1 24 1,-24-25 0,24 25 62,-24 25-47,24-1 0,-24 0-15,0 0 31</inkml:trace>
          <inkml:trace contextRef="#ctx0" brushRef="#br0" timeOffset="18524.6941">904 2806 0,'-24'96'94,"0"-47"-31,24-25-63,24-24 31,0 0-31,0 0 15,0-24 1,0 0 0,-24-1-1,25 25 1,-25-24-16,0 0 16,0 0-1,24 0-15,-24-1 16,24 1-16,-24 0 0,0 0 15,24-25-15,-24 25 16,0 0-16,0 0 16,0 0-1,0 0 1,0-1 15,0 50 79,0-1-95,0 0-15,0 0 16,0 0-1,-24 0-15,24 1 16,0-1-16,0 0 16,0 0-16,-24 0 15,24 1-15,0-1 16,0 0 0,0 0-16,0 0 15,0 1-15,0-1 16,0 0-1,0 0 1,24-24 0,0 0-1,-24-24 1</inkml:trace>
        </inkml:traceGroup>
        <inkml:traceGroup>
          <inkml:annotationXML>
            <emma:emma xmlns:emma="http://www.w3.org/2003/04/emma" version="1.0">
              <emma:interpretation id="{593E5200-2814-49CF-80CF-A806858C3466}" emma:medium="tactile" emma:mode="ink">
                <msink:context xmlns:msink="http://schemas.microsoft.com/ink/2010/main" type="inkWord" rotatedBoundingBox="16880,16043 16931,16042 16935,16161 16884,16163"/>
              </emma:interpretation>
              <emma:one-of disjunction-type="recognition" id="oneOf5"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J</emma:literal>
                </emma:interpretation>
                <emma:interpretation id="interp7" emma:lang="" emma:confidence="0">
                  <emma:literal>d</emma:literal>
                </emma:interpretation>
                <emma:interpretation id="interp8" emma:lang="" emma:confidence="0">
                  <emma:literal>Y</emma:literal>
                </emma:interpretation>
                <emma:interpretation id="interp9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20496.573">1339 3048 0,'0'24'62,"0"0"-46,25-24-1,-25 24 1,-49 24 47,49-72-17,0 0-30,24 24 0</inkml:trace>
        </inkml:traceGroup>
        <inkml:traceGroup>
          <inkml:annotationXML>
            <emma:emma xmlns:emma="http://www.w3.org/2003/04/emma" version="1.0">
              <emma:interpretation id="{0FBD8231-5DA8-4B5D-8CD1-2A18961D8F18}" emma:medium="tactile" emma:mode="ink">
                <msink:context xmlns:msink="http://schemas.microsoft.com/ink/2010/main" type="inkWord" rotatedBoundingBox="16900,15559 16956,15558 16964,15823 16908,15825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9897.0133">1364 2564 0,'24'0'63,"-24"24"15,0 0-62,-24 0-1,24 25-15,0-25 0,-25 0 16,25 0-16,0 0 15,0 1 1,0-1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3:53.58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838A9EF-7543-4AFD-9815-EDE0F2E811F9}" emma:medium="tactile" emma:mode="ink">
          <msink:context xmlns:msink="http://schemas.microsoft.com/ink/2010/main" type="inkDrawing" rotatedBoundingBox="6975,9005 7221,12109 4230,12346 3983,9243" hotPoints="6960,9234 6945,12008 4171,11993 4186,9219" semanticType="enclosure" shapeName="Square">
            <msink:sourceLink direction="with" ref="{43B1E2C5-F451-4C37-BA2E-5E6B4BDF9420}"/>
          </msink:context>
        </emma:interpretation>
      </emma:emma>
    </inkml:annotationXML>
    <inkml:trace contextRef="#ctx0" brushRef="#br0">110 0 0,'0'24'188,"0"0"-173,0 1 1,0-1-16,-24-24 16,24 24-16,0 0 15,0 0 1,0 1-1,0-1 1,0 0-16,0 0 16,0 0-1,0 0 1,0 1 0,0-1-1,0 0-15,0 0 16,0 0-16,0 1 15,0-1 1,0 0 0,0 0-1,0 0 1,0 1 0,0-1-16,0 0 15,0 0 1,0 0-16,0 1 15,0-1 1,0 0 0,0 0-16,0 0 15,0 0 1,0 1-16,0-1 16,0 0-1,0 0 1,0 0-16,0 1 15,0-1 1,0 0-16,0 0 16,0 0-1,0 1-15,0-1 16,0 0-16,0 0 16,0 0-1,0 1-15,0-1 0,0 0 16,0 0-16,0 0 15,0 0 1,0 1-16,0-1 16,0 0-16,0 0 15,0 0-15,0 25 16,0-25-16,0 0 16,0 0-16,0 1 15,0-1-15,0 0 16,0 0-16,0 0 15,0 1 1,0-1-16,0 0 16,0 0-16,0 24 0,0-23 15,0-1 1,-24 0-16,24 0 0,0 0 16,0 1-16,0-1 15,-24 0-15,24 0 16,0 0-16,0 1 15,0 23-15,0-24 16,0 0-16,-25 1 16,25-1-16,0 0 15,0 0-15,0 0 16,0 0-16,0 1 16,0-1-16,0 0 15,0 0 1,0 0-16,0 1 0,0-1 15,0 0-15,0 0 16,0 0-16,0 1 16,0-1-16,0 0 15,0 0-15,0 0 16,0 1-16,0-1 16,0 0-16,0 0 15,25-24-15,-25 24 16</inkml:trace>
    <inkml:trace contextRef="#ctx0" brushRef="#br0" timeOffset="2112.5587">134-48 0,'24'0'94,"1"0"-94,-1 0 16,0 0-1,0 0 1,0 0-1,1 0-15,-1 0 16,0 0 0,0 0-16,0 0 0,1 0 15,-1 0 1,0 0-16,0 0 16,0 0-1,1 24 1,-1-24-16,0 0 15,0 0-15,0 0 16,0 0-16,1 0 16,-1 0-16,0 0 15,24 0-15,-23 0 16,-1 0 0,0 0-16,0 0 15,0 0-15,1 0 16,-1 0-16,0 0 15,0 0-15,0 0 16,1 0-16,-1 0 16,24 0-16,-24 0 15,0 0-15,1 0 16,-1 0-16,0 0 16,0 0-16,25 0 15,-25 0-15,0 0 16,0 0-16,0 0 15,1 0-15,-1 0 16,0 0-16,0 0 16,0 0-1,1 0-15,-1 0 0,24 0 16,-24 0 0,0 0-16,1 0 15,-1 0 1,0 0-1,0 0-15,0 0 16,1 0-16,-1 0 16,0 0-16,0-24 15,0 24-15,1 0 16,-1 0 0,0 0-1,0 0 16,0 0-15,1 0 0,-1 0-1,0 0-15,0 0 16,0 0 0,0 0-16,1 0 15,-1 0 1,0 0-1,0 0 1,0 0-16,1 0 16,-1 0-16,24 0 15,-24 0-15,1 0 16,-1 0-16,0 0 16,0 0-1,0 0-15,1 0 16,-1 0-1,0 0 1,0 0-16,0 0 16,0 0-1,1 0-15,-1 0 16,0 0 0,0 0 15,-24-25-16</inkml:trace>
    <inkml:trace contextRef="#ctx0" brushRef="#br0" timeOffset="4303.8634">2747-48 0,'0'24'110,"0"0"-95,0 0 1,0 0-16,0 1 16,0-1-16,0 0 15,0 0-15,0 0 16,0 1-16,0-1 15,0 0-15,0 0 16,0 0-16,0 0 16,0 1-16,0-1 0,0 0 15,0 0-15,0 0 16,24 1-16,-24-1 16,0 0-16,0 0 15,0 25-15,0-25 16,0 0-16,0 0 15,0 0-15,0 25 16,0-25-16,0 0 16,0 0-16,0 0 15,0 25-15,0-25 16,0 0-16,0 0 16,0 1-16,0-1 15,0 0-15,0 0 16,0 0-16,0 25 15,0-25-15,0 0 16,0 0-16,0 1 16,0-1-16,0 24 15,0-24-15,0 0 16,0 1-16,0-1 16,0 0-16,0 0 15,0 0-15,0 1 16,0-1-16,0 0 15,0 0-15,0 0 16,0 1-16,0-1 16,0 0-16,0 24 15,0-23-15,0-1 0,0 0 16,0 0-16,0 0 16,-24 0-16,24 25 15,0-25-15,0 0 16,-24 25-16,24-25 15,0 0-15,0 0 16,0 0-16,-25 1 16,25-1-16,0 0 15,0 0-15,0 0 16,0 25-16,0-25 16,0 0-16,0 24 15,0-23-15,0-1 0,0 0 16,0 0-1,0 0-15,0 1 0,0-1 16,0 0 0,0 0-1,0 0 1,25 1-16,-25-1 16,0 0-1,0 0 16,0 0-15,0 1 0,24-25-1,-24 24-15,0 0 16,0 0 15,24-24-15,-24 24 15</inkml:trace>
    <inkml:trace contextRef="#ctx0" brushRef="#br0" timeOffset="6635.7846">62 2854 0,'-24'0'46,"48"0"111,0 0-157,0 0 15,0 0-15,0 0 16,1 0-16,-1 0 16,0 0-1,0 0-15,0 0 16,25 0-16,-25 0 15,24 0 1,-23 0-16,-1 0 16,24 0-16,-24-24 15,1 24-15,23 0 0,-24 0 16,0 0-16,0 0 16,25 0-16,-25 0 15,0 0 1,0 0-16,1 0 15,-1 0-15,0 0 16,0 0-16,25 0 16,-25 0-16,24 0 15,-24 0-15,25 0 16,-1 0-16,-24 0 16,25 0-16,-25 0 0,0 0 15,0 0-15,25 0 16,-25 0-16,0 0 15,0 0-15,0 0 16,1 0-16,-1 0 16,0 0-16,0 0 15,0 0-15,1 0 16,-1 0-16,0 0 16,0 0-1,0 0-15,0 0 16,1 0-1,-1 0-15,0 0 16,0 0-16,0 0 16,1 0-1,-1 0-15,0 0 0,0 0 16,0 0 0,1 0-16,-1 0 15,0 0 1,0 0-1,0 0 1,1 0 0,-1 0-1,0 0-15,0 0 16,0 0-16,0 0 16,1 0-1,-1 0 1,0 0-16,0 0 15,0 0-15,1 0 16,-1 0 0,0 0-16,0 0 15,0 0 1,1 0-16,-1 0 16,0 0-1,0 0 1,0 0-1,1 0 1,-1 0-16,0 24 31,0-24-15,0 0 0,0 0-1,1 0-15,-1 0 16,0 0-1,0 0-15,0 0 16,1 0 15,-1 0-15,0 0 0,0 0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7:51.979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D0E8C23A-CBF4-4DC0-A2B5-FF3D32E563DE}" emma:medium="tactile" emma:mode="ink">
          <msink:context xmlns:msink="http://schemas.microsoft.com/ink/2010/main" type="writingRegion" rotatedBoundingBox="14543,6780 18393,7376 18221,8488 14371,7891"/>
        </emma:interpretation>
      </emma:emma>
    </inkml:annotationXML>
    <inkml:traceGroup>
      <inkml:annotationXML>
        <emma:emma xmlns:emma="http://www.w3.org/2003/04/emma" version="1.0">
          <emma:interpretation id="{A7A4429D-EFD7-45D4-9396-2E9D9443EA38}" emma:medium="tactile" emma:mode="ink">
            <msink:context xmlns:msink="http://schemas.microsoft.com/ink/2010/main" type="paragraph" rotatedBoundingBox="14543,6780 18393,7376 18221,8488 14371,78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106CB5-4DE6-4668-97E7-6D07724684ED}" emma:medium="tactile" emma:mode="ink">
              <msink:context xmlns:msink="http://schemas.microsoft.com/ink/2010/main" type="line" rotatedBoundingBox="14543,6780 18393,7376 18221,8488 14371,7891"/>
            </emma:interpretation>
          </emma:emma>
        </inkml:annotationXML>
        <inkml:traceGroup>
          <inkml:annotationXML>
            <emma:emma xmlns:emma="http://www.w3.org/2003/04/emma" version="1.0">
              <emma:interpretation id="{36C75412-F695-4782-8B9A-9223E1D41668}" emma:medium="tactile" emma:mode="ink">
                <msink:context xmlns:msink="http://schemas.microsoft.com/ink/2010/main" type="inkWord" rotatedBoundingBox="14543,6780 18393,7376 18221,8488 14371,789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11283 436 0,'-73'0'47</inkml:trace>
          <inkml:trace contextRef="#ctx0" brushRef="#br0" timeOffset="157.5196">11283 436 0,'73'-121'0</inkml:trace>
          <inkml:trace contextRef="#ctx0" brushRef="#br0" timeOffset="-1859.5855">10896 121 0</inkml:trace>
          <inkml:trace contextRef="#ctx0" brushRef="#br0" timeOffset="-1650.0513">10896 121 0,'24'-48'0</inkml:trace>
          <inkml:trace contextRef="#ctx0" brushRef="#br0" timeOffset="-351.8191">11114 653 0,'72'25'62,"-48"-25"-62,25 0 16</inkml:trace>
          <inkml:trace contextRef="#ctx0" brushRef="#br0" timeOffset="-1449.0669">11162 170 0,'48'0'62</inkml:trace>
          <inkml:trace contextRef="#ctx0" brushRef="#br0" timeOffset="-1281.0017">11186 315 0</inkml:trace>
          <inkml:trace contextRef="#ctx0" brushRef="#br0" timeOffset="-3224.1763">9880 387 0,'24'0'47</inkml:trace>
          <inkml:trace contextRef="#ctx0" brushRef="#br0" timeOffset="-2885.611">10025 242 0,'24'-24'63</inkml:trace>
          <inkml:trace contextRef="#ctx0" brushRef="#br0" timeOffset="-2618.2479">10074 484 0,'0'49'47</inkml:trace>
          <inkml:trace contextRef="#ctx0" brushRef="#br0" timeOffset="1710.8496">10194 387 0</inkml:trace>
          <inkml:trace contextRef="#ctx0" brushRef="#br0" timeOffset="-871.1228">10267 339 0,'-24'73'47</inkml:trace>
          <inkml:trace contextRef="#ctx0" brushRef="#br0" timeOffset="1576.4179">10291 121 0</inkml:trace>
          <inkml:trace contextRef="#ctx0" brushRef="#br0" timeOffset="-698.7996">10291 605 0,'121'0'32,"-97"0"-17</inkml:trace>
          <inkml:trace contextRef="#ctx0" brushRef="#br0" timeOffset="-2332.1888">10340 170 0,'24'0'47</inkml:trace>
          <inkml:trace contextRef="#ctx0" brushRef="#br0" timeOffset="-2145.7057">10533 97 0,'24'0'16</inkml:trace>
          <inkml:trace contextRef="#ctx0" brushRef="#br0" timeOffset="-1108.8551">10702 291 0</inkml:trace>
          <inkml:trace contextRef="#ctx0" brushRef="#br0" timeOffset="-519.3211">10702 629 0,'97'0'63</inkml:trace>
          <inkml:trace contextRef="#ctx0" brushRef="#br0" timeOffset="1373.9396">10848 25 0,'-25'0'62</inkml:trace>
          <inkml:trace contextRef="#ctx0" brushRef="#br0" timeOffset="1119.2151">11331 266 0</inkml:trace>
          <inkml:trace contextRef="#ctx0" brushRef="#br0" timeOffset="-199.1419">11356 726 0,'96'-24'62</inkml:trace>
          <inkml:trace contextRef="#ctx0" brushRef="#br0" timeOffset="338.6801">11452 218 0</inkml:trace>
          <inkml:trace contextRef="#ctx0" brushRef="#br0" timeOffset="508.0551">11598 436 0,'48'24'47</inkml:trace>
          <inkml:trace contextRef="#ctx0" brushRef="#br0" timeOffset="930.8024">11864 653 0,'-121'-72'16</inkml:trace>
          <inkml:trace contextRef="#ctx0" brushRef="#br0" timeOffset="769.5834">11864 653 0,'24'25'47,"24"-1"0</inkml:trace>
          <inkml:trace contextRef="#ctx0" brushRef="#br0" timeOffset="2753.8764">9469 315 0,'0'24'62</inkml:trace>
          <inkml:trace contextRef="#ctx0" brushRef="#br0" timeOffset="3500.0599">9541-48 0,'-24'24'47</inkml:trace>
          <inkml:trace contextRef="#ctx0" brushRef="#br0" timeOffset="3296.0081">9541 97 0</inkml:trace>
          <inkml:trace contextRef="#ctx0" brushRef="#br1" timeOffset="-50129.0342">10896-242 0,'0'-24'16,"-24"24"46,0 0-15,-1 0-16,1 0 1,0 0-17,0 0 17,0 0 14,-1 0-14,1 0-1,0 0 0,0 0 0,0 0-15,0 0 0,-1 0 15,1 24 0,0-24-15,0 0-1,0 0 1,-1 0 15,1 0 1,0 0-1,24 25-31,-24-25 15,0 0 17,-1 0-1,1 0-15,24 24-16,-24-24 15,0 0 16,0 0 1,24 24-17,-25-24-15,1 0 32,24 24-17,-24-24 1,0 0-1,0 0 17,24 24-32,-24-24 15,-1 0 17,25 25-17,-24-25-15,0 0 16,24 24-1,-24-24-15,24 24 32,-24-24-32,-1 0 47,25 24-47,-24-24 31,24 24-16,-24-24 1,24 25 0,-24-25 15,24 24-15,-24-24-16,24 24 31,-25-24 0,25 24-15,-24-24-1,24 24 1,0 0 15,-24-24-31,24 25 31,-24-25 1,24 24-17,-24 0 17,24 0-1,-25-24 0,25 24-15,-24-24 15,24 25-31,0-1 31,-24-24-15,24 24-1,0 0 32,-24 0-15,24 1-1,0-1 16,0 0 46,0 0-46,-24-24-31,24 24 15,0 1 47,0-1 407,0 0-392,24-24-61,0 0-1,-24 24-31,24-24 62,0 0-30,-24 24-32,25-24 31,-1 0 0,0 24 0,0-24-15,0 0 31,-24 25-31,25-25 15,-1 0-16,0 24 17,0-24 15,0 0-16,1 0-16,-25 24 1,24-24-16,0 0 16,0 0-1,0 0 1,1 0 15,-1 0 0,0 0 1,0 0-17,0 0 1,0 0 15,1 0 0,-1 0 1,0 24-17,0-24 1,0 0 0,1 0 30,-1 0-30,0 0 0,0 0-16,0 0 15,1 0-15,-1 0 16,0 0 0,0 0 15,0 0-16,1 0 1,-1 0-16,0 0 16,0 24-16,0-24 15,0 0 17,1 0 14,-1 0-30,0 0-16,0 0 16,-24 25-1,24-25-15,1 0 16,-1 0 0,0 0-16,0 0 15,0 0-15,1 0 16,-1 0-1,0 0-15,0 0 16,0 0-16,1 0 16,-1 0-1,0 0 1,0 0 15,0 0-15,0 0-1,1 0-15,-1 0 16,0 0-16,0 0 31,0 0-31,1 0 16,-1 0 0,0 0-1,0 0 1,0 0 15,1 0 16,-1 0-31,0 0-1,0 0 16,0 0-15,1 0 0,-1 0-16,0 0 31,0 0 31,0 0-46,0 0 0,1 0-1,-1 0 1,-24 24-16,24-24 31,0 0 0,0 0 1,1 0-17,-1 0 1,0 0 0,0 0-1,0 0 16,1 0 16,-1 0-15,0 0-17,0 0 32,0 0-16,1 0 63,-1 0-63,0 0 1,0 0 77,0 0-78,0 0 47,-24-24 79,25 24-142,-25-25 48,0 1-16,0 0-16,0 0 16,0 0-16,0-1 0,0 1 0,-25 24-15,25-24 0,0 0 15,-24 24-31,24-24 31,-24 24-15,24-24-16,0-1 31,-24 25-31,24-24 31,-24 24-15,24-24-16,-24 24 31,24-24-31,-25 24 16,25-24-1,0-1 1,-24 25 0,24-24-1,-24 24 1,24-24 0,-24 24 15,24-24-16,-24 24 1,24-24 0,-25 24 15,25-25-15,-24 25-1,24-24 1,-24 24-1,24-24 1,-24 24 15,24-24-15,-24 24 0,-1-24 15,1 24 0,24-25-31,-24 25 31,24-24-31,-24 24 16,0-24 0,-1 24 15,25-24-16,-24 24-15,0-24 32,0 24-17,24-24 1,-24 24 0,0 0 15,24-25-31,-25 25 15,1 0 17,24-24-32,-24 24 15,0 0 1,24-24 0,-24 24-1,-1 0 1,1-24-1,0 24 17,0 0-17,24-24 1,-24 24-16,-1 0 31,25-25-15,-24 25-1,0 0 17,0-24-17,0 24 1,-1 0 15,1 0 0,24-24-31,-24 24 16,0 0 15,0 0 1,24-24-17,-24 24 1,-1 0-1,1 0 1,0 0 0,0 0-1,24-24 48,-24 24-63,-1 0 47,1-25 0,0 25-16,0 0 0,0 0 0,-1 0 1,1 0-1,0 0 31,0 0-46,0 0 15,24-24 16</inkml:trace>
          <inkml:trace contextRef="#ctx0" brushRef="#br0" timeOffset="2541.4555">9783-48 0,'-169'121'16</inkml:trace>
          <inkml:trace contextRef="#ctx0" brushRef="#br0" timeOffset="2295.9742">9783-48 0</inkml:trace>
          <inkml:trace contextRef="#ctx0" brushRef="#br0" timeOffset="3660.8326">9832-72 0</inkml:trace>
          <inkml:trace contextRef="#ctx0" brushRef="#br1" timeOffset="-15667.4588">9445-266 0,'-25'0'62,"1"0"-46,0 0 15,0 0 16,0 0-16,-1 0-15,1 0-1,24 24 1,-24-24 0,0 0 15,0 0-15,-1 0 15,1 0-31,24 25 15,-24-25 1,0 0 31,0 24-16,0-24-15,-1 0 31,1 24-32,0-24 1,24 24-16,-24-24 16,0 0 15,24 24-16,-25-24 17,1 25-17,0-25 1,24 24 0,-24-24-16,0 24 46,-1 0-14,25 0-17,-24-24 1,24 25 0,0-1-1,-24 0 16,24 0-15,0 0 15,0 0-15,0 1 0,0-1 30,0 0 1,24 0-15,-24 0 30,24-24-46,-24 25 15,25-25 16,-1 0 15,0 0-15,0 0-16,0 0 1,1 0-17,-1 0 1,0 0-16,0 0 31,0 0-31,1 24 16,-1-24-1,0 0 1,0 0 0,0 0-1,0 0 1,1 0 0</inkml:trace>
          <inkml:trace contextRef="#ctx0" brushRef="#br0" timeOffset="5386.3467">8791 170 0,'25'24'47,"-1"-24"-31</inkml:trace>
          <inkml:trace contextRef="#ctx0" brushRef="#br0" timeOffset="5090.8538">9106-24 0,'-24'0'47</inkml:trace>
          <inkml:trace contextRef="#ctx0" brushRef="#br0" timeOffset="4410.1138">9082 121 0,'24'0'47</inkml:trace>
          <inkml:trace contextRef="#ctx0" brushRef="#br1" timeOffset="-18217.0537">10340-242 0,'-25'0'281,"1"0"-249,0 0-17,0 0 16,0 0-15,-1 0 0,1 0 31,0 0-32,0 0 1,0 0 15,0 0 0,-1 0 1,25-24-17,-24 24 1,0 0-1,0 0 17,24-24-17,-24 24 1,-1 0 15,1 0 0,0 0-15,0 0 15,0 0-15,-1 0 15,1 0 0,0 0 1,0 0-17,0 0 1,-1 0 31,1 0-32,0 0 1,0 0 0,0 0 15,0 0 16,24 24-16,-25-24-15,1 0 93,24 24-93,-24-24 31,24 25-1,-24-25-30,0 0 47,24 24-48,-25-24 48,25 24-63,-24-24 47,24 24-32,-24-24 16,24 24-15,-24-24 15,24 25-15,-24-25 31,24 24-32,0 0 17,-25-24-17,25 24 17,-24 0 14,24 1 1,-24-1 0,24 0-16,0 0 16,-24-24-15,24 24-17,0 0 1,0 1 31,0-1-16,0 0 0,-24-24 0,24 24-15,0 0 31,0 1-31,0-1 15,24-24-16,-24 24 1,0 0 47,0 0-17,0 1 1,24-25-31,-24 24-16,24-24 47,-24 24 234,24-24-187,1 0-63,-1 0 0,-24 24-15,24-24 0,0 0 15,0 0-31,1 0 15,-1 0 1,0 0-16,0 0 47,-24 24-47,24-24 31,1 0 0,-1 0-31,0 0 16,-24 25 0,24-25-1</inkml:trace>
          <inkml:trace contextRef="#ctx0" brushRef="#br0" timeOffset="4795.0837">9348-121 0</inkml:trace>
          <inkml:trace contextRef="#ctx0" brushRef="#br1" timeOffset="-13756.116">9009-217 0,'-24'0'63,"0"0"-32,0 0-15,-1 0 15,1 0-15,0 0 15,0 0-15,0 0-16,-25 0 46,25 0-30,0 0 0,0 0-1,-1 0 1,1 0 0,24 24-16,-24-24 31,0 24 0,0-24-15,24 24 15,-24-24-31,24 24 31,-25-24-15,25 25-1,-24-1 17,24 0-1,0 0 0,-24-24-15,24 24 31,-24-24-16,24 25-31,-24-25 16,24 24 30,0 0 33,24-24-48,0 24 47,0-24-31,-24 24-32,24-24 1,1 0 0,-1 0-1,0 0 1,0 0 0,0 0 15,0 0-16,1 0 1</inkml:trace>
          <inkml:trace contextRef="#ctx0" brushRef="#br0" timeOffset="6593.2682">8550 49 0</inkml:trace>
          <inkml:trace contextRef="#ctx0" brushRef="#br0" timeOffset="6472.4826">8743-72 0,'-145'48'15</inkml:trace>
          <inkml:trace contextRef="#ctx0" brushRef="#br0" timeOffset="6280.2613">8743-72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7:10.98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31C16609-4FB7-4DA6-8AE7-12FB53CF8F60}" emma:medium="tactile" emma:mode="ink">
          <msink:context xmlns:msink="http://schemas.microsoft.com/ink/2010/main" type="inkDrawing" rotatedBoundingBox="6763,11734 7835,9660 8779,10148 7707,12222" hotPoints="8537,10065 7942,12076 7100,11827 7695,9816" semanticType="enclosure" shapeName="Rectangle">
            <msink:sourceLink direction="with" ref="{21D7E458-08FA-44A4-AAAA-92C3AA131F77}"/>
            <msink:sourceLink direction="with" ref="{E148488B-253E-4297-92AC-CB18466DDB17}"/>
          </msink:context>
        </emma:interpretation>
      </emma:emma>
    </inkml:annotationXML>
    <inkml:trace contextRef="#ctx0" brushRef="#br0">727 0 0,'0'25'297,"-24"-25"-297,24 24 31,-24 0 1,24 0-17,0 0 17,-24 1-17,24-1 1,0 0-1,-24 0 17,24 0-17,0 0 1,0 1 0,-25-1-1,25 0 1,0 0-1,-24-24-15,24 24 16,0 1 0,-24-1-1,24 0 1,0 0 0,-24-24-16,24 24 15,0 1 1,-24-1-16,24 0 15,-25 0 1,25 0 0,0 1-16,-24-1 15,24 0-15,0 0 16,-24-24-16,24 24 16,0 0-16,0 1 15,-24-1-15,24 0 16,-24 0-1,24 0-15,0 1 16,0-1-16,-25 0 16,25 0-16,0 0 15,0 1-15,-24-1 16,24 0-16,0 0 0,-24 0 16,24 1-16,0-1 15,-24 0-15,24 0 16,0 0-16,-24 0 15,24 1-15,0-1 16,-24 0-16,24 0 16,-25 0-16,25 1 15,0-1-15,0 0 16,-24 0-16,24 0 16,0 1-16,-24-1 15,24 0 1,-24 0-16,24 0 15,0 1-15,-24-1 0,24 0 16,-25 0 0,25 0-16,-24 0 0,24 1 15,0 23-15,-24-24 16,24 0-16,-24-24 16,24 25-16,-24-1 15,24 0-15,0 0 16,0 0-1,0 1 1</inkml:trace>
    <inkml:trace contextRef="#ctx0" brushRef="#br0" timeOffset="2041.0748">1574 266 0,'24'0'62,"0"0"-46,-24 25 218,0-1-218,0 0-16,-24-24 15,24 24 1,0 0-16,-24 1 0,24-1 16,-24 0-1,24 0-15,0 0 16,-24-24-16,24 25 15,0-1-15,-25 0 16,1 0-16,24 25 0,0-25 16,-24 0-1,24 0-15,-24 0 0,24 0 16,-24 1 0,24-1-16,-25 24 0,25-24 15,-24 1-15,24-1 16,-24 0-16,0 24 15,24-23-15,-24-1 16,0 24-16,24-24 16,-25 1-16,1 23 15,24-24-15,-24 24 16,0-23-16,24-1 16,-24 24-16,24-24 15,-25 25-15,1-25 16,24 0-16,-24 0 15,24 1-15,0-1 0,-24 0 16,24 0-16,-24-24 16,24 24-16,0 1 15,-25-1-15,25 0 16,-24-24-16,0 24 16,24 0-16,0 0 15,-24 1-15,0-1 16,24 0-1,0 0 1,-25 0-16,25 1 16,-24-1-16,24 0 15,0 0 1,0 0-16,-24-24 0,24 25 16,0-1-1,0 0 1,-24 0-1,24 0 1,-24-24 0,24 25-1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8:12.077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FF0000"/>
      <inkml:brushProperty name="fitToCurve" value="1"/>
    </inkml:brush>
    <inkml:brush xml:id="br2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A99D5CE9-0D45-4B25-A4FD-6E8CD5E4AA6C}" emma:medium="tactile" emma:mode="ink">
          <msink:context xmlns:msink="http://schemas.microsoft.com/ink/2010/main" type="writingRegion" rotatedBoundingBox="3940,12261 7766,12337 7711,15089 3885,15013"/>
        </emma:interpretation>
      </emma:emma>
    </inkml:annotationXML>
    <inkml:traceGroup>
      <inkml:annotationXML>
        <emma:emma xmlns:emma="http://www.w3.org/2003/04/emma" version="1.0">
          <emma:interpretation id="{D80EA0F9-A926-48F9-8440-52C38C36FB0B}" emma:medium="tactile" emma:mode="ink">
            <msink:context xmlns:msink="http://schemas.microsoft.com/ink/2010/main" type="paragraph" rotatedBoundingBox="7750,13666 4212,13709 4195,12339 7734,122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D0F8E4-8049-45B7-99A6-97FDD3165265}" emma:medium="tactile" emma:mode="ink">
              <msink:context xmlns:msink="http://schemas.microsoft.com/ink/2010/main" type="line" rotatedBoundingBox="7750,13666 4212,13709 4195,12339 7734,12296"/>
            </emma:interpretation>
          </emma:emma>
        </inkml:annotationXML>
        <inkml:traceGroup>
          <inkml:annotationXML>
            <emma:emma xmlns:emma="http://www.w3.org/2003/04/emma" version="1.0">
              <emma:interpretation id="{CD765B52-CB57-48EB-B32E-5B53D4480B2F}" emma:medium="tactile" emma:mode="ink">
                <msink:context xmlns:msink="http://schemas.microsoft.com/ink/2010/main" type="inkWord" rotatedBoundingBox="5156,13316 4208,13328 4199,12657 5148,126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-2274 1427 0,'0'-24'172,"0"0"-157,25-1 1,-25 1-16,0 0 15,0 0-15,24 0 16,-24-1-16,0-23 16,24 24-16,-24 0 15,0 0-15,0-1 16,0 1-16,24 0 16,-24 0-16,0 0 15,0-1-15,0 1 16,24 24-16,-24-24 0,0 0 15,24 0-15,-24-1 16,0 1-16,0 0 16,25 48 156,-25 0-172,0 1 15,0-1-15,24 0 16,-24 0-16,0 0 15,0 1-15,0 23 16,24-24-16,-24 0 16,0 1-16,0-1 15,0 0-15,24 0 16,-24 0-16,0 0 16,24 1-16,-24-1 15,0 0-15,0 0 16,25-24-1,-25 24 1,24-24-16,-24-24 63,24 0-63,-24 0 15,0 0-15,24-1 16,-24-23-16,24 24 15,-24-24-15,25 23 16,-25-23-16,24 0 16,0-1-16,-24 1 0,24 24 15,-24-1 1,24 1-16,-24 0 0,0 0 16,25 0-1</inkml:trace>
          <inkml:trace contextRef="#ctx0" brushRef="#br0" timeOffset="933.2219">-1596 1088 0,'0'-24'62,"0"48"-30,-25 1-17,25-1 1,-24 0-16,24 0 0,0 0 15,0 0 1,0 1-16,0-1 16,0 0-16,0 0 15,24 0 1,1 1-16,-1-25 16,0 0-16,0 0 15,0 0-15,1 0 16,23-25-16,-24 1 15,0-24-15,1 24 16,-1-25-16,-24 25 16,0-24-16,0 24 15,0-1-15,0 1 16,-24 0-16,-1 0 16,1 24-16,24-24 0,-24 24 15,0 0 1,0 0-16,-1 24 15,1-24-15,24 24 16,-24 0-16,0 0 16,24 1-1,0-1 1</inkml:trace>
        </inkml:traceGroup>
        <inkml:traceGroup>
          <inkml:annotationXML>
            <emma:emma xmlns:emma="http://www.w3.org/2003/04/emma" version="1.0">
              <emma:interpretation id="{8E50586B-83B1-4661-BA61-A3A536968B1D}" emma:medium="tactile" emma:mode="ink">
                <msink:context xmlns:msink="http://schemas.microsoft.com/ink/2010/main" type="inkWord" rotatedBoundingBox="7750,13666 5883,13689 5867,12319 7734,122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33790.0581">774 846 0,'0'25'47,"0"23"-47,-24 0 16,0 1-16,-24-1 15,23 25-15,1-25 16,24-24-16,-24 0 16,24 1-16</inkml:trace>
          <inkml:trace contextRef="#ctx0" brushRef="#br1" timeOffset="-33537.0228">944 919 0,'72'-48'47,"-72"96"-32,-24-24 1,-24 25-16,23-1 16,-23 0-16,24 1 15,0-25-15,24 24 16,0-24-16,0 1 16</inkml:trace>
          <inkml:trace contextRef="#ctx0" brushRef="#br2" timeOffset="-29335.6379">-97 508 0,'-24'0'78,"24"24"-78,-24-24 15,24 24-15,-24 25 16,-24-25-16,23 24 16,-23 25-16,0-25 15,-1 25-15,25-25 16,-24 0-16,23 25 0,-23-25 15,24-23 1,0 23-16,-1-24 0,25 0 16,0 0-16</inkml:trace>
          <inkml:trace contextRef="#ctx0" brushRef="#br1" timeOffset="-34886.5092">-72 508 0,'48'-24'46,"-72"48"-30,-25 0 0,25 0-16,-24 25 15,0-1-15,23 0 16,-23-24-16,0 25 16,23-25-16,1 24 15,0-23-15,24-1 16,-24 0-16</inkml:trace>
          <inkml:trace contextRef="#ctx0" brushRef="#br1" timeOffset="-35209.3835">0 411 0,'-48'48'47,"24"-48"-31,24 25-16,-49 23 15,25-24-15,-24 25 16,24 23-16,-25-24 16,1 1-16,-1-1 15,25-48-15</inkml:trace>
          <inkml:trace contextRef="#ctx0" brushRef="#br1" timeOffset="-34594.7152">73 605 0,'-97'145'62,"73"-97"-62,0 0 16,-1 1-16,1-1 0,0 1 15,24-1-15,-24 0 16,0 1-16,24-25 16</inkml:trace>
          <inkml:trace contextRef="#ctx0" brushRef="#br2" timeOffset="-28930.4014">49 580 0,'-25'97'31,"25"-73"-16,-24 25-15,0-1 0,24 0 16,-24-23-16,24 23 16,-24 0-16,24 1 15,-25-1-15,25 1 16,-24-25-16</inkml:trace>
          <inkml:trace contextRef="#ctx0" brushRef="#br1" timeOffset="-34293.3054">315 677 0,'-97'145'47,"49"-72"-32,23-1-15,-23 1 16,0 0-16,23-1 16,1-24-16,0 1 15,24-1-15,-24 1 16,24-25-16,0 0 16</inkml:trace>
          <inkml:trace contextRef="#ctx0" brushRef="#br2" timeOffset="-28578.7101">484 580 0,'0'73'47,"-24"-25"-31,0 25-16,-1-25 0,1 25 15,0-1 1,-24 1-16,24-25 0,-1 25 16,1-25-16,24 1 15</inkml:trace>
          <inkml:trace contextRef="#ctx0" brushRef="#br1" timeOffset="-34023.827">508 725 0,'-24'121'47,"0"-48"-31,-25 0-16,1-1 15,24 1-15,0-1 16,0 1-16,24-25 0,0-24 16,0 1-16,0-1 15,0-48 1</inkml:trace>
          <inkml:trace contextRef="#ctx0" brushRef="#br2" timeOffset="-28285.6651">726 750 0,'0'145'32,"-145"266"30,145-387-62</inkml:trace>
          <inkml:trace contextRef="#ctx0" brushRef="#br2" timeOffset="-27964.3866">944 943 0,'48'97'47,"-48"-49"-31,-24 1-16,24-1 15,-24 25-15,24-25 16,0-24-16,0 25 16,0-25-16,0 0 15</inkml:trace>
          <inkml:trace contextRef="#ctx0" brushRef="#br1" timeOffset="-33339.111">1161 846 0,'-72'146'47,"48"-74"-32,-1-23-15,25 23 16,-24-24-16,24-23 16,0 23-16</inkml:trace>
          <inkml:trace contextRef="#ctx0" brushRef="#br2" timeOffset="-27634.4747">1258 871 0,'0'169'32,"-24"-121"-32,24 25 0,0-1 15,0 1 1,0 0-16,0-1 0,0-23 16,0-1-16,0 25 15,0-25-15,0-24 16,0 24-16,0-23 15</inkml:trace>
        </inkml:traceGroup>
      </inkml:traceGroup>
    </inkml:traceGroup>
    <inkml:traceGroup>
      <inkml:annotationXML>
        <emma:emma xmlns:emma="http://www.w3.org/2003/04/emma" version="1.0">
          <emma:interpretation id="{BA404BE1-6B08-41EA-AD3A-3BCC863F074E}" emma:medium="tactile" emma:mode="ink">
            <msink:context xmlns:msink="http://schemas.microsoft.com/ink/2010/main" type="paragraph" rotatedBoundingBox="3947,13439 7236,13497 7223,14206 3934,14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A4B88A-E5B4-42FA-A8DF-68F98AB1E24F}" emma:medium="tactile" emma:mode="ink">
              <msink:context xmlns:msink="http://schemas.microsoft.com/ink/2010/main" type="line" rotatedBoundingBox="3947,13439 7236,13497 7223,14206 3934,14149"/>
            </emma:interpretation>
          </emma:emma>
        </inkml:annotationXML>
        <inkml:traceGroup>
          <inkml:annotationXML>
            <emma:emma xmlns:emma="http://www.w3.org/2003/04/emma" version="1.0">
              <emma:interpretation id="{C3330654-B132-485A-80B0-07516A2FBFA1}" emma:medium="tactile" emma:mode="ink">
                <msink:context xmlns:msink="http://schemas.microsoft.com/ink/2010/main" type="inkWord" rotatedBoundingBox="3947,13439 6729,13488 6717,14197 3934,14149"/>
              </emma:interpretation>
            </emma:emma>
          </inkml:annotationXML>
          <inkml:trace contextRef="#ctx0" brushRef="#br0" timeOffset="6777.812">-919 1838 0,'0'24'78,"-24"-24"-62,24 25-16,-24-1 15,24 0-15,-25-24 16,25 24-16,0 0 16,0 1 15,25-25 0,-1 0-31,48-121 63,-72 96-63,0 1 31,0 48 78,0 1-109,0-1 16,0 0-16,0 0 16,0 0-1,0 1-15,25-25 16,-25 24-16,0 0 15,24-24 1,0 0 0</inkml:trace>
          <inkml:trace contextRef="#ctx0" brushRef="#br0" timeOffset="8958.8607">-677 1838 0,'0'-24'47,"24"24"62,0 0-109,0 0 16,1 0-16,-1 0 16,0 0-16,0 0 15</inkml:trace>
          <inkml:trace contextRef="#ctx0" brushRef="#br0" timeOffset="8509.2834">-629 1572 0,'0'24'109,"0"1"-109,0-1 16,0 0-16,0 0 15,0 24-15,0-23 16,0 23-16,0-24 16,0 25-16,0-25 15,0 24-15,0-24 16,0 1-16,0-1 15,0 0 1,24-24-16,-24 24 16,25-24-1,-1 0 1,-24 24 15,24-24-31</inkml:trace>
          <inkml:trace contextRef="#ctx0" brushRef="#br0" timeOffset="9816.9807">-363 1911 0,'0'24'94,"0"0"-94,0 0 16,25 1-16,-25-1 15,0 0 1,0 0-16,24-24 0,-24 24 16,0 1-1,24-25-15,0 0 32,0-25-17,1 1-15,-25 0 16,24 24-16,-24-24 15,24 0-15,-24-1 16,0 1 0,0 0-1,0 0-15,0 0 16</inkml:trace>
          <inkml:trace contextRef="#ctx0" brushRef="#br0" timeOffset="10656.8972">73 2008 0,'24'-25'46,"0"25"-30,0 0 62,1 25-47,-25-1-15,0 0 0,0 0-1,0 0 1,0 1 0,0-50 46,24 1-46,-24 0-16,0 0 15,24 0 1,-24-1-16,0 1 16,0 0-1,0 0-15,24 24 63</inkml:trace>
          <inkml:trace contextRef="#ctx0" brushRef="#br0" timeOffset="3005.3855">-2516 1766 0,'0'48'47,"0"-24"-32,0 25-15,0-25 16,0 24-16,0-24 16,0 25-16,0-25 15,0 24-15,0-23 16,0 23-16,0-24 16,0 0-16,0 0 31,0-48 47,-24 0-47,24-194 32,0 194-63,0 0 0,0 0 15,0 0-15,0-1 16,0 1 0,24 0-1,-24 0-15,0 0 16,25-1 15,-1 1 0,0 24 1,0 0-17,0 0 16,1 24 1,-25 1-1,24-25-31,-24 24 16,0 0-1,0 0 1,0 0-1,0 1 17,-24-25-32,-1 0 31,1 0-15,0 0-1,24 24-15,-24-24 16,0 0-1,24 24-15</inkml:trace>
          <inkml:trace contextRef="#ctx0" brushRef="#br0" timeOffset="4085.0156">-2225 1959 0,'0'-24'63,"0"0"-48,0 0 1,24-1-16,-24 1 31,24 24 32,-24 24-32,24-24-31,-24 25 16,0-1-16,24-24 15,-24 24-15,0 0 16,0 0-16,0 1 0,0-1 15,0 0-15,0 0 16,0 0 0,0-48 46,0 0-62,0 0 16,0 0-1,25-97 48,-25 96-63</inkml:trace>
          <inkml:trace contextRef="#ctx0" brushRef="#br0" timeOffset="4887.1879">-1911 1935 0,'24'0'63,"1"0"-63,-1-24 15,0 24 1,0 0 15,-24-24-31,24-1 31,-24 1-15,-24 24 0,0-24-1,0 24 1,0 0-1,-1 0 17,25 24-32,-24 0 31,24 1 0,-24-25-31,24 24 16,0 0-1,0 0 1,0 0-16,0 1 0,0-1 16,0 0-1,0 0-15,24 0 16,0 1 15,1-25-15,-1 0-1,0 0-15,-24-25 32</inkml:trace>
          <inkml:trace contextRef="#ctx0" brushRef="#br0" timeOffset="6004.767">-1596 1862 0,'24'0'47,"-24"25"-31,0-1-1,0 0 1,0 0-16,0 0 16,0 1-1,0-1 1,24-24-1,0 0 17,-24-24-17,24-1 1,-24 1 15,25 24-15,-25-24-1,24 0 32,0 24 16,-24 24-16,0 0-32,24-24 1,0 0 46,1 0-62,-25-24 16,24 24-16,-24-24 16,24 24-16,-24-24 15,24 24-15,0 0 110,-24 24-95,0 0 1,0 0 0,25 0-16,-25 1 15,0-1 16</inkml:trace>
        </inkml:traceGroup>
        <inkml:traceGroup>
          <inkml:annotationXML>
            <emma:emma xmlns:emma="http://www.w3.org/2003/04/emma" version="1.0">
              <emma:interpretation id="{722FB2B1-509C-4412-94C0-31E11F1D1220}" emma:medium="tactile" emma:mode="ink">
                <msink:context xmlns:msink="http://schemas.microsoft.com/ink/2010/main" type="inkWord" rotatedBoundingBox="7016,13711 7232,13715 7226,14081 7009,14077"/>
              </emma:interpretation>
            </emma:emma>
          </inkml:annotationXML>
          <inkml:trace contextRef="#ctx0" brushRef="#br0" timeOffset="11367.0416">532 1935 0,'97'0'63,"-73"0"-63,-24-24 15,25 24-15,-1-24 16,0-1 0,0 1-1,-48 24 16,24-24-15,-24 24-16,0 0 0,-1 0 16,1 0-1,24 24 1,-24-24-16,24 24 16,-24-24-16,24 25 15,-24-25-15,24 24 16,-25 0-1,25 0-15,0 0 16,0 25-16,0-25 16,0 0-16,0 0 15,0 1-15,0-1 16,0 0 0,25-24-1,-1 0-15,24 0 0,-24 0 16,25-24-16,-49 0 15,24 24-15</inkml:trace>
        </inkml:traceGroup>
      </inkml:traceGroup>
    </inkml:traceGroup>
    <inkml:traceGroup>
      <inkml:annotationXML>
        <emma:emma xmlns:emma="http://www.w3.org/2003/04/emma" version="1.0">
          <emma:interpretation id="{4AE68596-082C-4783-919B-C1C11D286B65}" emma:medium="tactile" emma:mode="ink">
            <msink:context xmlns:msink="http://schemas.microsoft.com/ink/2010/main" type="paragraph" rotatedBoundingBox="3900,14281 7726,14358 7711,15089 3885,150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593AEC-6936-43BE-B130-5BAF33C7B2D9}" emma:medium="tactile" emma:mode="ink">
              <msink:context xmlns:msink="http://schemas.microsoft.com/ink/2010/main" type="inkBullet" rotatedBoundingBox="3894,14558 4139,14563 4134,14831 3889,14826"/>
            </emma:interpretation>
            <emma:one-of disjunction-type="recognition" id="oneOf2">
              <emma:interpretation id="interp2" emma:lang="" emma:confidence="0">
                <emma:literal>•</emma:literal>
              </emma:interpretation>
            </emma:one-of>
          </emma:emma>
        </inkml:annotationXML>
        <inkml:trace contextRef="#ctx0" brushRef="#br0" timeOffset="18824.5484">-2491 2661 0,'-25'0'110,"1"0"-1,0 0-93,24 24-1,-24-24 1,24 24-1,0 0 1,0 0 0,0 1-1,0-1 1,0 0 0,0 0-16,0 0 15,24 1 16,0-25-31,-24 24 16,24-24-16,1 0 16,-1 0-1,0 0 1,0 0 0,0 0-16,-24-24 15,25-1 1,-25 1-1,24 24 1,-24-24-16,0 0 16,0 0-16,0-1 15,0 1 1,0 0-16,-24 0 16,-1 0 15,1 24-16,0 0 1,0 0 15</inkml:trace>
      </inkml:traceGroup>
      <inkml:traceGroup>
        <inkml:annotationXML>
          <emma:emma xmlns:emma="http://www.w3.org/2003/04/emma" version="1.0">
            <emma:interpretation id="{0DCCE62A-0478-4415-AE42-16D364A6E188}" emma:medium="tactile" emma:mode="ink">
              <msink:context xmlns:msink="http://schemas.microsoft.com/ink/2010/main" type="line" rotatedBoundingBox="4288,14289 7726,14358 7711,15089 4273,15020"/>
            </emma:interpretation>
          </emma:emma>
        </inkml:annotationXML>
        <inkml:traceGroup>
          <inkml:annotationXML>
            <emma:emma xmlns:emma="http://www.w3.org/2003/04/emma" version="1.0">
              <emma:interpretation id="{517CEF1A-5E66-4F5A-8E13-24F617135732}" emma:medium="tactile" emma:mode="ink">
                <msink:context xmlns:msink="http://schemas.microsoft.com/ink/2010/main" type="inkWord" rotatedBoundingBox="4288,14289 4726,14298 4711,15029 4273,1502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1372.6795">-1935 2661 0,'24'0'62,"73"0"1,-73 0-63,0 0 15</inkml:trace>
          <inkml:trace contextRef="#ctx0" brushRef="#br0" timeOffset="20954.1694">-1862 2395 0,'0'72'63,"0"-48"-48,0 1-15,0-1 16,0 0-16,0 0 16,0 0-16,0 1 15,0-1-15,0 0 0,0 0 16,0 0-1,-25 0-15,25 1 0,0-1 16,0 73 62,0-73-78,25-24 16,-1 0-1,0 0 1,0 0 0,0 0 15</inkml:trace>
          <inkml:trace contextRef="#ctx0" brushRef="#br0" timeOffset="20092.3031">-2201 2757 0,'0'218'156,"0"-194"-156,0 1 15,0-1-15,0 0 32,0 0-32,0 0 31,0-48 31,0 0-46,0 0 0,0 0-16,0-1 15,0 1-15,0 0 16,0 0-16,0 0 16,0-1-16,0 1 15,0 0-15,0 0 16,24 24-16,-24-24 15,0-1-15,0 1 0,0 0 16,24 0 0,-24 0-1,24 24 17,-24-24-17,25 24 32,-25 24-47,24-24 16,0 0-1,0 72 48,-24-48-32,0 1 0,-24-1-15,24 0 15,-24-24-15,0-24 15,-1 24-15,1 0 15,0 0-15</inkml:trace>
        </inkml:traceGroup>
        <inkml:traceGroup>
          <inkml:annotationXML>
            <emma:emma xmlns:emma="http://www.w3.org/2003/04/emma" version="1.0">
              <emma:interpretation id="{CA7FDDA8-26E9-4D8C-8E05-D41DDF69EA7D}" emma:medium="tactile" emma:mode="ink">
                <msink:context xmlns:msink="http://schemas.microsoft.com/ink/2010/main" type="inkWord" rotatedBoundingBox="4902,14355 7434,14406 7423,14932 4892,14882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3615.1237">557 2661 0,'0'-24'109,"0"-1"-78</inkml:trace>
          <inkml:trace contextRef="#ctx0" brushRef="#br0" timeOffset="34514.0081">750 2806 0,'0'24'47,"0"0"-16,0 0-15,0 1-1,0-1-15,0 0 16,0 0 0,0 0-1,24-24 16,1 0-15,-1 0-16,0 0 16,0 0-16,0-24 15,0 24 1,-24-48 0,25 48-1,-25-24-15,0-1 0,0 1 16,0 0-1,0 0 1,-25 24-16,1 0 16,0 0-1,0 0 1,0 0 0,0 0 15</inkml:trace>
          <inkml:trace contextRef="#ctx0" brushRef="#br0" timeOffset="21990.1108">-1572 2733 0,'0'24'78,"0"1"-62,0-1-16,0 0 16,0 0-16,0 0 15,0 1-15,0-1 16,0 0 0</inkml:trace>
          <inkml:trace contextRef="#ctx0" brushRef="#br0" timeOffset="22454.8151">-1572 2588 0</inkml:trace>
          <inkml:trace contextRef="#ctx0" brushRef="#br0" timeOffset="23993.0665">-1379 2733 0,'-24'0'78,"24"24"-63,0 1 1,0-1 0,0 0-1,0 0-15,0 0 16,0 1-16,0-1 31,24-24 47,1-24-46,-25-1-17,0 1 1,24 24-16,-24-24 0,24 24 15,-24-24 1,24 24 0,-24-24-1,24 24 1,-24 24 93,0 0-93,0 0-16,0 0 31,25-24 0,-1 0 32,0-24-47,0 24-1,-24-24-15,24 24 16,-24-24-16,24 24 15,-24-24 1,25 24 0,-1 24 93,-24 0-93,0 0-16,0 0 15,24-24-15,-24 25 16,0-1 0,24-24 15</inkml:trace>
          <inkml:trace contextRef="#ctx0" brushRef="#br0" timeOffset="25286.6221">-798 2733 0,'-24'0'94,"0"0"-78,24 24-1,-25-24-15,25 25 16,-24-25-16,24 24 15,-24-24-15,24 24 16,0 0 0,0 0-1,0 1 1,24-1 31,0-24-16,1 0 0,-25-24-15,24 24 0,0-25-16,-24 1 31,24 24-31,-24-24 15,24 0 1,-24 0 0,0-1 77,0 50 32,0-1-109,0 0-16,0 0 16,0 0-1,0 1-15,0-1 16,0 0 0,25 0-16,-1-24 15,-24 24-15,24-24 16,0 0-1,0 0 1,0-24-16</inkml:trace>
          <inkml:trace contextRef="#ctx0" brushRef="#br0" timeOffset="29346.242">-459 2685 0,'24'0'47,"0"0"-1,0 0-14,0 0-17,1 0 1,-1 0 0,0 0 15,-24 24-16,0 0 1,0 0 0,-24 1-1,24-1 1,-24-24 0,24 24-16,-25-24 15,1 24 1,0 0-1,24 1 1,-24-25-16,24 24 47,0 0-16,0 0 0,24-24-15,0 0 0,0 0-1,1 0 1,-1 0 0,-24-24 15</inkml:trace>
          <inkml:trace contextRef="#ctx0" brushRef="#br0" timeOffset="29765.8383">-411 2757 0,'24'0'78,"0"0"-62,1 0-1,-1 0-15,0 0 16,0 0-16</inkml:trace>
          <inkml:trace contextRef="#ctx0" brushRef="#br0" timeOffset="31206.7316">-48 2757 0,'-24'0'78,"-1"0"-62,1 0 0,0 25-1,0-25 1,24 24-16,-24-24 15,24 24-15,-24 0 16,24 0 15,0 1-15,0-1-16,0 0 31,0 0-31,0 0 31,24-24 1,0 0-17,24-24 17,-24 24-17,25-72 48,-49 47-48,0 1 1,24 24-16,-24-24 16,0 0-1,0 0 1,0 48 78,0 0-79,0 0 1,0 0-1,0 1-15,0-1 16,0 0 0,0 0-1,24-24 1,0 0 0,1 0-1</inkml:trace>
          <inkml:trace contextRef="#ctx0" brushRef="#br0" timeOffset="32451.9576">145 2733 0,'97'49'110,"-73"-49"-95,1 0-15,-1 0 16,0 0-16,0 0 16</inkml:trace>
          <inkml:trace contextRef="#ctx0" brushRef="#br0" timeOffset="32007.7308">242 2491 0,'0'49'63,"0"-25"-48,0 0-15,0 0 16,0 25-16,0-25 16,-24 0-16,24 0 0,0 0 15,0 1-15,0 120 63,0-121-48,0 0 1,24-24 0,-24 24-1,24-24 1,1 0 0,-1 0 15</inkml:trace>
          <inkml:trace contextRef="#ctx0" brushRef="#br0" timeOffset="33074.5948">532 2782 0,'25'0'47,"-25"24"-31,0 0 0,0 0-1,0 0-15,0 1 16,0-1-1,0 0 1</inkml:trace>
        </inkml:traceGroup>
        <inkml:traceGroup>
          <inkml:annotationXML>
            <emma:emma xmlns:emma="http://www.w3.org/2003/04/emma" version="1.0">
              <emma:interpretation id="{3DF8975F-456A-44DE-A639-83AAEAEE47F2}" emma:medium="tactile" emma:mode="ink">
                <msink:context xmlns:msink="http://schemas.microsoft.com/ink/2010/main" type="inkWord" rotatedBoundingBox="7474,14657 7720,14662 7715,14879 7469,14874"/>
              </emma:interpretation>
              <emma:one-of disjunction-type="recognition" id="oneOf5">
                <emma:interpretation id="interp5" emma:lang="" emma:confidence="0">
                  <emma:literal>n</emma:literal>
                </emma:interpretation>
                <emma:interpretation id="interp6" emma:lang="" emma:confidence="0">
                  <emma:literal>N</emma:literal>
                </emma:interpretation>
                <emma:interpretation id="interp7" emma:lang="" emma:confidence="0">
                  <emma:literal>"</emma:literal>
                </emma:interpretation>
                <emma:interpretation id="interp8" emma:lang="" emma:confidence="0">
                  <emma:literal>„</emma:literal>
                </emma:interpretation>
                <emma:interpretation id="interp9" emma:lang="" emma:confidence="0">
                  <emma:literal>h</emma:literal>
                </emma:interpretation>
              </emma:one-of>
            </emma:emma>
          </inkml:annotationXML>
          <inkml:trace contextRef="#ctx0" brushRef="#br0" timeOffset="35667.9235">992 2757 0,'24'0'63,"-24"25"-1,0-1-62,0 0 16,0 0-1,0 0-15,0 1 16,0-1 0,0 0-1,24 0 1,1-48 78,-25 0-94,0 0 15,24 24 1,0-49 15,24 1 32,-23 48-16,-1 0-32,-24 24 32,0 0-31,0 0-16,0 1 15,24-25 1,-24 24-16,0 0 31,0 0 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7:26.405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99898AB4-4C93-44E7-A3A5-4D4C1490BF07}" emma:medium="tactile" emma:mode="ink">
          <msink:context xmlns:msink="http://schemas.microsoft.com/ink/2010/main" type="writingRegion" rotatedBoundingBox="9151,9613 7698,12836 6436,12267 7889,9044"/>
        </emma:interpretation>
      </emma:emma>
    </inkml:annotationXML>
    <inkml:traceGroup>
      <inkml:annotationXML>
        <emma:emma xmlns:emma="http://www.w3.org/2003/04/emma" version="1.0">
          <emma:interpretation id="{E5AE4953-EA96-406A-868F-47FD6DE199EF}" emma:medium="tactile" emma:mode="ink">
            <msink:context xmlns:msink="http://schemas.microsoft.com/ink/2010/main" type="paragraph" rotatedBoundingBox="9151,9613 7698,12836 6436,12267 7889,9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AABC67-CFE0-4CA5-B378-ADFD9254A00E}" emma:medium="tactile" emma:mode="ink">
              <msink:context xmlns:msink="http://schemas.microsoft.com/ink/2010/main" type="line" rotatedBoundingBox="9151,9613 7698,12836 6436,12267 7889,9044"/>
            </emma:interpretation>
          </emma:emma>
        </inkml:annotationXML>
        <inkml:traceGroup>
          <inkml:annotationXML>
            <emma:emma xmlns:emma="http://www.w3.org/2003/04/emma" version="1.0">
              <emma:interpretation id="{21D7E458-08FA-44A4-AAAA-92C3AA131F77}" emma:medium="tactile" emma:mode="ink">
                <msink:context xmlns:msink="http://schemas.microsoft.com/ink/2010/main" type="inkWord" rotatedBoundingBox="9058,9571 8325,11198 7372,10769 8105,9142">
                  <msink:destinationLink direction="with" ref="{31C16609-4FB7-4DA6-8AE7-12FB53CF8F6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677-436 0,'24'24'125,"-24"1"-125,24-1 16,-24 0-16,25 24 15,-25-24-15,0 1 16,0-1 0</inkml:trace>
          <inkml:trace contextRef="#ctx0" brushRef="#br0" timeOffset="-2479.8034">-24 48 0,'0'-24'266,"0"0"-188,24-1-31,-24 1-16,24 24-31,0-24 16,0 0 0,0 0 15,1 24 0,-25-25-31,24 1 31,-24 0-15,24 24 0,-24-24-1,24 24 1,-24-24-16,24 24 31,-24-25-31,25 25 16,-1-24-1,0 24 1,-24-24 0,24 24-16,0-24 15,1 24 1,-25-24-1,24 24-15,0-24 16,0 24 0,0-25-1,1 25 1,-1-24-16,0 24 16,0 0-16,-24-24 15,24 24-15,0 0 31,1-24-15,-1 24-16,0 0 16,0 0-1,0-24 1</inkml:trace>
          <inkml:trace contextRef="#ctx0" brushRef="#br0" timeOffset="-988.0336">701 338 0,'73'-48'157,"-73"24"-142,24-1-15,-24 1 16,0 0 0,0 0-1,24 0-15,-24 0 16,0-1-16,0 1 31,0 0-31,0 0 16,0 0-16,0-1 15,0 1 1,0 0 0,-24 0-1,24 0 1,0-1-16,0 1 15,0 0 1,0 0 0,0 0-16,0-1 31,0 1-31,-24 0 16,24 0-1,0 0 1,-24 0 15,-1 24 16,1 0-31</inkml:trace>
          <inkml:trace contextRef="#ctx0" brushRef="#br0" timeOffset="-6101.8457">0 0 0,'0'24'188,"0"0"-172,24-24-16,-24 24 15,24-24 1,-24 24-1,24-24 1,-24 25-16,24-25 16,-24 24-1,25-24-15,-25 24 16,24-24 0,-24 24-1,24-24 1,-24 24-16,24-24 15,-24 24 1,24-24-16,1 25 16,-1-25-1,0 0 1,-24 24-16,24-24 16,0 0-16,1 0 0,-1 0 15,-24 24-15,24-24 16,0 0-16,0 0 15,-24 24-15,25-24 16,-1 0-16,0 0 16,0 0-1,0 0-15,0 0 16,1 0 0,-1 0-16,0 0 15,0 0 1,0 0-16,1 0 15,-1 0-15,0 0 16,0 0 0,0 0-16,1 0 15,-1-24 1,0 24 0,0-24-16,0 24 15,1 0-15</inkml:trace>
          <inkml:trace contextRef="#ctx0" brushRef="#br1" timeOffset="28417.0275">96 483 0,'25'0'125,"-1"0"-94,0 0 0,0 0-15,0 25 15,-24-1 16,0 0-16,25-24-15,-25 24 15,0 0 1,0 1-1,-25-25 0,25 24-15,-24 0 15,0 0-15,0-24 15,24 24-16,-24-24 1,-1 0 0,1 0-1,0 24 17,0-24-1,24 25 0,-24-25-15,24 24 15,-24-24-15,24 24-1,0 0 1,0 0-1,-25-24 1,25 25-16,0-1 16,-24 0-1,24 0 1,0 0 0,0 1-1,0-1 1,24 0-1,-24 0 1,25-24-16,-25 24 31,24-24-31,0 0 16,0 0 0,0 0-1,0 0 1,-24-24-1</inkml:trace>
        </inkml:traceGroup>
        <inkml:traceGroup>
          <inkml:annotationXML>
            <emma:emma xmlns:emma="http://www.w3.org/2003/04/emma" version="1.0">
              <emma:interpretation id="{E148488B-253E-4297-92AC-CB18466DDB17}" emma:medium="tactile" emma:mode="ink">
                <msink:context xmlns:msink="http://schemas.microsoft.com/ink/2010/main" type="inkWord" rotatedBoundingBox="7744,11257 7711,11328 7635,11294 7668,11223">
                  <msink:destinationLink direction="with" ref="{31C16609-4FB7-4DA6-8AE7-12FB53CF8F60}"/>
                </msink:context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^</emma:literal>
                </emma:interpretation>
                <emma:interpretation id="interp5" emma:lang="" emma:confidence="0">
                  <emma:literal>&lt;</emma:literal>
                </emma:interpretation>
              </emma:one-of>
            </emma:emma>
          </inkml:annotationXML>
          <inkml:trace contextRef="#ctx0" brushRef="#br1" timeOffset="29301.3359">-121 1403 0,'24'0'62,"-24"24"-15,0 0-15,0 0-1,-24-24 0,0-24 0,24 0-15,0 0-16,0-1 78</inkml:trace>
        </inkml:traceGroup>
        <inkml:traceGroup>
          <inkml:annotationXML>
            <emma:emma xmlns:emma="http://www.w3.org/2003/04/emma" version="1.0">
              <emma:interpretation id="{140CAAFC-C236-414E-8954-74E87C2D80BF}" emma:medium="tactile" emma:mode="ink">
                <msink:context xmlns:msink="http://schemas.microsoft.com/ink/2010/main" type="inkWord" rotatedBoundingBox="8045,12067 7698,12836 6436,12267 6783,1149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1322.8262">-871 2056 0,'24'0'47,"-48"0"47,24 24-94,-24-24 0,-1 0 31,25 24-31,-24-24 0,0 24 16,0 1-1,0-25-15,0 24 16,-25 0-16,25-24 15,0 24-15,0 0 16,-1-24-16,1 24 31,-73 25 16,73-49-31,24 24 328,24-24-344,1 0 15,-25 24 1,24-24-1,0 24 1,0 1 15,0-25-15,-24 24-16,25-24 16,-25 24-16,24-24 15,0 24-15,0 0 16,0-24-1,1 25-15,-1-25 16,0 24-16,0-24 16,0 24-1,0-24-15,-24 24 16,25-24-16,-1 24 16,0 1-1,0-25 1,0 0-16,1 24 15,-1-24-15,0 0 16,0 0-16,0 0 16,1 0-16,-1 0 15,0 0-15,0 0 16,0 0 0,1 0-16,-1 0 15,0 0-15,0 0 16,0 0-1,0 0-15,1 0 16,-1 0 0,0 0-1,0 0 1,0 0 0,1 0-16,-1 0 15,0 0 1,0 0-1,0 0 1,-24-24-16,25 24 0,-1 0 16,0 0-1,0 0 63,-24-25-62</inkml:trace>
          <inkml:trace contextRef="#ctx0" brushRef="#br0" timeOffset="-8837.901">-629 1935 0,'0'-24'63,"24"48"15,0 0-63,0-24-15,-24 24 0,25-24 16,-1 24-16,0-24 16,-24 25-1,24-25-15,0 24 16,0-24-1,1 24-15,-1 0 16,0-24 0,-24 24-1,24-24-15,0 25 16,1-25 0,-25 24-16,24-24 15,0 24-15,0-24 16,0 0-16,1 0 15,-1 0-15,0 0 16,0 0 0,0 24 31</inkml:trace>
          <inkml:trace contextRef="#ctx0" brushRef="#br0" timeOffset="-10548.5804">0 2128 0,'24'0'63,"-24"25"31,0 23-79,0-24-15,0 0 16,0 25-16,0-1 0,0-24 15,0 25-15,0-25 16,0 24-16,0-24 16,0 1-16,0-1 15,0 0-15,0 0 16,0 0-16,0 1 47,0-1-16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4:05.75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3B1E2C5-F451-4C37-BA2E-5E6B4BDF9420}" emma:medium="tactile" emma:mode="ink">
          <msink:context xmlns:msink="http://schemas.microsoft.com/ink/2010/main" type="writingRegion" rotatedBoundingBox="4704,9324 6485,9680 6017,12024 4236,11669">
            <msink:destinationLink direction="with" ref="{4838A9EF-7543-4AFD-9815-EDE0F2E811F9}"/>
          </msink:context>
        </emma:interpretation>
      </emma:emma>
    </inkml:annotationXML>
    <inkml:traceGroup>
      <inkml:annotationXML>
        <emma:emma xmlns:emma="http://www.w3.org/2003/04/emma" version="1.0">
          <emma:interpretation id="{E41C03BF-C6CC-44CE-B4E9-A842A6B50F92}" emma:medium="tactile" emma:mode="ink">
            <msink:context xmlns:msink="http://schemas.microsoft.com/ink/2010/main" type="paragraph" rotatedBoundingBox="4646,9541 5974,9578 5965,9893 4637,9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8AE3A4-59BA-4D4B-AF6D-C37C45267E2B}" emma:medium="tactile" emma:mode="ink">
              <msink:context xmlns:msink="http://schemas.microsoft.com/ink/2010/main" type="line" rotatedBoundingBox="4646,9541 5974,9578 5965,9893 4637,9856"/>
            </emma:interpretation>
          </emma:emma>
        </inkml:annotationXML>
        <inkml:traceGroup>
          <inkml:annotationXML>
            <emma:emma xmlns:emma="http://www.w3.org/2003/04/emma" version="1.0">
              <emma:interpretation id="{1D3639D8-2805-4C0C-9E15-7ED21C60478F}" emma:medium="tactile" emma:mode="ink">
                <msink:context xmlns:msink="http://schemas.microsoft.com/ink/2010/main" type="inkWord" rotatedBoundingBox="4646,9541 5974,9578 5965,9893 4637,98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 24 0,'0'-24'16,"0"48"93,0 0-93,0 25-16,0-25 15,24 0-15</inkml:trace>
          <inkml:trace contextRef="#ctx0" brushRef="#br0" timeOffset="412.3247">98 72 0,'24'25'47,"0"-25"-31,0 0-1,-24-25-15,24 25 0,-24 25 63,24-25-63,-24 24 15,25-24 32,-25 24-31,24-24 0</inkml:trace>
          <inkml:trace contextRef="#ctx0" brushRef="#br0" timeOffset="879.0301">364 72 0,'-49'49'47,"73"-49"47,1 0-94,-1 0 15,24 0-15,-24 0 16,1 0-16,-1 0 16,0 0-1,-24 24 63,24-24-31,-24-24-31</inkml:trace>
          <inkml:trace contextRef="#ctx0" brushRef="#br0" timeOffset="1094.1431">581 121 0,'0'0'109,"25"-24"-109,-1 24 16,0-25-16</inkml:trace>
          <inkml:trace contextRef="#ctx0" brushRef="#br0" timeOffset="1658.7559">799 72 0,'24'-48'47,"0"48"-31,-24 24 31,0 0-32,0 1 1,25-25 0,-1 0 15,-24-25-16,0 50 110,24-1-93,0 0-17,0-24 1,1 0-16,-1-24 16,0 24-1,-24-24-15</inkml:trace>
          <inkml:trace contextRef="#ctx0" brushRef="#br0" timeOffset="1934.6926">1041 97 0,'24'0'125,"0"0"-94,-24 24 32</inkml:trace>
          <inkml:trace contextRef="#ctx0" brushRef="#br0" timeOffset="3156.816">1331-49 0,'-48'0'78,"-1"73"-15,49-49-63,25-24 47,-1 0-16</inkml:trace>
          <inkml:trace contextRef="#ctx0" brushRef="#br0" timeOffset="3570.1651">1234 97 0,'73'24'62,"-73"0"-30,0 0-17,0 0 1,-24-24-16,24 25 0,-24-25 15,24 24 64,24-24-64,0 24 1</inkml:trace>
        </inkml:traceGroup>
      </inkml:traceGroup>
    </inkml:traceGroup>
    <inkml:traceGroup>
      <inkml:annotationXML>
        <emma:emma xmlns:emma="http://www.w3.org/2003/04/emma" version="1.0">
          <emma:interpretation id="{2B514364-1001-434B-9560-BED5BBCB8DCF}" emma:medium="tactile" emma:mode="ink">
            <msink:context xmlns:msink="http://schemas.microsoft.com/ink/2010/main" type="paragraph" rotatedBoundingBox="5035,10039 6012,10233 5901,10788 4925,105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FE5B257-B285-47AB-9713-8C371A79AF63}" emma:medium="tactile" emma:mode="ink">
              <msink:context xmlns:msink="http://schemas.microsoft.com/ink/2010/main" type="line" rotatedBoundingBox="5035,10039 6012,10233 5901,10788 4925,10593"/>
            </emma:interpretation>
          </emma:emma>
        </inkml:annotationXML>
        <inkml:traceGroup>
          <inkml:annotationXML>
            <emma:emma xmlns:emma="http://www.w3.org/2003/04/emma" version="1.0">
              <emma:interpretation id="{BB73B9B8-34BC-4C75-9580-18233A18CFDB}" emma:medium="tactile" emma:mode="ink">
                <msink:context xmlns:msink="http://schemas.microsoft.com/ink/2010/main" type="inkWord" rotatedBoundingBox="5035,10039 6012,10233 5901,10788 4925,10593"/>
              </emma:interpretation>
            </emma:emma>
          </inkml:annotationXML>
          <inkml:trace contextRef="#ctx0" brushRef="#br0" timeOffset="6187.7429">509 871 0,'-24'0'63,"24"24"-32,0 0-16,-25-24 1</inkml:trace>
          <inkml:trace contextRef="#ctx0" brushRef="#br0" timeOffset="6412.211">509 871 0,'-97'121'16,"145"-146"31,-23 25-32,-1 0 1,0 0 0,0-24-1,0 24 1</inkml:trace>
          <inkml:trace contextRef="#ctx0" brushRef="#br0" timeOffset="6667.088">654 943 0,'97'-48'46,"-73"48"-46,0 0 16,-48 0 15,24 24-31,-24-24 16</inkml:trace>
          <inkml:trace contextRef="#ctx0" brushRef="#br0" timeOffset="7386.2851">944 943 0,'49'0'47,"-25"0"-31,0 0-16,-24-24 15,24 24-15,0 0 16,1 0 109,-25-24-109,24 24-1,0 0 48,0 0-48,0 0 17,-24 24-1,24-24 31,1 0-46,-1 0 0,0 0-1</inkml:trace>
          <inkml:trace contextRef="#ctx0" brushRef="#br0" timeOffset="4566.6996">412 532 0,'-48'24'62,"72"-24"-15,0 0-31,-24 24 15,0 1-31,0-1 31,24-24 32,0 0-48,122-121 32</inkml:trace>
          <inkml:trace contextRef="#ctx0" brushRef="#br0" timeOffset="4972.2111">581 484 0,'121'72'16,"-97"-72"15,1 24-15,-1-24-1,0 0 1,0 0-1</inkml:trace>
          <inkml:trace contextRef="#ctx0" brushRef="#br0" timeOffset="4716.9333">581 484 0,'25'24'47</inkml:trace>
          <inkml:trace contextRef="#ctx0" brushRef="#br0" timeOffset="5489.1059">751 556 0,'72'0'47,"-48"0"-32,1 0-15,-1 0 16,0 0-1,0 0 1,0 0 93,1 0-93,-1 0 47,0 0-63,0 0 15,0 0 1,1 0-1</inkml:trace>
        </inkml:traceGroup>
      </inkml:traceGroup>
    </inkml:traceGroup>
    <inkml:traceGroup>
      <inkml:annotationXML>
        <emma:emma xmlns:emma="http://www.w3.org/2003/04/emma" version="1.0">
          <emma:interpretation id="{48751404-5527-49E0-A21C-DD2CD2AE01B7}" emma:medium="tactile" emma:mode="ink">
            <msink:context xmlns:msink="http://schemas.microsoft.com/ink/2010/main" type="paragraph" rotatedBoundingBox="6360,10912 5171,11909 4664,11304 5853,1030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6CEAFC8-0666-45D6-982B-65555AF9A09D}" emma:medium="tactile" emma:mode="ink">
              <msink:context xmlns:msink="http://schemas.microsoft.com/ink/2010/main" type="line" rotatedBoundingBox="6360,10912 5171,11909 4664,11304 5853,10307"/>
            </emma:interpretation>
          </emma:emma>
        </inkml:annotationXML>
        <inkml:traceGroup>
          <inkml:annotationXML>
            <emma:emma xmlns:emma="http://www.w3.org/2003/04/emma" version="1.0">
              <emma:interpretation id="{F8C0231C-C4F2-4B54-9A55-A563D46F1609}" emma:medium="tactile" emma:mode="ink">
                <msink:context xmlns:msink="http://schemas.microsoft.com/ink/2010/main" type="inkWord" rotatedBoundingBox="6360,10912 5582,11565 5075,10960 5853,10307"/>
              </emma:interpretation>
            </emma:emma>
          </inkml:annotationXML>
          <inkml:trace contextRef="#ctx0" brushRef="#br0" timeOffset="8423.177">436 1330 0,'73'0'62,"-49"-24"-62,24 24 16,-23 0 0,-1 0-1,-24 24 17,0 1-17,0-1 1,24-24-1,-24 24 1,24-24-16,0 0 16,0 0-1,1 0 17</inkml:trace>
          <inkml:trace contextRef="#ctx0" brushRef="#br0" timeOffset="12262.295">775 1742 0,'24'0'63,"0"0"-47,0 0 15,1 0 0,-25 24-15,24-24 31,0 0-32,0 0 1,0-24-16,1 24 31,-1 0 16,-24 24-16,24-24 0,0 0-15,0-24 15,1-1-31,-1 1 16,0 0-16</inkml:trace>
          <inkml:trace contextRef="#ctx0" brushRef="#br0" timeOffset="8821.3374">872 1330 0,'72'-72'62,"-48"72"-46,-24 24 15,0 0-15,25 0 78,-1-24-79,0 0 1,0 0-1,-24-24 1</inkml:trace>
          <inkml:trace contextRef="#ctx0" brushRef="#br0" timeOffset="9474.034">1234 1234 0,'-24'24'47,"24"0"-31,24-24-1,1 0 1</inkml:trace>
          <inkml:trace contextRef="#ctx0" brushRef="#br0" timeOffset="9241.6518">1041 1282 0,'73'0'47,"-49"0"-32,0 0-15,0 0 16,0 0 0,0 0-1,1 0 16,-1 0-15,0 0 15</inkml:trace>
          <inkml:trace contextRef="#ctx0" brushRef="#br0" timeOffset="9660.1125">1234 1234 0,'146'72'15,"-171"1"17</inkml:trace>
          <inkml:trace contextRef="#ctx0" brushRef="#br0" timeOffset="11061.3318">1476 1330 0,'73'0'47,"-73"25"-1,0-1-30,-24 24 62,48-48-62,-24-24-1,24 24-15</inkml:trace>
          <inkml:trace contextRef="#ctx0" brushRef="#br0" timeOffset="10725.7234">1573 1113 0,'-48'0'46,"24"0"-14,24 24-32,-25 0 31,25 0-15,0 0-1,25-24 16,-1 0-15</inkml:trace>
        </inkml:traceGroup>
        <inkml:traceGroup>
          <inkml:annotationXML>
            <emma:emma xmlns:emma="http://www.w3.org/2003/04/emma" version="1.0">
              <emma:interpretation id="{698F8FB8-D940-49E5-A120-FA73C9B02EAA}" emma:medium="tactile" emma:mode="ink">
                <msink:context xmlns:msink="http://schemas.microsoft.com/ink/2010/main" type="inkWord" rotatedBoundingBox="5254,11786 5144,11878 4910,11598 5019,11506"/>
              </emma:interpretation>
            </emma:emma>
          </inkml:annotationXML>
          <inkml:trace contextRef="#ctx0" brushRef="#br0" timeOffset="13528.0306">339 1911 0,'146'145'16,"-146"-121"31,0 0-32,0 1 17,24-25-17,-24 24 1,24-24-1,-24 24 32,0 0-15,0 0-17,-24-24 48,24-24-32,-24 24-15,-1 0-1</inkml:trace>
          <inkml:trace contextRef="#ctx0" brushRef="#br0" timeOffset="13049.439">339 1911 0,'25'0'47,"-1"0"-31,-24 24 31,0 0-32,0 0 1,0 1 15,72-25 32,-47 0-63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9:30.418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E84738B-8BBF-4084-91AD-EBD555AA1091}" emma:medium="tactile" emma:mode="ink">
          <msink:context xmlns:msink="http://schemas.microsoft.com/ink/2010/main" type="writingRegion" rotatedBoundingBox="10967,6117 17148,6383 17019,9357 10839,9090"/>
        </emma:interpretation>
      </emma:emma>
    </inkml:annotationXML>
    <inkml:traceGroup>
      <inkml:annotationXML>
        <emma:emma xmlns:emma="http://www.w3.org/2003/04/emma" version="1.0">
          <emma:interpretation id="{3981677F-304D-4191-9150-1F94083B82DC}" emma:medium="tactile" emma:mode="ink">
            <msink:context xmlns:msink="http://schemas.microsoft.com/ink/2010/main" type="paragraph" rotatedBoundingBox="10959,6187 16664,6354 16632,7451 10927,72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AB2E17-D102-4DCE-8B39-5B8377C3228C}" emma:medium="tactile" emma:mode="ink">
              <msink:context xmlns:msink="http://schemas.microsoft.com/ink/2010/main" type="line" rotatedBoundingBox="10959,6187 16664,6354 16632,7451 10927,7284"/>
            </emma:interpretation>
          </emma:emma>
        </inkml:annotationXML>
        <inkml:traceGroup>
          <inkml:annotationXML>
            <emma:emma xmlns:emma="http://www.w3.org/2003/04/emma" version="1.0">
              <emma:interpretation id="{F14ADF94-EE73-4D26-A1AB-B1FFBE1E22E8}" emma:medium="tactile" emma:mode="ink">
                <msink:context xmlns:msink="http://schemas.microsoft.com/ink/2010/main" type="inkWord" rotatedBoundingBox="10957,6259 13662,6338 13632,7363 10927,72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267 655 0,'0'-24'78,"24"24"-78,-24-24 16,24 0 0,0 24 15,-24-25-31,24 25 16,1 25 15,-25-1-16,0 0-15,24 0 16,-24 0 0,0 0-16,0 1 15,0-1 1,0 0 0,0 0-1,0 0 1,0 1-1,-24-25-15,24 24 16,0-48 15,0-1-15,0 1 0,24-73 15,-24 73-31,0 0 15,24 0-15,-24 0 16,24 0-16,-24-1 16,24 25 15,0 0 0,1 0-15</inkml:trace>
          <inkml:trace contextRef="#ctx0" brushRef="#br0" timeOffset="1034.7462">799 389 0,'0'-24'47,"0"0"-15,24 24-17,-24-25 1,24 1-1</inkml:trace>
          <inkml:trace contextRef="#ctx0" brushRef="#br0" timeOffset="614.5721">823 583 0,'0'24'79,"0"0"-64,0 0-15,0 0 16,0 25-16,0-25 15,0 0-15,0 0 16,0 0-16,0 1 16,0-1-16,0 0 15,0-48 32</inkml:trace>
          <inkml:trace contextRef="#ctx0" brushRef="#br0" timeOffset="-960.009">0 2 0,'25'0'93,"-1"0"-77,0 0 0,0 0-16,0 0 15,1 0-15,-1 0 16,-24 24-16,24 0 15,0-24-15,0 25 16,1-1 0,-1-24-16,-24 24 15,24 0 1,-24 0 0,0 0-1,0 1-15,0-1 16,0 0-1,0 0 1,0 0 0,-24-24-16,24 25 15,-24-1-15,-1 0 16,1-24 0,24 24-1,-121 0 63,97-24-62,0 0-16,0 0 16,-1 0-1</inkml:trace>
          <inkml:trace contextRef="#ctx0" brushRef="#br0" timeOffset="-2107.3778">-24 99 0,'0'-24'63,"0"48"-1,0 0-46,0 0-16,0 24 16,0-23-16,0 23 15,0-24-15,0 25 16,0-1-16,0 0 15,0 1-15,0-1 0,0 25 16,0-25-16,0 0 16,0 1-16,0-1 15,0-24-15,0 1 16,0-1-16,0 0 16</inkml:trace>
          <inkml:trace contextRef="#ctx0" brushRef="#br0" timeOffset="1933.3385">1089 534 0,'0'24'63,"0"1"-63,0-1 15,0 0-15,0 0 16,0 0-16,0 0 15,0 1-15,0-1 0,0 0 16,0 0-16,0 0 16,24-24 15,-24-24 0,24 24-31,1-24 16,-25 0-16,24 0 15,-24-1-15,24 1 16,0 0 0,-24 0-1,24 24-15,-24-24 0,25 0 16,-1 24 46,-24 24-46,24-24-16,-24 24 16,0 0-1,24 0-15,-24 0 16,0 1-16,0 23 31,0 25 16</inkml:trace>
          <inkml:trace contextRef="#ctx0" brushRef="#br0" timeOffset="2909.4235">1815 534 0,'24'-24'47,"-24"0"-16,-24 24-15,0 0-1,-1 0 1,1 0-16,0 0 16,0 0-16,0 24 15,-1-24 1,1 24-16,0 0 16,24 1-1,-24-25-15,24 24 16,0 0-16,0 0 15,0 0-15,0 0 16,0 1-16,0-1 16,0 0-1,0 0-15,0 0 16,218 25 62</inkml:trace>
          <inkml:trace contextRef="#ctx0" brushRef="#br0" timeOffset="3419.3487">2057 534 0,'0'97'47,"0"-73"-47,24 0 15,-24 25 1,0-1 0,0 49 46</inkml:trace>
          <inkml:trace contextRef="#ctx0" brushRef="#br0" timeOffset="3787.9908">2105 365 0,'0'-24'62</inkml:trace>
          <inkml:trace contextRef="#ctx0" brushRef="#br0" timeOffset="4832.961">2420 607 0,'-25'96'31,"25"-47"-15,0-25-16,0 0 15,0 25-15,-24-25 16,24 24-16,0-24 16,0 25-16,-24-25 15,24 0-15,0 0 16,0 1-16,-24-25 62,24-25-46,0 1-16,0 0 16,0-24-16,24 23 15,-24 1-15,24-24 16,-24 24-16,24-25 16,-24 25-16,25-24 15,-1 23-15,-24 1 0,24-24 16,-24 24-16,24 24 15,-24-24-15,0-1 16,24 25 0,0 0 15,-24 25-15,25-25-16,-1 24 15,0-24 1,0 24-1,0 0 1,-24 0 31,0 0-31,0 1-16,-24-25 15,0 24-15,24 0 16,-24-24-16,0 24 15,-1 0-15,1-24 16,0 25 0</inkml:trace>
        </inkml:traceGroup>
        <inkml:traceGroup>
          <inkml:annotationXML>
            <emma:emma xmlns:emma="http://www.w3.org/2003/04/emma" version="1.0">
              <emma:interpretation id="{B20D36A7-1EB9-4245-B4CD-798D53992722}" emma:medium="tactile" emma:mode="ink">
                <msink:context xmlns:msink="http://schemas.microsoft.com/ink/2010/main" type="inkWord" rotatedBoundingBox="13927,6409 14775,6434 14754,7160 13905,71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400.375">2952 171 0,'0'-24'47,"0"48"-47,24 0 15,-24 25-15,0-25 16,0 24-16,0 1 15,0-1-15,0 1 16,0-1-16,-24 0 16,24 1-16,0-1 0,0 0 15,-24-23-15,24 23 16,0-24-16,0 0 16,0 1-1,24-1 1</inkml:trace>
          <inkml:trace contextRef="#ctx0" brushRef="#br0" timeOffset="6022.1124">3218 607 0,'72'0'47,"-47"-24"-47,-25-1 16,24 25-16,0-24 16,-24 0 15,0 0-16,-24 0 17,0 24-17,-1 0 1,-144 145 62,169-121-78,0 0 0,0 24 16,0-23-16,0-1 15,24 0 1,0 0-16,1-24 16,-1 0-16,0 24 15,0-24-15,25 0 0,-25-24 16,0 0-1</inkml:trace>
          <inkml:trace contextRef="#ctx0" brushRef="#br0" timeOffset="7260.4476">3750 437 0,'-24'0'78,"0"0"-62,-1 0-16,1 25 16,0-25-16,24 24 15,-24-24-15,24 24 16,-24-24-16,24 24 15,-25 0 1,25 1 0,0-1-1,25-24-15,-25 24 16,24-24-16,0 24 16,-24 0-1,24-24-15,0 0 16,-24 24-1,25-24-15,-1 0 32,-24 25-32,24-25 31,-24 24-15,0 0 15,24-24-16,-24 24 1,0 0 15,0 1 1,-24-25-17,24 24 1,-24-24-16,0 0 15,-1 0 1,1 0-16,0 0 16,0 0-16,0 0 15,-1 0 1</inkml:trace>
        </inkml:traceGroup>
        <inkml:traceGroup>
          <inkml:annotationXML>
            <emma:emma xmlns:emma="http://www.w3.org/2003/04/emma" version="1.0">
              <emma:interpretation id="{BBBA3A49-9FF6-48A8-8AF5-5424E7D53E04}" emma:medium="tactile" emma:mode="ink">
                <msink:context xmlns:msink="http://schemas.microsoft.com/ink/2010/main" type="inkWord" rotatedBoundingBox="16039,6336 16664,6354 16643,7087 16018,706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308.7888">5056 123 0,'49'-48'47,"-49"72"0</inkml:trace>
          <inkml:trace contextRef="#ctx0" brushRef="#br0" timeOffset="8931.65">5080 437 0,'0'-24'62,"0"48"-31,0 1-31,0-1 16,0 24-16,0-24 0,0 25 16,-24-25-16,24 24 15,0-24-15,0 1 16,0-1-1</inkml:trace>
          <inkml:trace contextRef="#ctx0" brushRef="#br0" timeOffset="10185.2475">5322 462 0,'0'72'47,"0"-48"-31,0 1-1,0-1-15,0 0 16,0 0-16,0 0 15,0 0 1,0 1-16,25-25 16,-25 24-1,24-48 17,0-1-17,0-23 16,97-73 32,-97 97-63,0 24 16,1 0-1,-1 0 16,0 24 1,-24 0-32,0 1 15,0-1-15,0 0 16,0 0-16,0 0 16,0 0-16,0 1 15,0-1 1,0 0-16,0 0 15,0 0 1</inkml:trace>
        </inkml:traceGroup>
      </inkml:traceGroup>
    </inkml:traceGroup>
    <inkml:traceGroup>
      <inkml:annotationXML>
        <emma:emma xmlns:emma="http://www.w3.org/2003/04/emma" version="1.0">
          <emma:interpretation id="{766C194F-42B0-4F9A-8161-730C5E4D97DA}" emma:medium="tactile" emma:mode="ink">
            <msink:context xmlns:msink="http://schemas.microsoft.com/ink/2010/main" type="paragraph" rotatedBoundingBox="11302,7951 17069,8200 17019,9357 11252,9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9285EC-71E8-46DB-8650-018E8A954ABE}" emma:medium="tactile" emma:mode="ink">
              <msink:context xmlns:msink="http://schemas.microsoft.com/ink/2010/main" type="inkBullet" rotatedBoundingBox="11298,8043 11774,8064 11730,9089 11254,9069"/>
            </emma:interpretation>
          </emma:emma>
        </inkml:annotationXML>
        <inkml:trace contextRef="#ctx0" brushRef="#br0" timeOffset="11925.2358">315 1816 0,'0'24'78,"0"1"-78,0-1 16,0 0-16,0 24 15,0 1-15,0 23 16,0-23-16,0 23 15,0 1-15,0-1 16,0-23-16,0 23 16,0 1-16,0-25 15,0 1-15,0-1 16,0 0-16,0-23 0,0-1 16,0 0-1</inkml:trace>
        <inkml:trace contextRef="#ctx0" brushRef="#br0" timeOffset="13088.6688">339 1792 0,'24'0'79,"1"0"-64,23 0-15,-24 0 16,24 0-16,-23 0 15,23 0-15,-24 24 16,25 0-16,-25-24 16,0 25-16,-24-1 0,24 0 15,-24 0 1,0 0-16,0 1 0,0-1 16,0 24-16,-24-24 15,0 1-15,24 23 16,-24-24-16,24 0 15,-25-24-15,1 24 16,0 1 0,-24-25-16,23 0 15,1 0-15,-24 0 16,24 0 0,0 0-1,24 24 48,0 0-32,0 0 0,48-24 0,145 194 48,-168-170-64,-1 24-15,-24-23 0,24-1 16,-24 0-16,0 0 15,24 0-15,-24 0 16,0 1-16,24-1 31</inkml:trace>
      </inkml:traceGroup>
      <inkml:traceGroup>
        <inkml:annotationXML>
          <emma:emma xmlns:emma="http://www.w3.org/2003/04/emma" version="1.0">
            <emma:interpretation id="{A275E674-AF4E-428C-B46A-81A12CA5850E}" emma:medium="tactile" emma:mode="ink">
              <msink:context xmlns:msink="http://schemas.microsoft.com/ink/2010/main" type="line" rotatedBoundingBox="12075,7985 17069,8200 17019,9357 12025,9141"/>
            </emma:interpretation>
          </emma:emma>
        </inkml:annotationXML>
        <inkml:traceGroup>
          <inkml:annotationXML>
            <emma:emma xmlns:emma="http://www.w3.org/2003/04/emma" version="1.0">
              <emma:interpretation id="{16A27562-26FD-45F3-8FE5-2C4879FD98E8}" emma:medium="tactile" emma:mode="ink">
                <msink:context xmlns:msink="http://schemas.microsoft.com/ink/2010/main" type="inkWord" rotatedBoundingBox="12050,8554 12378,8568 12361,8974 12033,895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966.9525">1186 2445 0,'24'0'94,"0"0"-94,0 0 16,1-24-1,-1 24-15,0-24 16,0 24-16,0-24 15,-24-1 1,0 1 15,-48 24-31,0 0 16,23-24 0,1 24-16,0 0 0,0 0 15,0 0-15,-1 0 16,25 24-16,-24-24 15,0 24-15,0 1 16,24-1 0,0 0-1,0 0 1,0 25-16,0-25 16,0 0-16,0 24 15,0-23-15,0-1 0,314 48 110</inkml:trace>
        </inkml:traceGroup>
        <inkml:traceGroup>
          <inkml:annotationXML>
            <emma:emma xmlns:emma="http://www.w3.org/2003/04/emma" version="1.0">
              <emma:interpretation id="{27507727-6C63-48A1-9277-90CBA9D40767}" emma:medium="tactile" emma:mode="ink">
                <msink:context xmlns:msink="http://schemas.microsoft.com/ink/2010/main" type="inkWord" rotatedBoundingBox="12722,8013 14411,8086 14367,9112 12678,903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6349.9139">2274 2348 0,'-96'73'62,"-25"145"17,121-194-79,0 0 15,0 0 1,24-24-16,0 0 15,0 0 1,0 0-16,1 0 16,-1 0-16,24-24 15,-24 0-15,1 0 16,-1 0-16,0-25 0,0 25 16,-24-24-1,24-1-15,-24 25 0,0-24 16,0 23-1,0 50 48,0-1-47,-24 0-16,24 0 15,0 0-15,0 25 16,0-25-16,0 0 15,0 25-15,0-25 16,24 0 0,1-24-1,-1 0 1,0 0-16,-24-24 16</inkml:trace>
          <inkml:trace contextRef="#ctx0" brushRef="#br0" timeOffset="16867.0665">2879 2348 0,'-72'25'63,"47"-25"-48,25 24-15,-24-24 16,0 24-16,24 0 16,0 0-16,-24-24 0,24 49 15,-24-25-15,24 0 16,0 0-16,0 1 15,0-1-15,0 0 16,24-24-16,-24 24 16,24-24-16,0 0 15,0 24-15,1-24 16,23 0-16,-24 0 16,0-24-16,1 24 15,-25-24-15</inkml:trace>
          <inkml:trace contextRef="#ctx0" brushRef="#br0" timeOffset="17865.0455">3121 2252 0,'24'0'78,"0"0"-62,25 0-16,-25 0 15,0 0-15,25 0 16,-25 0-16,0 0 0,24 0 16</inkml:trace>
          <inkml:trace contextRef="#ctx0" brushRef="#br0" timeOffset="17497.1144">3242 1816 0,'24'0'47,"-24"24"-15,0 1-17,0-1-15,0 0 16,0 24-16,0 1 0,0-1 15,-24 1-15,24-1 16,-24 0-16,24 1 16,-24 23-16,24-23 15,0-25-15,0 24 16,0-24-16,0 25 16,0-25-16,0 0 15,0 0 1,24-24-16,-24 25 15,24-25-15,0 0 16,-24 24 0,24-24-16,1 0 15,-1 0-15,0 0 16</inkml:trace>
          <inkml:trace contextRef="#ctx0" brushRef="#br0" timeOffset="15462.4478">1718 2276 0,'48'0'63,"98"0"15,-122 0-78</inkml:trace>
          <inkml:trace contextRef="#ctx0" brushRef="#br0" timeOffset="15090.5225">1960 1913 0,'0'-73'63,"-24"73"-32,0 0-16,-1 0 1,1 25 0,24-1-16,-24 0 15,0 0-15,24 0 16,-24 1-16,24 23 0,0-24 16,-25 25-16,25-1 15,0 0-15,0 1 16,0 23-1,0-23-15,0-1 0,0-24 16,0 25-16,0-1 16,0-24-16,25 0 15,-25 1-15,0 23 16,0-24 0,24 0-16,-24 0 15,24-24-15,-24 25 0,24-25 31,-24 24-15</inkml:trace>
        </inkml:traceGroup>
        <inkml:traceGroup>
          <inkml:annotationXML>
            <emma:emma xmlns:emma="http://www.w3.org/2003/04/emma" version="1.0">
              <emma:interpretation id="{47428961-B39C-4D61-B157-6AE819863310}" emma:medium="tactile" emma:mode="ink">
                <msink:context xmlns:msink="http://schemas.microsoft.com/ink/2010/main" type="inkWord" rotatedBoundingBox="14735,8223 16424,8295 16393,8997 14704,892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0797.1789">4863 2107 0,'24'-73'62,"0"49"-62</inkml:trace>
          <inkml:trace contextRef="#ctx0" brushRef="#br0" timeOffset="20414.5624">4887 2300 0,'0'48'62,"0"-23"-46,0-1-16,0 0 0,0 0 15,0 0-15,0 1 16,0-1-16,0 0 16,0 0-16,0 0 15</inkml:trace>
          <inkml:trace contextRef="#ctx0" brushRef="#br0" timeOffset="21665.9622">5105 2252 0,'24'24'47,"-24"0"-47,0 0 15,0 0-15,0 1 16,0-1-16,0 0 15,0 0-15,0 0 16,0 1-16,0-1 16,0 0-1,24-24 32,-24-24-31,24 24-16,0-24 15,1-1-15,-1 1 0,0-24 16,0 24-16,-24-1 16,24 25-16,1-24 15,-25 0 1,24 24 0,0 0 15,0 24 16,-24 0-47,0 1 15,0-1-15,0 0 16,0 0-16,0 0 16,0 1-16,0-1 15,0 0-15,0 0 16</inkml:trace>
          <inkml:trace contextRef="#ctx0" brushRef="#br0" timeOffset="18785.852">3847 2276 0,'-121'314'141,"121"-289"-141,0-1 16,24 0-16,0-24 15,0 0 1,1 0 0,-1 0-16,0-24 15,0 0-15,0-25 16,1 25-16,-1-24 15,0 23-15,0-23 16,-24 0-16,0 23 16,0 1-16,0 0 15,0 0-15,-24 0 16,0 24-16,0 0 31,-1 0-15,1 0-16,0 24 15</inkml:trace>
          <inkml:trace contextRef="#ctx0" brushRef="#br0" timeOffset="19867.0833">4282 2421 0,'0'24'46,"0"-48"-30,24 0 0,1 24-1,-25-24-15,24 24 16,0 0 31,0 0-47,-24 24 15,24-24-15,-24 24 32,25-24-32,-25 24 15,0 0 1,0 1-16,0-1 16,0 0-1,0 0-15,0 0 16,-25 1-1,25-1 1,0-48 31,0-1-31,0 1-1,0-24-15,0 24 16,25-1-16,-1 1 15,0 0-15,0 0 16,-24 0-16,24-1 16,0 25-16,1-24 15,-1 24 17</inkml:trace>
        </inkml:traceGroup>
        <inkml:traceGroup>
          <inkml:annotationXML>
            <emma:emma xmlns:emma="http://www.w3.org/2003/04/emma" version="1.0">
              <emma:interpretation id="{504D82A3-392B-4EEE-8D68-C69F88A973D5}" emma:medium="tactile" emma:mode="ink">
                <msink:context xmlns:msink="http://schemas.microsoft.com/ink/2010/main" type="inkWord" rotatedBoundingBox="16550,8500 17055,8522 17019,9357 16514,9335"/>
              </emma:interpretation>
              <emma:one-of disjunction-type="recognition" id="oneOf6">
                <emma:interpretation id="interp6" emma:lang="" emma:confidence="0">
                  <emma:literal>g</emma:literal>
                </emma:interpretation>
                <emma:interpretation id="interp7" emma:lang="" emma:confidence="0">
                  <emma:literal>y</emma:literal>
                </emma:interpretation>
                <emma:interpretation id="interp8" emma:lang="" emma:confidence="0">
                  <emma:literal>Y</emma:literal>
                </emma:interpretation>
                <emma:interpretation id="interp9" emma:lang="" emma:confidence="0">
                  <emma:literal>G</emma:literal>
                </emma:interpretation>
                <emma:interpretation id="interp10" emma:lang="" emma:confidence="0">
                  <emma:literal>J</emma:literal>
                </emma:interpretation>
              </emma:one-of>
            </emma:emma>
          </inkml:annotationXML>
          <inkml:trace contextRef="#ctx0" brushRef="#br0" timeOffset="22596.2977">5903 2252 0,'-169'72'78,"169"-48"-78,-25-24 0,25 25 16,-24-1-16,24 0 15,0 0 1,0 0 0,0 1-1,24-25-15,25 0 16,-25 0-16,0 0 16,25 0-16,-25-25 15,24 1-15,-24 0 16,1 0-16,-1 0 15,0-1-15,0 1 0,0 0 16,-48 24 62,0 24-62,0 0-1,24 1 1,0-1-16,0 24 16,-24-24-16,24 1 15,0 23-15,0-24 0,-25 25 16,25-1-16,0-24 16,-24 24-16,24-23 15,-24 23-15,-24 49 31,-219 72 48,243-169-79,24-24 0,-24-24 15,24 23-15,0 1 16,0 0-16,0 0 15,48-25-15,-23 25 16,23-24-16,25 24 16,-25-1-16,0 1 15,1 0-15,-25 24 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4:39.68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1BA23D7C-30A4-427B-A984-5A50D7DF1318}" emma:medium="tactile" emma:mode="ink">
          <msink:context xmlns:msink="http://schemas.microsoft.com/ink/2010/main" type="writingRegion" rotatedBoundingBox="11109,5101 11153,8191 10450,8202 10405,5111"/>
        </emma:interpretation>
      </emma:emma>
    </inkml:annotationXML>
    <inkml:traceGroup>
      <inkml:annotationXML>
        <emma:emma xmlns:emma="http://www.w3.org/2003/04/emma" version="1.0">
          <emma:interpretation id="{DFA0E6B2-81FD-4B6C-9787-6468821E75F6}" emma:medium="tactile" emma:mode="ink">
            <msink:context xmlns:msink="http://schemas.microsoft.com/ink/2010/main" type="paragraph" rotatedBoundingBox="11109,5101 11153,8191 10450,8202 10405,5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AE357A-C82A-4719-B904-E43EF95B842C}" emma:medium="tactile" emma:mode="ink">
              <msink:context xmlns:msink="http://schemas.microsoft.com/ink/2010/main" type="line" rotatedBoundingBox="11109,5101 11153,8191 10450,8202 10405,5111"/>
            </emma:interpretation>
          </emma:emma>
        </inkml:annotationXML>
        <inkml:traceGroup>
          <inkml:annotationXML>
            <emma:emma xmlns:emma="http://www.w3.org/2003/04/emma" version="1.0">
              <emma:interpretation id="{A56350EE-8866-4F8E-8145-0370F60506BD}" emma:medium="tactile" emma:mode="ink">
                <msink:context xmlns:msink="http://schemas.microsoft.com/ink/2010/main" type="inkWord" rotatedBoundingBox="11091,5101 11104,5973 10550,5981 10537,51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533-1548 0,'24'0'16,"-24"-24"31,-24 24 93,-1 0-124,1 0-1,0 0 1,0 0 0,24 24-1,-24-24-15,0 0 16,-1 24 0,1-24-1,24 24-15,-24-24 16,24 25-16,-24-25 15,24 24-15,-24-24 16,24 24-16,-25-24 16,25 24-16,-24-24 15,0 24-15,24 1 16,-24-25-16,24 24 16,0 0-16,-24-24 15,24 24-15,0 0 16,-25 0-16,25 1 15,-24-1 1,24 0-16,0 0 16,0 0-16,-24-24 15,24 25-15,0-1 0,0 0 16,0 0-16,0 0 16,0 1-16,0-1 15,0 0 1,24 0-16,-24 0 15,0 1-15,24-25 16,-24 24-16,25 0 16,-1-24-16,-24 24 15,24 0-15,0-24 16,0 24-16,1-24 16,-1 0-16,-24 25 15,24-25-15,0 0 0,0 0 16,1 0-16,-1 0 15,0 0-15,0 0 16,24 0-16,-23-25 16,-1 25-16,0-24 15,0 24-15,0-24 16</inkml:trace>
        </inkml:traceGroup>
        <inkml:traceGroup>
          <inkml:annotationXML>
            <emma:emma xmlns:emma="http://www.w3.org/2003/04/emma" version="1.0">
              <emma:interpretation id="{1F6E9D90-F957-42F1-B789-CFB479164033}" emma:medium="tactile" emma:mode="ink">
                <msink:context xmlns:msink="http://schemas.microsoft.com/ink/2010/main" type="inkWord" rotatedBoundingBox="11125,6261 11153,8191 10450,8202 10422,627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76458.4558">73 0 0,'24'0'453,"0"0"-421,-24 24-17,25-24 1,-1 0-1,0 0 17,0 0-1,-24 25-31,24-25 31,1 0-15,-25 24-1,24-24 1,-24 24 0,24-24-1,0 0 1,-24 24-16,24-24 16,-24 24-1,25-24 1,-25 25-16,24-25 31,-24 24-31,24-24 31,-24 24-31,24 0 32,-24 0-32,24 0 31,-24 1-16,24-1 1,-24 0 15,25 0-15,-25 0 0,24-24-1,-24 25-15,0-1 16,0 0-1,24-24 1,-24 24-16,0 0 16,0 1 15,24-25-31,-24 24 16,0 0-1,0 0 16,24-24-31,-24 24 16,0 1 0,25-1-1,-25 0 1,0 0 0,0 0-1,0 0 1,0 1-1,0-1 1,0 0 0,0 0-1,0 0 1,0 1 0,0-1-1,0 0 1,0 0-1,0 0 1,-25 1 0,25-1-1,-24-24 1,24 24 0,0 0-1,-24 0 1,24 1-1,-24-1 1,24 0 0,-24-24-1,24 24 1,-25-24-16,25 24 16,-24 0-16,0 1 15,0-25 1,24 24-1,-24-24-15,24 24 16,-24-24-16,24 24 16,-25-24-16,1 24 15,0 1 17,0-25-1,24 24-16,-24-24 1,-1 0-16,1 0 16,0 0-1,24 24-15,-24-24 16,0 0 0,-1 0-1,25 24-15,-24-24 16,0 0-1,0 0 1,0 0 31,-1 0-16</inkml:trace>
          <inkml:trace contextRef="#ctx0" brushRef="#br1" timeOffset="-79955.0204">-24 24 0,'24'0'63,"1"0"-1,-1 0-46,-24 25-16,24-25 16,-24 24-1,24-24-15,-24 24 16,24 0-1,-24 0-15,0 1 16,25-25-16,-25 24 0,24 0 16,-24 0-16,0 0 15,0 0-15,0 1 16,24-1-16,-24 0 16,0 0-16,0 0 15,0 1-15,0-1 16,0 0-16,0 0 15,24 0-15,-24 1 16,0-1-16,0 0 16,0 0-16,0 0 15,0 1-15,0-1 16,0 0-16,0 0 16,0 0-1,0 0-15,0 1 0,0-1 16,0 24-1,0-24-15,0 1 16,0-1-16,0 0 16,-24 0-16,24 0 15,0 1-15,-24-1 16,24 0-16,0 0 16,0 0-16,0 1 15,-24-1-15,24 0 16,-25 0-16,25 0 15,0 0 1,-24 1-16,24-1 16,-24 0-16,0 0 15,24 0 1,-24 1-16,-1-1 16,1 0 15</inkml:trace>
          <inkml:trace contextRef="#ctx0" brushRef="#br1" timeOffset="-19835.2429">267 871 0,'24'0'47,"-24"24"-47,24-24 15,0 0-15,0 0 16,1 0-16,-1 0 15,0 0-15</inkml:trace>
          <inkml:trace contextRef="#ctx0" brushRef="#br1" timeOffset="-20255.3401">339 678 0,'24'0'62,"-24"24"-62,73-24 47,-49 0-31,0 0-16</inkml:trace>
          <inkml:trace contextRef="#ctx0" brushRef="#br1" timeOffset="-19491.9511">218 1089 0,'49'0'47,"-25"0"-31,24 0 0,-24 0-16,1 0 15,-1 0-15,0 0 16</inkml:trace>
          <inkml:trace contextRef="#ctx0" brushRef="#br1" timeOffset="-20764.7056">412 460 0,'24'0'94,"0"24"-78,0-24-1,0 0 1,1 0 0</inkml:trace>
          <inkml:trace contextRef="#ctx0" brushRef="#br1" timeOffset="-17774.6694">291 315 0,'-24'0'62,"-1"24"-15,1-24-31,24 24 156,24-24-172,1 24 15,-1 0 1,0-24-16,49 25 47,-25-25-31</inkml:trace>
          <inkml:trace contextRef="#ctx0" brushRef="#br1" timeOffset="-19170.1847">218 1306 0,'73'0'46,"-49"0"-46,0-24 16,0 24-16,-24-24 16,25 24-16,-1-24 15,0 24-15</inkml:trace>
          <inkml:trace contextRef="#ctx0" brushRef="#br2" timeOffset="33792.034">388-411 0,'24'0'78,"0"0"-63,0 0-15,0 0 16,0 24 15,-24 0-15,0 1 0,25-25 30,-25 24-30,24-24 0,0 24-1,-24 0-15,24-24 16,0 0 0,1 0 30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4:40.65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965C79F-8CE1-4221-A0D6-9FF0BCF30241}" emma:medium="tactile" emma:mode="ink">
          <msink:context xmlns:msink="http://schemas.microsoft.com/ink/2010/main" type="writingRegion" rotatedBoundingBox="11200,5104 13668,5104 13668,6120 11200,6120"/>
        </emma:interpretation>
      </emma:emma>
    </inkml:annotationXML>
    <inkml:traceGroup>
      <inkml:annotationXML>
        <emma:emma xmlns:emma="http://www.w3.org/2003/04/emma" version="1.0">
          <emma:interpretation id="{9B39ABD8-031B-4A9B-ACC6-669EFA975248}" emma:medium="tactile" emma:mode="ink">
            <msink:context xmlns:msink="http://schemas.microsoft.com/ink/2010/main" type="paragraph" rotatedBoundingBox="11200,5104 13668,5104 13668,6120 11200,6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4F3678-734B-433D-AD45-4A103CCE972A}" emma:medium="tactile" emma:mode="ink">
              <msink:context xmlns:msink="http://schemas.microsoft.com/ink/2010/main" type="line" rotatedBoundingBox="11200,5104 13668,5104 13668,6120 11200,6120"/>
            </emma:interpretation>
          </emma:emma>
        </inkml:annotationXML>
        <inkml:traceGroup>
          <inkml:annotationXML>
            <emma:emma xmlns:emma="http://www.w3.org/2003/04/emma" version="1.0">
              <emma:interpretation id="{8E2610F9-8D80-43A7-95D7-B5CD1BE1A14F}" emma:medium="tactile" emma:mode="ink">
                <msink:context xmlns:msink="http://schemas.microsoft.com/ink/2010/main" type="inkWord" rotatedBoundingBox="11200,5104 12724,5104 12724,6120 11200,6120"/>
              </emma:interpretation>
            </emma:emma>
          </inkml:annotationXML>
          <inkml:trace contextRef="#ctx0" brushRef="#br0">871-1137 0,'-24'24'94,"0"-24"-79,24 25-15,-24-1 16,24 0-16,-24 0 0,24 0 15,-25 25-15,25-1 16,0-24-16,-24 1 16,24 23-16,0-24 15,0 0-15,0 0 16,24 1 0,1-25-16,-1 0 15,0 0 1,24 0-16,-23-25 15,-1 1-15,24 0 16,-24 0-16,-24 0 16,24 0-16,1-1 0,-25-23 15,0 24 1,0 0-16,0-25 0,0 25 16,0 0-16,-25 0 15,25-1-15,-24 25 16,24-24-16,-24 24 15,0-24 1,0 24 0,0 24-1,-1 0 1,1 25 0</inkml:trace>
          <inkml:trace contextRef="#ctx0" brushRef="#br0" timeOffset="1151.8626">1428-1088 0,'-24'0'78,"-1"0"-63,1 0-15,24 24 0,-24-24 16,0 24-16,0 0 16,24 0-1,-25 1-15,25-1 16,-24 0-16,0 0 16,24 0-16,0 1 15,0-1-15,0 0 16,0 0-1,0 0 1,24-24-16,0 0 16,1 0-1,-1 0-15,0 0 16,0 0-16,0 0 0,1-24 16,-1 0-16,0 24 15,-24-24-15,24 0 16,0-1-16,0-23 15,-24 24-15,25 0 16,-25-1-16,24-23 16,-24 24-16,24 0 15,-24-25-15,24 1 16,-24-1-16,24 1 16,1 0-16,-25-1 15,24 1-15,0 24 16,-24 0-16,0-1 0,24 1 15,-24 0 1,0 0-16,0 48 94,0 0-94,0 0 15,0 1-15,0 23 16,-24-24-16,24 25 16,-24-25-16,24 24 15,0 0-15,-24 1 0,-25 193 47,25-218-47,24 24 16,0-23-16,-24 23 15,24-24-15,0 0 16,0 0 0,0 1-16,24-25 15,-24 24 1,24-24-16,0 0 16,1 0-16,-1 0 15</inkml:trace>
          <inkml:trace contextRef="#ctx0" brushRef="#br0" timeOffset="1880.7454">2032-895 0,'218'-48'110,"-218"24"-79,0-1-31,0 1 16,-24 0-1,0 0 1,0 24 0,24-24-16,-25 24 15,1 0-15,0 0 16,0 0-1,0 0 1,-1 24-16,1 0 31,0 0-31,24 0 16,-24 25-16,0-25 0,24 0 16,-24 25-16,24-25 15,0 24-15,0-24 16,0 0-16,0 25 15,0-25-15,0 0 16,24 0-16,0 1 16,0-1-16,24-24 15,1 0-15,23 0 16,1-24-16,-49-1 16</inkml:trace>
        </inkml:traceGroup>
        <inkml:traceGroup>
          <inkml:annotationXML>
            <emma:emma xmlns:emma="http://www.w3.org/2003/04/emma" version="1.0">
              <emma:interpretation id="{0D3367D9-F357-4B89-AD2E-3F73026E26DD}" emma:medium="tactile" emma:mode="ink">
                <msink:context xmlns:msink="http://schemas.microsoft.com/ink/2010/main" type="inkWord" rotatedBoundingBox="13160,5684 13668,5684 13668,5757 13160,5757"/>
              </emma:interpretation>
            </emma:emma>
          </inkml:annotationXML>
          <inkml:trace contextRef="#ctx0" brushRef="#br0" timeOffset="2457.2735">2686-992 0,'24'25'63,"24"-1"-63,1-24 15,-1 0-15,25 0 16,-25 24-16,0-24 15,1 0-15,-1 0 16,0 0-16,-23 0 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4:45.335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A83B3F74-0E57-408D-BF12-7A7880416F73}" emma:medium="tactile" emma:mode="ink">
          <msink:context xmlns:msink="http://schemas.microsoft.com/ink/2010/main" type="writingRegion" rotatedBoundingBox="10508,8416 13436,8358 13453,9237 10525,9295"/>
        </emma:interpretation>
      </emma:emma>
    </inkml:annotationXML>
    <inkml:traceGroup>
      <inkml:annotationXML>
        <emma:emma xmlns:emma="http://www.w3.org/2003/04/emma" version="1.0">
          <emma:interpretation id="{807BE1F2-3A2B-42AC-8EAA-9AFC4AD724CE}" emma:medium="tactile" emma:mode="ink">
            <msink:context xmlns:msink="http://schemas.microsoft.com/ink/2010/main" type="paragraph" rotatedBoundingBox="10508,8416 13436,8358 13453,9237 10525,9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F5618F-8C55-46D0-B99B-8E951A92C1B3}" emma:medium="tactile" emma:mode="ink">
              <msink:context xmlns:msink="http://schemas.microsoft.com/ink/2010/main" type="line" rotatedBoundingBox="10508,8416 13436,8358 13453,9237 10525,9295"/>
            </emma:interpretation>
          </emma:emma>
        </inkml:annotationXML>
        <inkml:traceGroup>
          <inkml:annotationXML>
            <emma:emma xmlns:emma="http://www.w3.org/2003/04/emma" version="1.0">
              <emma:interpretation id="{58AFEE93-67AF-4970-831A-E2A710FB8C7A}" emma:medium="tactile" emma:mode="ink">
                <msink:context xmlns:msink="http://schemas.microsoft.com/ink/2010/main" type="inkWord" rotatedBoundingBox="10511,8545 12209,8511 12224,9262 10525,929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581 1887 0,'-24'-24'62,"0"24"-46,-1 0-16,1 0 15,0 0-15,0 0 16,0 0-16,0 0 16,-1 0-16,1 24 15,0-24-15,0 24 16,0 0-1,24 1-15,-25-25 16,1 24-16,24 0 16,0 0-16,-24 25 15,24-25-15,0 0 16,0 0-16,0 0 16,0 1-16,24-25 0,0 24 15,1-24-15,-1 24 16,0-24-16,0 24 15,0-24-15,1 24 16,-1-24-16,0 0 16,-24 24-16,24-24 15,0 25 1,0-25 15,-24 24-31,0 0 16,25 0 15,-25 0-31,0 1 16,0-1-1,0 0 1,-25-24 0,25 24-16,-24-24 15,0 24-15,0 1 16,0-25-1,0 24-15,-25-24 16,25 0-16,0 0 16,-25-24-16,25 24 0,0-49 15,-24 49-15,23-24 16,1 0-16,0 24 16,0-24-16</inkml:trace>
          <inkml:trace contextRef="#ctx0" brushRef="#br0" timeOffset="1846.217">750 2177 0,'0'25'93,"0"-1"-77,0 0 0,0 0-16,0 0 15,0 25-15,0-25 0,0 0 16,0 0 0,0 0-16,0 1 15,0-1 1,25-24-1,-1 0 64,-24-24-79,24-1 15,-24 1 1,24 24-16,-24-24 0,24 24 15,-24-24 1,25 0-16,-1-1 16,0 1-1,0 24 1,0-24 15,-24 48 32,0 0-48,0 1 1,0-1-16,0 0 16,0 0-1,24-24-15,-24 24 16,25-24 31,-25-24-32,24 0 1,0 0 0,0 0-16,0-1 15,1 1 1,-1 24 15,0 0 63,-24 24-79,0 1-15,0-1 16,0 0 0,0 0-16,0 0 15,24-24 1,-24 25-16</inkml:trace>
          <inkml:trace contextRef="#ctx0" brushRef="#br0" timeOffset="2460.1825">1452 2322 0,'121'-24'63,"-97"24"-48,0-24-15,0 24 16,1 0-16,-1-24 16,0 24-1,-24-24 1,24 24-16,-24-24 16,0-1-1,-24 25 1,0 0-16,0 0 15,-1 0-15,1 0 16,0 0-16,0 0 16,0 0-1,-73 121 32,97-97-47,0 1 16,0-1-1,0 24-15,0-24 0,0 1 16,0-1-16,24-24 16,0 24-16,0-24 15,25 0-15,-25 0 16,24 0-16,1-24 16,-25 24-16,-24-24 15</inkml:trace>
        </inkml:traceGroup>
        <inkml:traceGroup>
          <inkml:annotationXML>
            <emma:emma xmlns:emma="http://www.w3.org/2003/04/emma" version="1.0">
              <emma:interpretation id="{4F55A28A-B764-4EB3-8FCB-352676EB21D5}" emma:medium="tactile" emma:mode="ink">
                <msink:context xmlns:msink="http://schemas.microsoft.com/ink/2010/main" type="inkWord" rotatedBoundingBox="12529,8376 13436,8358 13452,9189 12546,9206"/>
              </emma:interpretation>
              <emma:one-of disjunction-type="recognition" id="oneOf1">
                <emma:interpretation id="interp1" emma:lang="" emma:confidence="0">
                  <emma:literal>s</emma:literal>
                </emma:interpretation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5</emma:literal>
                </emma:interpretation>
                <emma:interpretation id="interp4" emma:lang="" emma:confidence="0">
                  <emma:literal>4</emma:literal>
                </emma:interpretation>
                <emma:interpretation id="interp5" emma:lang="" emma:confidence="0">
                  <emma:literal>£</emma:literal>
                </emma:interpretation>
              </emma:one-of>
            </emma:emma>
          </inkml:annotationXML>
          <inkml:trace contextRef="#ctx0" brushRef="#br0" timeOffset="4485.3671">2928 2032 0,'-97'0'47,"73"0"-31,-1 0-16,1 0 16,0 0-16,24 24 15,-24-24-15,0 0 16,-1 25-16,1-1 15,0 0 1,24 0 0,0 0-16,0 1 15,0-1 1,0 0 0,24-24-16,0 0 0,1 24 15,-1-24-15,0 0 16,24 0-16,-23 0 15,-1 24-15,0-24 16,0 0 0,0 0-1,-24 24 1,25-24-16,-1 25 31,-24-1 16,24-24-47,-24 24 16,0 0-1,-48 49 48,-49-49-32,48-24-31,25 0 16,-24 0-16,24 0 0,-1 0 15,1 0 1,0 0-16,0 0 16,24-24-16,0 0 15,24-1 1</inkml:trace>
          <inkml:trace contextRef="#ctx0" brushRef="#br0" timeOffset="3051.2895">2057 1766 0,'24'0'62,"-24"48"-62,0 1 0,0-1 16,0 1-16,0-1 16,0 0-16,0 1 0,0-1 15,0 1-15,0-1 16,0 0-16,0 1 16,0-1-16,0-24 15,0 0-15,0 1 16,0-1-1,24-24 17,0 0-17</inkml:trace>
          <inkml:trace contextRef="#ctx0" brushRef="#br0" timeOffset="3510.3708">2395 1694 0,'0'72'47,"0"-24"-32,-24 1 1,24-1-16,0 1 0,0-1 16,-24 0-16,24 25 15,0-25-15,0 1 16,-24-1-16,24 0 16,0-23-16,0-1 15,0 0-15,0 0 16,24-24-1,-24-24 1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3:53.674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96BC13A-30C3-4E29-B412-E6F76DA72BA3}" emma:medium="tactile" emma:mode="ink">
          <msink:context xmlns:msink="http://schemas.microsoft.com/ink/2010/main" type="writingRegion" rotatedBoundingBox="10523,6043 13695,6356 13579,7532 10407,7219"/>
        </emma:interpretation>
      </emma:emma>
    </inkml:annotationXML>
    <inkml:traceGroup>
      <inkml:annotationXML>
        <emma:emma xmlns:emma="http://www.w3.org/2003/04/emma" version="1.0">
          <emma:interpretation id="{8C161C1E-C23E-4E62-8B74-9BB3B2F2D735}" emma:medium="tactile" emma:mode="ink">
            <msink:context xmlns:msink="http://schemas.microsoft.com/ink/2010/main" type="paragraph" rotatedBoundingBox="10523,6043 13695,6356 13579,7532 10407,72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310C8B-A1BE-4B92-8EB7-5121BD6009AA}" emma:medium="tactile" emma:mode="ink">
              <msink:context xmlns:msink="http://schemas.microsoft.com/ink/2010/main" type="line" rotatedBoundingBox="10523,6043 13695,6356 13579,7532 10407,7219"/>
            </emma:interpretation>
          </emma:emma>
        </inkml:annotationXML>
        <inkml:traceGroup>
          <inkml:annotationXML>
            <emma:emma xmlns:emma="http://www.w3.org/2003/04/emma" version="1.0">
              <emma:interpretation id="{A0D3752B-3ADF-48CF-9BD6-BFBA3421DB7F}" emma:medium="tactile" emma:mode="ink">
                <msink:context xmlns:msink="http://schemas.microsoft.com/ink/2010/main" type="inkWord" rotatedBoundingBox="10523,6043 13695,6356 13579,7532 10407,7219"/>
              </emma:interpretation>
            </emma:emma>
          </inkml:annotationXML>
          <inkml:trace contextRef="#ctx0" brushRef="#br0">750-218 0,'25'0'109,"-25"25"-93,0-1-16,24-24 15,-24 24-15,0 0 16,0 0-16,24-24 15,-24 25-15,0-1 16,24-24 0,-24 24-16,0 0 15,0 0 1,24 1-16,-24-1 16,0 0-1,0 0-15,25 0 16,-25 1-16,0-1 15,0 0 1,0 0 0,24-24-16,-24 24 15,0 0-15,0 1 16,0-1 0,24 0-16,-24 0 15,0 0 1,0 1-1,24-1 1,-24 0-16,0 0 16,24 0-1,-24 1 1,0-1 0,24-24-16,-24 24 15,0 0 1,25-24-16,-25 24 15,24-24 64</inkml:trace>
          <inkml:trace contextRef="#ctx0" brushRef="#br0" timeOffset="1836.9357">799-242 0,'24'0'62,"0"0"1,0 0-47,-24 24-1,25-24-15,-25 25 16,24-25-16,-24 24 15,24-24-15,-24 24 16,24 0-16,0 0 16,0 1-1,-24-1 1,25-24-16,-25 24 16,24 0-16,0 0 15,0 1 1,-24-1-16,24 0 15,1 0-15,-25 0 16,0 1-16,24-1 16,-24 0-16,24 0 15,-24 0 1,24 0-16,-24 1 16,24-1-1,-24 0-15,25 0 16,-25 0-1,24 1 1,-24-1-16,24 0 16,0-24-1,-24 24 1,24-24 0,-24 24 15,0 1-16</inkml:trace>
          <inkml:trace contextRef="#ctx0" brushRef="#br0" timeOffset="3245.4814">1258-459 0,'25'0'78,"-25"24"-78,24 0 16,0-24-1,-24 24-15,24 0 16,0 1-16,-24-1 15,25 24-15,-1-24 16,0 0-16,-24 1 16,24-1-16,0 0 15,-24 24-15,24-23 16,1-1-16,-1 0 16,-24 24-16,24-23 0,-24-1 15,24 24 1,0-24-16,-24 1 0,25 23 15,-25-24-15,24 0 16,-24 0-16,24 1 16,-24 23-16,24-24 15,-24 0-15,0 1 16,24-1-16,-24 0 16,25 0-1,-25 0 1,24-24-16,-24 25 15,0-1 17,0 0-17,-24-24 1</inkml:trace>
          <inkml:trace contextRef="#ctx0" brushRef="#br0" timeOffset="4896.61">1404-435 0,'-25'0'63,"50"24"155,-1 0-202,0-24-16,-24 24 0,24 1 16,0-1-1,0 0 1,1 0-1,-25 0-15,24-24 16,-24 24-16,24 1 16,0-1-16,0 0 15,-24 0 1,25 0-16,-1 1 16,-24-1-1,24-24-15,-24 24 16,24 0-16,-24 0 0,24-24 15,-24 25-15,25-1 16,-1 0 0,-24 0-16,24 0 15,-24 1 1,24-1-16,-24 0 16,0 0-1,24-24-15,-24 24 16,0 0-1,25 1-15,-25-1 16,0 0 0,24-24-16,-24 24 0,0 0 15,0 1 1,24-1 0,-24 0-16,0 0 15,24-24-15,-24 24 16,0 1-16,24-25 15,-24 24-15,24 0 16,-24 0 15</inkml:trace>
          <inkml:trace contextRef="#ctx0" brushRef="#br0" timeOffset="6090.4921">1984-411 0,'24'0'46,"0"24"-14,-24 0-32,25-24 0,-25 25 15,0-1-15,24 0 16,-24 0-16,24 0 16,-24 0-16,24 25 15,-24-25-15,0 0 16,24 0-16,-24 1 15,0-1-15,25 0 16,-25 0-16,0 0 0,0 1 16,0-1-1,0 0-15,0 0 0,0 0 16,0 25 15,24-1-15,-24-24-16,0 0 15,0 1-15,0-1 16,0 0 0,0 0-1,0 0-15,0 1 16,0-1 15,0 0 0,0 0 1</inkml:trace>
          <inkml:trace contextRef="#ctx0" brushRef="#br0" timeOffset="7145.5434">2105-363 0,'24'25'93,"0"-1"-93,1 0 16,-25 0-16,24 0 16,0 0-16,-24 1 15,24-1-15,-24 0 16,24 0-16,-24 25 16,25-1-1,-25-24-15,0 0 16,24 1-16,-24-1 15,0 0-15,24 0 16,-24 0-16,0 25 16,0-25-16,0 0 15,24 0-15,-24 0 0,0 1 16,0-1 0,0 0-16,24 0 15,-24 0-15,0 1 16,0-1-1,0 0 1,0 0 0,0 0 15,0 1-15</inkml:trace>
          <inkml:trace contextRef="#ctx0" brushRef="#br0" timeOffset="8107.1156">2589-338 0,'24'0'63,"-24"24"-48,24 0-15,0 0 16,-24 24-16,25 1 15,-1-1-15,0 1 0,-24-25 16,24 24-16,0 25 16,-24-25-16,25 1 15,-25-1-15,0 0 16,24 1-16,-24-25 16,0 24-16,0-24 15,0 1-15,0-1 16,0 0-16,0 0 15,24-24-15,-24 24 16,0 1 0</inkml:trace>
          <inkml:trace contextRef="#ctx0" brushRef="#br0" timeOffset="8923.761">2758-363 0,'24'0'78,"-24"25"-63,25-25-15,-1 24 0,0 0 16,0 0-16,0 0 16,1 0-16,-1 1 15,0 23-15,-24-24 16,24 0-16,-24 25 16,24-25-16,-24 0 15,24 0-15,-24 1 16,25 23-16,-25-24 15,0 0-15,24 1 16,0 23-16,-24-24 16,0 0-16,24 0 15,-24 1-15,0-1 0,0 0 16,0 24 0,0-23 15,0-1-16,-24-24 1</inkml:trace>
          <inkml:trace contextRef="#ctx0" brushRef="#br1" timeOffset="78999.4122">25-387 0,'48'49'63,"-24"-49"-47,-24 24-1,24-24-15,1 0 16,-1 24-1,0-24 17,-24 24-32,24-24 15,0 0 17,1 0-17,-1 24 16,0-24-15,0 0 0,0 0-1,1 0 1,-1 0 15,0 0 0,-24 24 1,0 1-17,24-25-15,-24 24 16,24-24-16,0 0 31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5:15.416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5AC62E3F-5974-4DDA-9DC8-B31E781D4B15}" emma:medium="tactile" emma:mode="ink">
          <msink:context xmlns:msink="http://schemas.microsoft.com/ink/2010/main" type="writingRegion" rotatedBoundingBox="9829,7112 14831,6872 14900,8310 9898,8550"/>
        </emma:interpretation>
      </emma:emma>
    </inkml:annotationXML>
    <inkml:traceGroup>
      <inkml:annotationXML>
        <emma:emma xmlns:emma="http://www.w3.org/2003/04/emma" version="1.0">
          <emma:interpretation id="{442FA281-29A7-4EBA-A1F3-E2959A7718BE}" emma:medium="tactile" emma:mode="ink">
            <msink:context xmlns:msink="http://schemas.microsoft.com/ink/2010/main" type="paragraph" rotatedBoundingBox="9829,7230 14815,6846 14924,8258 9937,8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C368C7-DD75-4672-8B0E-72B3E90CD046}" emma:medium="tactile" emma:mode="ink">
              <msink:context xmlns:msink="http://schemas.microsoft.com/ink/2010/main" type="inkBullet" rotatedBoundingBox="9841,7358 10519,7326 10524,7441 9847,7474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-628 750 0,'0'24'62,"0"-48"-62,24 24 16,-24-24 0,24 0-16,0 24 15,0-24-15,0 24 16,-24 24 31,0 0-32,25 0-15,-25 0 32,24-24-32,0 0 15,97 0 48,-97 0-32,0 0-15,1 0 15,-1 0-15,0 0 15,0 0-16,0 0 1,1 0-16,-1-24 16,0 24-16,0-24 15,0 24-15,0 0 16,1 0-16,-1 0 16</inkml:trace>
      </inkml:traceGroup>
      <inkml:traceGroup>
        <inkml:annotationXML>
          <emma:emma xmlns:emma="http://www.w3.org/2003/04/emma" version="1.0">
            <emma:interpretation id="{5429D6BF-7CE5-41B2-A07D-0053DD022B40}" emma:medium="tactile" emma:mode="ink">
              <msink:context xmlns:msink="http://schemas.microsoft.com/ink/2010/main" type="line" rotatedBoundingBox="11235,7045 14831,6872 14872,7741 11277,7914"/>
            </emma:interpretation>
          </emma:emma>
        </inkml:annotationXML>
        <inkml:traceGroup>
          <inkml:annotationXML>
            <emma:emma xmlns:emma="http://www.w3.org/2003/04/emma" version="1.0">
              <emma:interpretation id="{AA9FF6E8-3780-4A04-99C0-3774580FEDCD}" emma:medium="tactile" emma:mode="ink">
                <msink:context xmlns:msink="http://schemas.microsoft.com/ink/2010/main" type="inkWord" rotatedBoundingBox="11237,7101 14820,6853 14880,7720 11297,796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04166.3748">2081 678 0,'0'24'94,"0"0"-79,0 0 1,0 0 0,0 0-1,24-24-15,-24 25 16</inkml:trace>
          <inkml:trace contextRef="#ctx0" brushRef="#br1" timeOffset="-102823.8637">2129 678 0,'24'0'78,"1"0"-62,-1 0 0,0 0-1,0 0 1,0 0-16,1 0 15,-1 0-15,0 0 16,0 0 0,0 0-16,1 0 15,-1 0-15,0 0 16,0 0 0,0 0-16,0 0 15,1 0 1,-1 0 15,0 0 110,-24 24-63,0 0-47,0 0-15,0 0-1,0 0 17,0 1-17,0-1 1,24-24-1,-48 0 110,0 0-109,0 0 15,-1 0-31,1 0 16,0 0 0,0 0-1,0 0 1,0 0-16,-1 0 15,25 24 1,-24-24 0,0 0-1,0 0 1,0 0 15</inkml:trace>
          <inkml:trace contextRef="#ctx0" brushRef="#br1" timeOffset="-101841.9604">2782 629 0,'0'49'63,"0"-25"-63,0 0 31,0 0-31,0 0 16,0 0-1,0 1-15,25-25 16,-25 24 0</inkml:trace>
          <inkml:trace contextRef="#ctx0" brushRef="#br1" timeOffset="-100663.9937">2855 653 0,'24'0'93,"0"25"-77,25-25 0,-25 0-16,0 0 15,0 0-15,25 0 16,-25 0-16,0 0 15,0 0-15,0 0 16,1 0 0,-1 0-1,0 0 1,24 0 0,-23 0-1,-1 0 16,-24 24 94,-24 0-109,24 0 0,0 0-16,-25 0 15,25 1 1,0-1 0,0 0 155,-24-24-155,0 0 15,0 0 1,0 0-17,-1 0-15,1 0 16,0 0-1,0 0-15,0 0 16,-1 0-16,1 0 16,0 0-1,0 0 1,0 0 0,0 0-1</inkml:trace>
          <inkml:trace contextRef="#ctx0" brushRef="#br1" timeOffset="-96801.9907">3411 242 0,'25'0'16,"-1"24"93,-24 0-109,0 1 16,24-1 0,-24 0-16,0 0 15,24 0 1,-24 1 0,0-1-16,24 0 15,-24 0-15,0 0 16,0 1-16,0-1 15,0 0 1,0 0-16,0 0 16,0 1-1,0-1-15,0 0 16,0 0 0,0 0-1,0 0 1,0 1-1,0-1 1,0 0-16,-24-24 16,24 24-1,0 0-15,-24-24 0,24 25 16,0-1 0,0 0-1,-24-24 1,24 24-1,0 0 17,-24 1-17,24-1 1,-25-24 0,25 24-1</inkml:trace>
          <inkml:trace contextRef="#ctx0" brushRef="#br1" timeOffset="-94535.4253">3484 266 0,'24'0'187,"0"0"-171,0 0-1,1 0 1,-1 0 0,0 0-1,0 0-15,0 0 16,1 0 0,-1 0-1,0 24 1,0-24-1,-24 25-15,24-25 16,1 0 0,-1 0-1,-24 24-15,24-24 16,0 0 0,-24 24-1,24-24 1,1 24-1,-1-24 1,-24 24-16,24-24 16,-24 25-1,24-25 1,0 24 0,0-24 15,1 0-16,-25 24-15,24-24 16,0 24 15,0-24-15,-24 24 0,24-24-1,1 25 16,-1-25 1,-24 24-17,24-24 1,0 24 0,0-24 15,-24 24-16,25-24 1,-1 0 31,-24 24 15,24-24-30</inkml:trace>
          <inkml:trace contextRef="#ctx0" brushRef="#br1" timeOffset="-89166.4201">4331 823 0,'-25'0'750,"1"0"-688,0 0-46,0 0 31,0 0-16,-1 0 0,1 0 16,0 0-16,0 0 0,0 0-15,24-25 15,-25 25-31,1 0 47,0 0-16,0 0 1,0 0-1,0 0 0,-1 0 0,1 0 16,0 0 0,24 25 0,24-25 422,0 0-422,-24-25-32,25 25 17,-1-24-1,0 24 0,-24-24 0,24 24-31,0-24 16,0 24 31,-24-24-16,25 24-31,-1 0 31,0 0 16,0-24-31,0 24 15,-24-25-31,25 25 16,-1 0 46,0 0-31,0 0 32,0 0-32,1 0 47</inkml:trace>
          <inkml:trace contextRef="#ctx0" brushRef="#br1" timeOffset="-85403.1058">3823 460 0,'-25'0'235,"1"0"-204,0 0 16,24 24-47,-24-24 47,24 24-1,-24-24-14,24 24 46,0 1-47,0-1 0,24-24-31,0 0 32,0 0-17,0 0 16,1 0 1,-1 0-17,0 0 1,0 0 15,0 0 16,-24-24-16,0-1 32,0 1-16,-24 24-16,24-24 0,-24 24-15,0 0 31,0 0-16,24-24 94</inkml:trace>
          <inkml:trace contextRef="#ctx0" brushRef="#br1" timeOffset="-106627.6809">1355 750 0,'0'-24'218,"0"48"-15,24 0-156,-24 0-15,0 1-17,0-1 32</inkml:trace>
          <inkml:trace contextRef="#ctx0" brushRef="#br1" timeOffset="-105058.6991">1428 678 0,'24'0'109,"0"0"-109,0 0 16,0 0-16,1 0 16,-1 0-1,0 0-15,0 0 16,0 0 0,1 0-16,-1 0 15,0 0 1,0 0 15,0 0-31,1 0 16,-1 0-1,0 0 1,0 0 0,0 0-1,1 0 1,-1 0 15,0 0 0,-24 24 63,0 0-63,0 0 1,0 0-17,-24-24-15,24 24 16,0 1 15,0-1 32,-24-24 77,-1 0-109,1 0-15,0 0-16,0 0 16,0 0 15,-1 0-15,1 0-1,0 0 16,0 0-31,0 0 16,-1 0-16,1 0 16,0 0 15,0 0 0,0 0-15,24 24-1,-25-24 17,1 0 30,24-24-15</inkml:trace>
          <inkml:trace contextRef="#ctx0" brushRef="#br1" timeOffset="-107848.9361">823 702 0,'0'24'125,"24"-24"-125,0 0 31,1 0 0,-1 0-15,0 0 15,0 0-15,0 0-1,0 0 17,1 0-17,-1 0 1,0 0-16,0 0 15,0 0 1,1 0 0,-1 0 15,0 0 0,0 0-15,0 0-1,1 0 32,-25 24 78,0 0-109,0 0 0,-25 1-1,25-1 1,0 0 62,0 0 47,-24-24-31,0 0-79,0 0 1,0 0 0,-1 0-1,1 0 1,0 0-16,0 0 15,0 0 17,-1 0-17,1 0 1,0 0 0,0 0-1,0 0 16,0 0-15,-1 0 0,25 24-1,-24-24 17</inkml:trace>
          <inkml:trace contextRef="#ctx0" brushRef="#br1" timeOffset="-109579.4243">799 726 0,'0'24'156,"0"0"-124,0 0-17,0 1 17,0-1-17,0 0 16,0 0-15,0 0 0,0 1 15</inkml:trace>
        </inkml:traceGroup>
      </inkml:traceGroup>
      <inkml:traceGroup>
        <inkml:annotationXML>
          <emma:emma xmlns:emma="http://www.w3.org/2003/04/emma" version="1.0">
            <emma:interpretation id="{529F33D6-7460-408D-9C38-2FFDDF597E0F}" emma:medium="tactile" emma:mode="ink">
              <msink:context xmlns:msink="http://schemas.microsoft.com/ink/2010/main" type="line" rotatedBoundingBox="11100,7670 14818,7384 14885,8261 11167,8547"/>
            </emma:interpretation>
          </emma:emma>
        </inkml:annotationXML>
        <inkml:traceGroup>
          <inkml:annotationXML>
            <emma:emma xmlns:emma="http://www.w3.org/2003/04/emma" version="1.0">
              <emma:interpretation id="{E54AEE6A-C5F8-43C4-B816-7B9548BF7470}" emma:medium="tactile" emma:mode="ink">
                <msink:context xmlns:msink="http://schemas.microsoft.com/ink/2010/main" type="inkWord" rotatedBoundingBox="11100,7670 14818,7384 14885,8261 11167,854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70726.9866">1041 1016 0,'0'-24'62,"0"48"48,0 0-95,0 1 1,0-1 0,0 0-16,-25 0 15,25 0 1,-24 1-16,24-1 16,0 0-16,-24 0 15,24 0 1,0 0-16,-24 1 15,24-1 1,0 0-16,-24-24 16,24 24-16,-24 0 15,24 1-15,-25-1 16,25 0-16,-24 0 16,0-24-16,24 24 15,-24 1-15,0-1 16,-1 0-1,1 0 1,0-24 0,24 24-1,-24-24 1</inkml:trace>
          <inkml:trace contextRef="#ctx0" brushRef="#br1" timeOffset="-69736.6279">847 1645 0,'24'24'62,"1"-48"-15,-1 0-31,0 24-1,-24-24-15,24 0 0,0-1 16,0 1 0,1 0-16,-25 0 15,24 0-15,0-1 16,-24 1 0,24 0-16,-24-24 15,24 23-15,-24 1 16,25 0-16,-25 0 15,24 0-15,-24 0 16,24-1-16,-24 1 16,0 0-1,0 0 1,24 24 0,-24-24-1,0-1-15,24 25 16,-24-24-16,0 0 15,25 24 1,-25-24 0,0 0 31,24 24-32</inkml:trace>
          <inkml:trace contextRef="#ctx0" brushRef="#br1" timeOffset="-67889.8729">1670 919 0,'0'25'125,"0"-1"-109,0 0-1,0 0 1,0 0-16,0 1 16,0-1-1,0 0-15,0 0 16,0 0 0,0 1-16,0-1 15,-25 0 1,25 0-16,0 0 15,0 0-15,0 1 16,0-1-16,-24-24 16,24 24-16,0 0 15,0 0-15,-24 1 16,24-1 0,0 0 15,0 0-31,-24-24 15,24 24 1,-24-24-16,24 25 16,-25-25-16,25 24 15,-24 0-15,24 0 16,-24 0 0,0 1-1,0-25 1,24 24-1,0 0 64,0 0-48,24-48 109,0 24-140,0-24 16,0 0 0,1 24-16,-25-25 15,24 1-15,0 24 16,-24-24-16,48-24 16,1-25-1,-25 73 1,0-24-16,-24 0 15,24-1-15,-24 1 16,25 0-16,-25 0 16,24 24-16,-24-24 15,24-1-15,-24 1 16,0 0-16,0 0 16,0 0-16,24 0 15,-24-1 1,0 1-16,24 0 15,-24 0 1,0 0 0,25-1-1,-25 1 1,0 0 15,0 0-15,0 0-1,24 24 1,-24-25-16</inkml:trace>
          <inkml:trace contextRef="#ctx0" brushRef="#br1" timeOffset="-66593.5154">2226 919 0,'0'25'63,"24"-25"-63,-24 24 16,0 0-1,0 0 1,0 0-16,0 1 15,0-1-15,0 0 16,0 0-16,0 0 16,0 1-16,0-1 15,0 0 1,0 24 0,0-24-1,0 1-15,0-1 16,-24 0-1,24 0 1,0 0 0,-24-24-16,24 25 15,-24-1 1,24 0 0,-25-24-16,25 24 0,0 0 31,0 1-16,0-1 1,0 0 0,-24-24-1,24-24 110,24 24-125,1-24 16,-25-1-16,24 25 16,0-24-16,-24 0 15,24 0-15,0 0 16,-24-1-16,25 1 15,-25 0-15,24 0 16,0 0-16,-24-1 16,24 1-16,-24 0 15,24 0-15,-24 0 16,25 0-16,23-25 31,-48 25-31,24 0 0,-24 0 31,24 24-15,0-25 31,1 25-31,-25-24-1,24 24-15</inkml:trace>
          <inkml:trace contextRef="#ctx0" brushRef="#br1" timeOffset="-65116.5249">2879 968 0,'24'0'156,"-24"24"-140,0 0 0,25 0-1,-25 1-15,0-1 16,0 0-1,0 0-15,0 0 16,0 1 0,0-1-16,0 0 15,0 0 1,0 0-16,0 25 16,0-25-16,-25-24 15,25 24-15,0 0 16,-24 0-16,24 1 15,-24-25-15,24 24 16,-24 0-16,0-24 16,24 24-16,-25 0 15,1 1-15,24-1 16,-24 0 0,24 0-1,-24-24 16,24 24-15,0 1 15,-24-25-15,24 24 15,24-48 32,0-1-48,0 1-15,0 24 0,1-24 16,-1 0-16,-24 0 16,24-1-16,0 1 15,0 0-15,1 0 16,-1 0-16,-24-1 15,24 1-15,0-24 16,-24 24-16,24-25 16,-24 25-16,24 0 15,-24 0-15,0 0 16,0-1-16,25 1 16,23-24-1,-48 24 1,0-1-16,24 1 0,-24 0 15,0 0-15,0 0 16,0-1 62</inkml:trace>
          <inkml:trace contextRef="#ctx0" brushRef="#br1" timeOffset="-92550.6352">3460 1113 0,'0'24'62,"24"-24"-46,0 0 0,0 0-1,0 0 1,1 0-1,-1 0 1,0 0-16,0 0 16,0 0-1,1 0 1,-1 0-16,0-24 16,0 24-1,0-24 1,1 24-16,-1 0 31,-24-24-31,24 24 0,0 0 16,0 0 15,-24-25-15,25 25-16,-1 0 15,-24-24 1,24 24-16,0-24 15,0 24 17,0 0-1,-24-24-31,25 24 16,-1-24 15,0 24-16,0 0 48,-24-25-63,24 25 16,1 0 46,-25-24-46,24 24-1,0 0 63,0 0-46,-24-24 15,24 24-16,1 0 47,-1 0-31,-24-24 15</inkml:trace>
          <inkml:trace contextRef="#ctx0" brushRef="#br0" timeOffset="2243.9509">3484 1282 0,'121'-24'63,"-121"48"-1,0 0-62,0 1 16,24-25-16,0 0 15,0 24 1,1-24 0,-1 0-1,0 0-15,-24 24 16,24 0 0,-24 0-1,24-24 1,1 0-1,-1 0-15,0-24 16,0 24-16,0 0 16,1 0 15,-1 0-15,0 0-1,0 0 16,0 0 1,0 0-1,1 0-15,-1 0 46,0 0-46,0 0-1,0 24 17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4:35.710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75B6167-ADCB-431D-BEC3-8EF00B6B2ED0}" emma:medium="tactile" emma:mode="ink">
          <msink:context xmlns:msink="http://schemas.microsoft.com/ink/2010/main" type="writingRegion" rotatedBoundingBox="10101,4574 14810,4947 14713,6179 10003,5806"/>
        </emma:interpretation>
      </emma:emma>
    </inkml:annotationXML>
    <inkml:traceGroup>
      <inkml:annotationXML>
        <emma:emma xmlns:emma="http://www.w3.org/2003/04/emma" version="1.0">
          <emma:interpretation id="{446DE9EE-F95B-41E0-B21F-7DF0D035B446}" emma:medium="tactile" emma:mode="ink">
            <msink:context xmlns:msink="http://schemas.microsoft.com/ink/2010/main" type="paragraph" rotatedBoundingBox="10101,4574 14810,4947 14713,6179 10003,5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884977-B050-4EAD-B869-4AC325128E10}" emma:medium="tactile" emma:mode="ink">
              <msink:context xmlns:msink="http://schemas.microsoft.com/ink/2010/main" type="line" rotatedBoundingBox="10101,4574 14810,4947 14713,6179 10003,5806"/>
            </emma:interpretation>
          </emma:emma>
        </inkml:annotationXML>
        <inkml:traceGroup>
          <inkml:annotationXML>
            <emma:emma xmlns:emma="http://www.w3.org/2003/04/emma" version="1.0">
              <emma:interpretation id="{2B5F8558-DCE4-40DC-8E35-CCF6E0820786}" emma:medium="tactile" emma:mode="ink">
                <msink:context xmlns:msink="http://schemas.microsoft.com/ink/2010/main" type="inkWord" rotatedBoundingBox="10101,4574 12990,4803 12893,6034 10003,58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3435-2782 0,'-24'-25'46,"48"25"17,1 0-63,-1 0 16,24 0-1,-24 0-15,1 0 16,-1 0-16,0 0 15,0 0-15,0 0 16,1 0 0,-1 0-1,0 0 17,0 25-17,0 23 32,-24-24-16,0 0 1,0 1-17,0-1 1,-24 0-1,0 0 1,0 0-16,0 1 16,-1-25-16,1 24 15,0-24 1,0 24-16,0-24 31,-1 0-15,1 0 15,0 0 32,0 0-48,24 24-15,24-24 94,0 0-78,0 0-16,-24 24 15,25-24 1,-1 0-16,0 24 15,0-24-15,0 0 16,1 0 0,-1 25-16,0-25 15,0 24 1,0 0 0,0-24-1,1 0-15,-25 24 16,24-24-16,0 24 15,0-24-15,0 25 32,-24-1-17,0 0 1,25-24-16,-25 24 16,24-24 15,-24 24 0</inkml:trace>
          <inkml:trace contextRef="#ctx0" brushRef="#br0" timeOffset="-1753.8521">3411-2758 0,'0'-24'63,"0"48"93,24 0-140,-24 0-1,25 0 1,-25 1-16,0-1 16,0 0-1,24 0-15,-24 0 16,0 1-16,0-1 0,0 0 15,0 0 1,24 0-16,-24 0 16,24 1-16,-24-1 15,0 0-15,0 0 16,24 0-16,-24 1 16,0-1-16,25 0 15,-25 0 1,24 0-16,-24 1 15,0-1-15,24-24 16,-24 24-16,0 0 16,24-24-1,-24 24-15,0 1 47,24-25-16</inkml:trace>
          <inkml:trace contextRef="#ctx0" brushRef="#br0" timeOffset="1215.6128">4137-2492 0,'24'0'62,"0"0"-31,1 0 1,-1 0-17,0 0 1,0 0 0,-24-24-16,24 24 15,-24-24-15,0-1 31,0 1-15,0 0 15,-24 24-31,0 0 16,0-24 0,0 24-1,-1 0 16,1 0-15,0 0 15,0 24-15,0-24 15,24 24-31,0 0 31,-25 25 1,25-25-32,0 0 15,0 0 1,0 0-16,0 1 16,0-1-1,0 0-15,0 0 16,25 0-16,-25 1 15,0-1-15,24-24 16,-24 24-16,0 0 16,24-24-16,-24 24 15,24-24-15,0 0 16,1 0 0,-1 0-16,0 0 15</inkml:trace>
          <inkml:trace contextRef="#ctx0" brushRef="#br0" timeOffset="2407.8425">4790-3097 0,'-48'-24'94,"24"24"-94,-1 0 0,1 24 15,0-24-15,24 24 16,-24 1-1,24-1-15,-24-24 0,24 24 16,-25 0 0,25 0-16,0 0 0,-24 1 15,24-1-15,0 0 16,0 24-16,0-23 16,0-1-16,0 0 15,0 24-15,0-23 16,0 23-16,0-24 15,0 25-15,0-1 16,0-24-16,0 24 16,0-23-16,0-1 15,0 0-15,0 0 16,0 25-16,0-25 16,24 0-16,-24 0 15,0 25-15,0-25 0,0 0 16,0 0-1</inkml:trace>
          <inkml:trace contextRef="#ctx0" brushRef="#br0" timeOffset="3209.6362">4500-2758 0,'0'-24'47,"24"24"187,0 0-234,0 0 16,1 0-1,-1 24-15,0-24 16,0 0 0,0 0-16,1 0 15,-1 0-15,0 0 16,0 0 0</inkml:trace>
          <inkml:trace contextRef="#ctx0" brushRef="#br0" timeOffset="4433.897">5008-2637 0,'-24'0'78,"-1"0"-78,1 24 15,0-24 1,0 24-16,0 0 16,-1 1-16,1-25 15,24 24-15,-24 0 16,0 0 0,24 0-16,0 0 15,0 25 1,0-1 15,24-48-15,0 0-16,0 0 15,1 0 1,-1 0-16,0-24 16,0 0-16,0 0 15,-24-1-15,25 25 16,-25-24-16,0 0 15,0 0 1,24 24-16,-24-24 16,0 0-1,0-1 1,24 25 15,-24-24 16,0 48 0,-24 1-31,24-1-16,0 0 15,-24 0-15,24 24 16,0-23-16,0-1 15,0 0-15,0 0 0,0 0 16,24 1 0,0-25-1,0 0-15,25 0 16,-25-25-16,0 1 16</inkml:trace>
          <inkml:trace contextRef="#ctx0" brushRef="#br0" timeOffset="5542.91">5540-2661 0,'-24'0'62,"0"0"-30,-1 0-17,25 24 1,-24-24 0,0 0-16,24 24 15,-24-24-15,0 0 16,24 24-1,-25-24 1,25 24-16,-24 1 16,24-1-1,-24-24 1,24 24-16,0 0 16,-24 0-1,24 0 1,0 1-1,0-1 1,0 0 0,0 0-1,24 0 17,0-24-17,121 25 63,-120-25-78,-1-25 16</inkml:trace>
          <inkml:trace contextRef="#ctx0" brushRef="#br0" timeOffset="6593.2125">5854-3097 0,'0'24'62,"0"1"-46,0-1-16,0 0 16,0 24-16,0-24 15,0 1-15,-24 23 0,24-24 16,0 25-16,-24-25 16,24 24-16,0-24 15,0 1-15,0-1 16,0 0-16,-24 0 15,24 0-15,0 1 16,0-1-16,0 0 16,0 0-16,0 0 15,0 0 1,0 1-16,0-1 16,24-24-1,-24 24 1,0 0-1,0 0 1,24-24 0,-24 25 15,24-25-15,1 0-1,-1 0-15</inkml:trace>
          <inkml:trace contextRef="#ctx0" brushRef="#br0" timeOffset="7253.9862">5734-2831 0,'24'0'172,"0"0"-157,0 0-15,0 24 16,0-24-16,1 0 16,-1 0-16,0 0 15,0 0 1,0 0-1</inkml:trace>
          <inkml:trace contextRef="#ctx0" brushRef="#br0" timeOffset="8766.6605">6193-2637 0,'-24'0'63,"0"0"-16,24 24-32,0 0-15,-24 0 0,24 1 16,0-1 0,0 0-16,-25 0 15,25 0-15,0 0 16,0 1 0,0-1-1,146-24 79,-146-24-94,24 24 16,-24-25-16,0 1 15,24 24 1,-24-24-1,0 0 1,0 0 0,0 0-1,0-1-15,0 1 16,0 0 0,-24 24-16,0 0 31</inkml:trace>
        </inkml:traceGroup>
        <inkml:traceGroup>
          <inkml:annotationXML>
            <emma:emma xmlns:emma="http://www.w3.org/2003/04/emma" version="1.0">
              <emma:interpretation id="{5A77B2EA-8716-4FF8-9A04-E19E7D5BAF86}" emma:medium="tactile" emma:mode="ink">
                <msink:context xmlns:msink="http://schemas.microsoft.com/ink/2010/main" type="inkWord" rotatedBoundingBox="13150,5131 14785,5260 14723,6051 13087,5922"/>
              </emma:interpretation>
              <emma:one-of disjunction-type="recognition" id="oneOf1">
                <emma:interpretation id="interp1" emma:lang="" emma:confidence="0">
                  <emma:literal>ng</emma:literal>
                </emma:interpretation>
                <emma:interpretation id="interp2" emma:lang="" emma:confidence="0">
                  <emma:literal>ne</emma:literal>
                </emma:interpretation>
                <emma:interpretation id="interp3" emma:lang="" emma:confidence="0">
                  <emma:literal>nag</emma:literal>
                </emma:interpretation>
                <emma:interpretation id="interp4" emma:lang="" emma:confidence="0">
                  <emma:literal>neg</emma:literal>
                </emma:interpretation>
                <emma:interpretation id="interp5" emma:lang="" emma:confidence="0">
                  <emma:literal>ug</emma:literal>
                </emma:interpretation>
              </emma:one-of>
            </emma:emma>
          </inkml:annotationXML>
          <inkml:trace contextRef="#ctx0" brushRef="#br0" timeOffset="9630.1701">6483-2516 0,'0'-24'62,"25"24"-62,-25-25 16,24 25-1,0 0 1,-24 25 31,24-1-47,-24 0 15,0 0-15,0 0 16,0 0-16,0 1 16,0-1-1,0 0-15,0 0 16,0 0 0,-24-24 30,24-24-30,0 0 0,0 0-16,0 0 15,24 24-15,-24-25 16,24 1-16,1 0 16,-1 24-1,-24-24 1,24 24-16,0-24 15,0 24-15,1 0 16</inkml:trace>
          <inkml:trace contextRef="#ctx0" brushRef="#br0" timeOffset="10245.4665">6943-2444 0,'0'24'109,"0"1"-93,0-1-16,0 0 15,0 0-15,0 0 16,-24 1-16,24-1 16,-24 0-1,-1-24 32</inkml:trace>
          <inkml:trace contextRef="#ctx0" brushRef="#br0" timeOffset="10724.6587">7016-2637 0,'0'-24'78,"24"-1"-47,0 25-15</inkml:trace>
          <inkml:trace contextRef="#ctx0" brushRef="#br0" timeOffset="11579.6809">7137-2420 0,'24'25'46,"-24"-1"-30,0 0-16,0 0 16,0 0-1,0 1-15,0-1 16,-24 0-16,24 0 16,0 0-1,24-24 63,-24-24-78,24 24 0,0-24 16,0 0 0,1 24-16,-1-24 15,0 24 1,0-25-16,0 25 15,-24-24-15,24 24 16,1 0 0,-1 0 15,-24 145 78,-24-120-109,24-1 16,-25 0 0</inkml:trace>
          <inkml:trace contextRef="#ctx0" brushRef="#br0" timeOffset="12868.6171">7766-2371 0,'-73'24'78,"49"0"-62,0-24-16,24 24 16,-25 1-16,1-1 15,24 0 1,0 0-1,0 0 1,24-24 0,1 0-1,-1 0-15,0 0 16,0 0-16,0 0 16,1-24-16,-1 24 15,-24-24-15,24 0 16,0 0-16,0-1 15,-24 1 1,0 0 0,0 48 31,-24-24-47,0 24 15,24 1-15,-24-1 16,24 0-16,-24 0 15,24 0 1,0 1 0,0-1-1,-25-24-15,25 24 16,0 0-16,-24 0 16,24 1-16,-24-25 15,24 24-15,-48 0 31,48 0-31,-25 0 0,1 0 16,0-24-16,0 25 16,0-25-16,24 24 15,-25-24-15,1 0 16,0 0 0,0 0-1,0 0 1,24-24-1,-25 24-15,25-25 16,0 1 0,0 0-1,0 0 1,25 24-16,-1-24 16,0 24-16,0-24 15,0 24-15,1-25 16,23 1-16,-24 24 15,25-24-15,-25 0 16,0 24-16,24-24 16,-23 24-16,-1 0 15,0 0-15,0 0 16,0 0-16,0 0 16,1-25-16,23 25 15,0-24-15,-23 24 16,-1-24-16,0 24 15,0 0-15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5:19.39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ACB1605A-7B6E-4B22-9294-B0A3111F6CA7}" emma:medium="tactile" emma:mode="ink">
          <msink:context xmlns:msink="http://schemas.microsoft.com/ink/2010/main" type="writingRegion" rotatedBoundingBox="13643,5975 15022,5975 15022,6821 13643,6821"/>
        </emma:interpretation>
      </emma:emma>
    </inkml:annotationXML>
    <inkml:traceGroup>
      <inkml:annotationXML>
        <emma:emma xmlns:emma="http://www.w3.org/2003/04/emma" version="1.0">
          <emma:interpretation id="{865D9252-543F-4422-8E85-F507BAFD5F69}" emma:medium="tactile" emma:mode="ink">
            <msink:context xmlns:msink="http://schemas.microsoft.com/ink/2010/main" type="paragraph" rotatedBoundingBox="13643,5975 15022,5975 15022,6821 13643,6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99FACA-CE23-4541-9842-18CAD089B74E}" emma:medium="tactile" emma:mode="ink">
              <msink:context xmlns:msink="http://schemas.microsoft.com/ink/2010/main" type="line" rotatedBoundingBox="13643,5975 15022,5975 15022,6821 13643,6821"/>
            </emma:interpretation>
          </emma:emma>
        </inkml:annotationXML>
        <inkml:traceGroup>
          <inkml:annotationXML>
            <emma:emma xmlns:emma="http://www.w3.org/2003/04/emma" version="1.0">
              <emma:interpretation id="{C9D7BE09-BC37-420B-88B6-8707C1DBA291}" emma:medium="tactile" emma:mode="ink">
                <msink:context xmlns:msink="http://schemas.microsoft.com/ink/2010/main" type="inkWord" rotatedBoundingBox="13643,5975 14393,5975 14393,6338 13643,6338"/>
              </emma:interpretation>
              <emma:one-of disjunction-type="recognition" id="oneOf0">
                <emma:interpretation id="interp0" emma:lang="" emma:confidence="0">
                  <emma:literal>~</emma:literal>
                </emma:interpretation>
                <emma:interpretation id="interp1" emma:lang="" emma:confidence="0">
                  <emma:literal>s</emma:literal>
                </emma:interpretation>
                <emma:interpretation id="interp2" emma:lang="" emma:confidence="0">
                  <emma:literal>w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0 363 0,'0'-25'125,"25"1"-125,-25 0 16,24 24-16,-24-24 15,24 24 63,0 0-46,0 24-17,1-24-15,-1 0 0,0 0 16,0 0-16,0 0 16,1-24-1,-1 24-15,-24-24 16,24 24-1,0 0 48,0 0-32,-24-25-15,24 25-16,1 0 0,-1-24 15,0 0-15,0 24 16,0-24-16,1 24 16,-25-24-16,0-1 15,24 25 48,-24-24-63,24 24 15,0 0 1,-24-24-16,24 24 16,1 0-16,-1-24 15,0 24-15,0-24 0,0 24 16</inkml:trace>
        </inkml:traceGroup>
        <inkml:traceGroup>
          <inkml:annotationXML>
            <emma:emma xmlns:emma="http://www.w3.org/2003/04/emma" version="1.0">
              <emma:interpretation id="{7E283663-AB14-4E72-B7B1-F772700B44FB}" emma:medium="tactile" emma:mode="ink">
                <msink:context xmlns:msink="http://schemas.microsoft.com/ink/2010/main" type="inkWord" rotatedBoundingBox="14103,6289 15022,6289 15022,6821 14103,6821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9861.1113">460 508 0,'24'-25'125,"-24"1"-110,24 24 1,-24-24 15,25 24 0,-1 0 16,-24 24-31,24 0-1,0-24 17,0 0-1,1-24 0,-1 0-15,-24 0 15,24 24-31,0 0 78,0 0-62,1 0 15,-1 0 0,0 0-15,0 0 0,-24-24-1,24 24-15,0 0 16,1-24 31,-1-1-32,0 25 1,0 0-16,-24-24 16</inkml:trace>
          <inkml:trace contextRef="#ctx0" brushRef="#br0" timeOffset="-8713.2591">944 846 0,'24'-48'63,"0"24"-63,-24 0 15,24-1 1,1 25 93,-1 0-93,0 0 0,-24 25-1,24-25 17,0 0 14,-24-25-46,25 25 16,-25-24 0,24 0-1,0 24 48,0 0-32,-24-24-31,24 24 16,1 0-16,-25-24 15,24 24-15,0-25 16,0 25 0,0 0-1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8:44.209"/>
    </inkml:context>
    <inkml:brush xml:id="br0">
      <inkml:brushProperty name="width" value="0.05292" units="cm"/>
      <inkml:brushProperty name="height" value="0.05292" units="cm"/>
      <inkml:brushProperty name="color" value="#44546A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346F7CD0-15DB-437F-9EA5-943A5833BBE3}" emma:medium="tactile" emma:mode="ink">
          <msink:context xmlns:msink="http://schemas.microsoft.com/ink/2010/main" type="writingRegion" rotatedBoundingBox="16833,938 21932,807 22021,4232 16921,4363"/>
        </emma:interpretation>
      </emma:emma>
    </inkml:annotationXML>
    <inkml:traceGroup>
      <inkml:annotationXML>
        <emma:emma xmlns:emma="http://www.w3.org/2003/04/emma" version="1.0">
          <emma:interpretation id="{69685AA0-4E33-42FF-9B16-BCCF9C7D6666}" emma:medium="tactile" emma:mode="ink">
            <msink:context xmlns:msink="http://schemas.microsoft.com/ink/2010/main" type="paragraph" rotatedBoundingBox="18445,781 20578,850 20558,1467 18426,13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7750E88-4A68-4EFD-AA63-6F3BD348936E}" emma:medium="tactile" emma:mode="ink">
              <msink:context xmlns:msink="http://schemas.microsoft.com/ink/2010/main" type="line" rotatedBoundingBox="18445,781 20578,850 20558,1467 18426,1399"/>
            </emma:interpretation>
          </emma:emma>
        </inkml:annotationXML>
        <inkml:traceGroup>
          <inkml:annotationXML>
            <emma:emma xmlns:emma="http://www.w3.org/2003/04/emma" version="1.0">
              <emma:interpretation id="{4ADC1990-26F6-416F-880B-A13F8D05FD26}" emma:medium="tactile" emma:mode="ink">
                <msink:context xmlns:msink="http://schemas.microsoft.com/ink/2010/main" type="inkWord" rotatedBoundingBox="18445,781 20578,850 20558,1467 18426,13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1984-1110 0,'24'0'47,"-24"24"15,-24-24-46,24 24-16,0 1 16,-24-25-16,24 24 15,0 0-15,0 0 16,0 0 0,0 0 15,24-24 0,0 0-31,0 0 16,0 0-1,-24-24 1,25 24-16,-25-24 16,0 0-16,0 0 15,0 0 1,0-1-16,0 1 15,0 0-15,0 0 47,-25 24-31,1 0 15,0 24-15</inkml:trace>
          <inkml:trace contextRef="#ctx0" brushRef="#br0" timeOffset="681.9081">2298-1328 0,'0'24'93,"0"1"-93,0-1 16,0 0-16,0 0 0,0 0 16,-24 1-16,24-1 15,0 0-15,0 0 16,0 0-16,-24 1 15,24-1-15,0 0 16,0 0 0,0 0 15,0 0-15,0 1 15,24-25-16,0 0 1,0 0 0,-24-25-1,25 25-15</inkml:trace>
          <inkml:trace contextRef="#ctx0" brushRef="#br0" timeOffset="1304.0892">2468-1328 0,'24'24'78,"-24"1"-62,0-1-16,0 0 15,0 0-15,-24 25 16,24-25-16,0 0 15,0 0-15,-25 0 16,25 1-16,0-1 16,0 0-16,0 0 15,0 0 17,25-24 30,-1 0-46,0 0-16,0 0 15</inkml:trace>
          <inkml:trace contextRef="#ctx0" brushRef="#br0" timeOffset="1741.3837">2637-1110 0,'0'24'47,"24"-24"-32,-24 24 1,24-24 0,-24 25-1,25-25 1,-1 0-16,0 0 16,0 0-1,0 0-15</inkml:trace>
          <inkml:trace contextRef="#ctx0" brushRef="#br0" timeOffset="2234.5994">2951-1183 0,'0'25'110,"-24"-25"-110,0 24 15,24 0-15,-24-24 16,0 24-16,24 0 16,-25 1-16,25-1 0,-24 0 15,0 0 1,24 0-16,0 0 0,-24 1 15,24-1 1,0 0 0,-24-24 15</inkml:trace>
          <inkml:trace contextRef="#ctx0" brushRef="#br0" timeOffset="3367.2643">3145-1449 0,'0'24'94,"24"-24"-94,25 121 63,-25-48-48,0-49 1,-24 0-16,0 1 15,0-1 1,0 0-16,0 0 16,0 0-1,0 1 1,0-1-16,0 0 16,0 0-1,0 0 16,-24-24-15,24 24-16,-24-24 16,-1 25-1,1-25 1,0 24 0</inkml:trace>
          <inkml:trace contextRef="#ctx0" brushRef="#br0" timeOffset="-2722.8263">1355-1352 0,'-24'0'265,"-1"0"-233,25 24-17,-24-24-15,0 24 32,0-24-17,24 25 32,-24-25-31,24 24 15,-24-24-15,24 24-16,-25 0 31,25 0-16,0 1 17,0-1-17,-24 0 17,24 0-17,0 0 16,0 1-15,0-1 15,24-24-31,-24 24 32,25-24-17,-1 24 1,0 0 15,0-24-15,0 0-1,-24 24 1,24-24 0,1 0-1,-1 0 1</inkml:trace>
          <inkml:trace contextRef="#ctx0" brushRef="#br0" timeOffset="-922.7792">1621-1304 0,'0'25'94,"0"-1"-79,0 0 1,0 0-16,0 0 16,0 1-16,0-1 15,0 0-15,0 0 16,0 0-16,0 1 15,-24-1-15,24 0 16,0 0 0,0 0-16,0 0 31,0-48 78,0 0-93,0 0 0,0 0-16,0 0 15,0-1-15,0 1 16,0 0-16,0 0 15,0 0-15,0-1 16,0 1 0,0 0-1,24 24 1,-24-24-16,0 0 16,24 24-1,-24-25-15,24 25 31,1 0 1,-1 0-1,0 0-15,0 0 15,0 0-16,-24 25-15,24-1 16,-24 0 0,25-24-1,-25 24 1,0 0 0,0 1-1,0-1-15,0 0 31,0 0-15,0 0 0,-25-24-1,25 25-15,-24-25 16,24 24-16,-24 0 16,0-24-1,24 24 1,-24-24-1,0 0 17,-1 0-1,25 24-31,-24-24 16,0 0-1,0 0 32</inkml:trace>
        </inkml:traceGroup>
      </inkml:traceGroup>
    </inkml:traceGroup>
    <inkml:traceGroup>
      <inkml:annotationXML>
        <emma:emma xmlns:emma="http://www.w3.org/2003/04/emma" version="1.0">
          <emma:interpretation id="{37B4C60E-4756-4934-BCBF-A0D7A9C8F825}" emma:medium="tactile" emma:mode="ink">
            <msink:context xmlns:msink="http://schemas.microsoft.com/ink/2010/main" type="paragraph" rotatedBoundingBox="18501,1558 20802,1499 20812,1884 18511,19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ED7EE86-C0F5-44C3-A59D-9F1A7FA1DF69}" emma:medium="tactile" emma:mode="ink">
              <msink:context xmlns:msink="http://schemas.microsoft.com/ink/2010/main" type="line" rotatedBoundingBox="18501,1558 20802,1499 20812,1884 18511,1943"/>
            </emma:interpretation>
          </emma:emma>
        </inkml:annotationXML>
        <inkml:traceGroup>
          <inkml:annotationXML>
            <emma:emma xmlns:emma="http://www.w3.org/2003/04/emma" version="1.0">
              <emma:interpretation id="{EE939C03-74D1-4412-9468-AFBCB8CA4068}" emma:medium="tactile" emma:mode="ink">
                <msink:context xmlns:msink="http://schemas.microsoft.com/ink/2010/main" type="inkWord" rotatedBoundingBox="18501,1558 18917,1548 18926,1927 18511,193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082.2654">1210-602 0,'0'24'109,"0"0"-93,24 1 0,-24-1-16,0 0 15,0 0 1,24 0-1,-24 0 1,24 1 0,-24-1 15,24-24-15,1 0 46,-1 0-46,-24-24-1,24 24-15,-24-25 16,24 25-16,0-24 16,1 24-1,-25-24-15,24 24 16,0-24-16,0 24 15,0-24-15,1 24 63,-1-24-63,0-1 0</inkml:trace>
          <inkml:trace contextRef="#ctx0" brushRef="#br0" timeOffset="5062.2811">1621-747 0,'-24'24'187,"0"-24"-171,-1 24-1,1-24 1,24 24 0,-24-24-16,0 25 15,0-1 1,-1 0-1,1-24 1,24 24-16,-24 0 16,0 1-1,24-1 1,-24-24-16,24 24 16,0 0 15</inkml:trace>
        </inkml:traceGroup>
        <inkml:traceGroup>
          <inkml:annotationXML>
            <emma:emma xmlns:emma="http://www.w3.org/2003/04/emma" version="1.0">
              <emma:interpretation id="{C17C7C07-ADD1-441F-AF29-FEA7623A4C26}" emma:medium="tactile" emma:mode="ink">
                <msink:context xmlns:msink="http://schemas.microsoft.com/ink/2010/main" type="inkWord" rotatedBoundingBox="20199,1548 20701,1535 20707,1766 20204,177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009.7588">2903-747 0,'24'0'125,"0"0"-94,1 0-15,-1 0 0,0 24-1,0-24 1,0 0 0,-24 24-16,25-24 15,-1 24 1,0-24-1,0 0 1,-24 25-16,24-25 16,-24 24-1,25-24-15,-1 24 16,0-24 0,-24 24-1,24-24-15,0 24 16,0-24-1,-24 25 1,25-25 0,-1 0-1,0 0 32</inkml:trace>
        </inkml:traceGroup>
        <inkml:traceGroup>
          <inkml:annotationXML>
            <emma:emma xmlns:emma="http://www.w3.org/2003/04/emma" version="1.0">
              <emma:interpretation id="{3DC706EA-C56E-4AEE-8ED1-EFC4D3E35D24}" emma:medium="tactile" emma:mode="ink">
                <msink:context xmlns:msink="http://schemas.microsoft.com/ink/2010/main" type="inkWord" rotatedBoundingBox="20531,1555 20804,1547 20812,1884 20539,1891"/>
              </emma:interpretation>
              <emma:one-of disjunction-type="recognition" id="oneOf3">
                <emma:interpretation id="interp3" emma:lang="" emma:confidence="0">
                  <emma:literal>v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V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9225.3228">3242-529 0,'0'24'109,"0"0"-78,24-24-31,-24 24 16,24-24-16,0 0 16,-24 24-16,24-24 15,1 0 1,-1 0-16,0 24 15,0-24 17,0 0 93,-24-24-110,25 24 1,-25-24 0,0 0-1,24 0 1,-24 0-16,0-1 15,0 1-15,0 0 16,0 0-16,0-73 78,0 73 0</inkml:trace>
        </inkml:traceGroup>
      </inkml:traceGroup>
    </inkml:traceGroup>
    <inkml:traceGroup>
      <inkml:annotationXML>
        <emma:emma xmlns:emma="http://www.w3.org/2003/04/emma" version="1.0">
          <emma:interpretation id="{41C1FDEB-B5BB-400A-B9E3-A0DC42F4743C}" emma:medium="tactile" emma:mode="ink">
            <msink:context xmlns:msink="http://schemas.microsoft.com/ink/2010/main" type="paragraph" rotatedBoundingBox="16827,2264 21742,1834 21854,3111 16938,3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845258-BC88-479F-BCB7-D5D25F49F39F}" emma:medium="tactile" emma:mode="ink">
              <msink:context xmlns:msink="http://schemas.microsoft.com/ink/2010/main" type="line" rotatedBoundingBox="16827,2264 21742,1834 21854,3111 16938,3542"/>
            </emma:interpretation>
          </emma:emma>
        </inkml:annotationXML>
        <inkml:traceGroup>
          <inkml:annotationXML>
            <emma:emma xmlns:emma="http://www.w3.org/2003/04/emma" version="1.0">
              <emma:interpretation id="{FE4D2117-A3E5-44EA-A0B7-F3C9C3C311D5}" emma:medium="tactile" emma:mode="ink">
                <msink:context xmlns:msink="http://schemas.microsoft.com/ink/2010/main" type="inkWord" rotatedBoundingBox="16827,2264 19490,2031 19602,3309 16938,3542"/>
              </emma:interpretation>
            </emma:emma>
          </inkml:annotationXML>
          <inkml:trace contextRef="#ctx0" brushRef="#br1" timeOffset="-109189.3207">49 269 0,'-25'0'172,"1"0"-156,24 24 15,-24-24-31,24 24 15,-24-24 1,0 24 0,24 1-16,0-1 15,-25 0 1,25 0 0,0 0-1,-24 1-15,24-1 31,0 0-15,24-24 0,-24 24-1,25-24-15,-1 0 16,-24 24 156,0 0-110,0 1-46,0-1 0,24-24-16,0 24 15,0-24 1,1 0-1,-1 0 1,0 0 0,0 0-1,0 0 126,1 0-110,-1 0-15,-24 24-1,24-24-15,0 0 16,0 0 0,0 0 15,1 0-15,-1 0-1,0 0 1,-24-24-1,24 24 1,-24-24 31,24 24 47,-24 24-94,25-24 15,-1 0 1,0 0-16,0 0 16,0 0-1,-24 24 1,25-24-1,-1 0 1,-24-24 0,24 24-16,0 0 140,0 0-108,1 0-17,-1 0 1,0 0-1,0 0 1,0 0-16,0 0 16,1 0-1,-1 0 17,-24-24-17,0 0 1,24 24 46,0 0 32,-24 24-78,24-24-1,1 0 1,-1 0 0,0 0-1,0 0 1,0 0-1,1 0 1,-1 0 0,-24-24-1,24 24 1,0-25-16,-24 1 16,24 24-1,1 0 141,-1 0-140,0 0-16,0 24 16,0-24-1,0 0 1,1 0 0,-1 0-1,0 0 16,0-24-15,-24 0 0,0 0-1,0 0 1,0 0 0,0-1-16</inkml:trace>
          <inkml:trace contextRef="#ctx0" brushRef="#br1" timeOffset="-105287.8177">1839-167 0,'24'0'94,"0"0"-63,0 25-15,0-1 15,-24 0 0,25-24-31,-25 24 32,0 0-1,0 1 0,0-1 0,-25-24-15</inkml:trace>
          <inkml:trace contextRef="#ctx0" brushRef="#br1" timeOffset="-93206.4177">-72 293 0,'24'0'63,"0"0"-1,-48 0 32,-25 24-63,25 0-15,0 1-16,0-1 16,0-24-16,-1 24 0,1 0 15,0 0-15,0 1 16,0-1-16,0 0 16,-1 0-16,25 0 15,-24 0-15,0 1 31,24-50 48,24 25-79,-24-24 15,24 0-15,1 0 16,-1 0-16,0 0 0,0-1 15,24 1-15,-23 0 16,-1 0-16,0 24 16,-24-24-16,24 24 15,-24-25 110</inkml:trace>
          <inkml:trace contextRef="#ctx0" brushRef="#br1" timeOffset="-107604.4113">1379 148 0,'-24'0'15,"24"-24"95,0-1-79,0 1-15,0 0 15,0 0-31,24 24 16,-24-24-1,24 24 1,-24-24-1,24 24 17,-24-25-32,25 25 31,-1 0-15,-24 25 77,0-50 1,0 1-78,0 0-1,0 0 1,24 24 0,0-24-1,0-1 1,1 25-16,-25-24 15,24 24-15,0 0 16,0 0-16,-24-24 16,24 24-16,1 0 15,-1 0 32,0 0-31,0 0-1</inkml:trace>
          <inkml:trace contextRef="#ctx0" brushRef="#br1" timeOffset="-97637.7304">170 753 0,'-25'24'188,"25"0"-188,-24 0 15,24 0-15,-24 1 16,24-1-16,-24 0 16,24 0-16,-24-24 0,24 24 15,0 1 1,0-50 62,0 1-62,0 0-16,0 0 15,0 0-15,24-1 16,-24 1-16,24 0 16,-24 0-1,0 48 79,0 0-78,0 0-16,-24 1 15,24-1-15,0 24 16,-24-24-16,24 1 15,-25-1-15,25 0 16,0-48 78</inkml:trace>
          <inkml:trace contextRef="#ctx0" brushRef="#br1" timeOffset="-95846.4488">1234 680 0,'48'-24'62,"-72"24"17,24 24-64,-24 0-15,0 0 16,0 1-16,-1-1 15,1 0-15,0 0 16,0 0-16,0 1 16,-1-1-1,25 0-15,-24 0 0,0-24 32,24-24 14,24 0-30,-24 0 0,24-1-16,1 1 15,23 0-15,-24 0 16,25 0-16,-25-1 16,24 1-16,-24 0 0,0 24 15,-48 0 48,24 24-48,-48 0-15,24 1 16,0 23-16,-25-24 16,25 25-16,0-1 15,0-24-15,-1 0 16,25 1-16,0-1 15,25-24 17</inkml:trace>
          <inkml:trace contextRef="#ctx0" brushRef="#br1" timeOffset="-112794.0573">0 220 0,'0'-24'265,"24"24"-249,-24-24-16,25 0 31,-25 0-15,24 24-1,-24-25 17,24 25-32,0-24 31,0 24-16,1-24 1,-1 24 0,0 0 15,0 0 0,0 0-15,0 0 15,1 0 0,-1 24-15,0 0 15,-24 1-15,0-1-1,24-24 1,-24 24 0,0 0 15,24-48 78,-24 0-93,25 0 0,-25-1-1,24 25 1,-24-24-1,24 24-15,-24-24 16,24 24 0,0 0-1,-24-24-15,25 24 32,-1 0-32,0 0 31,0 0 0,0 0 0,-24 24-15,25-24 0,-25 24-1,24-24-15,-24 24 31,24-24-15,-24 25-16,0-1 31,24-24-15,0 0 109,-24-24-125,24 24 16,1-25-1,-1 1 1,0 24-1,-24-24 1,24 24-16,0 0 31,1 0 16,-1 0-16,-24 24-31,24-24 141,0 0-125,-24-24-1,24 24-15,1-24 16,-1 24 0,0-24-1,0 24 1,0 0-1,1 0 17,-1 0-17,0 0 17,0 0-17,0 24 16,-24 0-15,0 0 15,24-24-31</inkml:trace>
          <inkml:trace contextRef="#ctx0" brushRef="#br1" timeOffset="-96918.3411">266 728 0,'0'49'47,"0"-25"-32,0 24-15,0-23 16,0 23-16,0-24 15,0 0-15,0 25 16,0-25-16,24 0 16,-24 0-1,0-72 48,0 24-48,0-25-15,0 25 16,0-48-16,0 23 16,0 25-16,-24 0 15,24 0-15,0-1 16,0 50 31,0-1-32,0 24-15,0-24 16,0 1-16,0 23 0,0-24 16,0 0-1,0 1-15,24-25 16,1 0 0</inkml:trace>
          <inkml:trace contextRef="#ctx0" brushRef="#br1" timeOffset="-101462.8426">1984 172 0,'0'24'78,"0"0"-47,0 1 1,-24-25 46,-1 0-63,1 0 17,0 0-17,24 24 126,0 0-63,-24-24-47,0 0-15,-1 0-1,1 0 1,0 0-16,0 0 16,0 0-1,0 0 1,24 24 156,0 0-157,24-24 1,-24 25 0,0-1 15,0 0 0,-24-24 0,24 24-31,-25-24 16,1 0 0,0 0-1,24 24 79,0 1-63,0-1 1,0 0-1,0 0 31,0 0-46,-24-24 0,24 24 77,0 1-46,-24-25-16,-1 0 1,1 24-17,0-24-15,0 0 16,0 0 0,-25 0-16,25 0 15,0 0 1,0-24-16</inkml:trace>
          <inkml:trace contextRef="#ctx0" brushRef="#br1" timeOffset="-95097.3848">1379 632 0,'0'96'47,"0"-71"-31,0-1-16,0 0 15,0 0-15,0 0 16,0 1-16,0-1 16,0 0-16,0 0 15,0 0-15,0 1 16,24-25 15,-24-25 16,0 1-31,0-24-16,0 24 15,0-25-15,0 1 16,-24 24-16,24-1 16,0 1-16,0 0 15,0 48 32,0 0-31,0 25-1,0-25-15,0 121 32,0-72-1,0-49-31,0 0 15,24 0-15,0-24 16</inkml:trace>
          <inkml:trace contextRef="#ctx0" brushRef="#br1" timeOffset="-103967.57">1960-21 0,'0'24'63,"24"-24"-32,0 0 0,-24 24-31,24-24 0,0 0 16,1 0 0,-1 24-1,0-24 1,0 0-1,-24 24 1,24-24-16,1 0 31,-1 24 16,-24 1-16,-24-25 16,24 24-31,-25-24 0,1 0-1,0 0 1,0 0-1,0 0 1,-1 0 0,1 0 15,0 0 0,0 0 0</inkml:trace>
        </inkml:traceGroup>
        <inkml:traceGroup>
          <inkml:annotationXML>
            <emma:emma xmlns:emma="http://www.w3.org/2003/04/emma" version="1.0">
              <emma:interpretation id="{1D0B6D06-CCE2-4480-A40C-425474C5F45E}" emma:medium="tactile" emma:mode="ink">
                <msink:context xmlns:msink="http://schemas.microsoft.com/ink/2010/main" type="inkWord" rotatedBoundingBox="19755,2072 21748,1898 21839,2937 19846,3111"/>
              </emma:interpretation>
            </emma:emma>
          </inkml:annotationXML>
          <inkml:trace contextRef="#ctx0" brushRef="#br1" timeOffset="-78317.0799">2782 99 0,'0'25'78,"0"-1"-15,0 0-48,0 0 1,0 0 15,24 1 16,0-25-31,1 0 15,-1 0-15,0 0 15,0 48 188,-24-24-204,24-24-15,-24 24 16,25-24-1,-25 25 1,24-25-16,0 0 31,0 0-15,0 0 0,-24 24 187,0 0-188,0 0 1,0 0 0,25-24-1,-1 0 16,0 0-31,0 0 0,0 0 16,1 0 0,-1 0-16,-24 25 828,0-1-766,0 0-30,0 0-17,0 0 16,24-24-15,0 0 15,0 0-15,0 0 15,1 0 16,-1 0-16,-24-24 32,24 24-63,0 0 31,-24-24-15,24 24-1,-24 24 126,0 0-125,25-24 15,-25 24-16,24-24 1,0 0-16,-24 25 16,24-25-16,0 0 31,1 0-15,-1 0-16,0 0 15,0-25 16,-24 1 1,0 48 140,24-24-172,-24 25 15,25-25 1,-1 0-1,0 0 1,-24 24-16,24-24 16,0 0-1,0 0 1,1 0-16,-1 0 16,0 0-1,-24-24 1,0 48 203,24-24-219,0 0 15,-24 24 1,25-24-16,-1 0 15,0 0-15,0 0 16,0 0-16,1 0 31,-25-24-31,0 0 32,0-1-1,24 25 172,0 0-187,0 0 15,0 0-16,1 0 1,-1 0 0,0 0-1,-24-24 1,24 0 0,-24 0 15,0 0 16</inkml:trace>
          <inkml:trace contextRef="#ctx0" brushRef="#br1" timeOffset="-82684.273">3218-191 0,'0'-24'203,"-25"24"-125,25-24-78,-24 0 47,0 24-15,0 0 61,0 0-77,-1 0 0,1 0 15,0 0-16,0 0 1,0 0 0,-1 0-1,1 0 1,24 24 0,0 0 15,-24-24 94,0 0-110,24 24 1,-24-24-16,-1 0 16,25 24-1,-24 1 1,24-1 0,-24-24-16,24 24 15,-24-24 1,24 24-16,0 0 31,0 1 0,0-1 1,-24-24 530,0 0-531,-1 0 1,25 24-17,-24-24 1,0 0-1,0 24 1,0-24 0,-1 0-1,25 24 1,-24-24-16,0 24 16,0-24 46,24 25-46,0-1 109,24-24 15,0 0-108,0 0-32,1 0 31,-1 0-31,0 0 15,-24-24 1,24 24-16,0 0 16,1 0-1,-1 0 1,0 0 0,0 0 15,0 0 16</inkml:trace>
          <inkml:trace contextRef="#ctx0" brushRef="#br1" timeOffset="-75041.6596">3242-215 0,'24'0'141,"-24"24"-125,24 0-1,0 1 1,-24-1 0,24-24-1,1 0 1,-25 24-16,24 0 31,-24 0 0,0 1-15,0-1 0,0 0 15,0 0 0,-24-24 16,48 0 15,0-24-46,0 24 0,0 0-1,1-24-15,-1 24 16,0 0 0,0 0-1,0-24-15,1 24 16,-1 0-1,0 0 1,0 0 0,-24 24-1,24-24-15,-24 24 16,25-24-16,-25 24 16,24-24 15,-24 24-16,0 0 17,0 1 30,24-25 1,0 0-48,0 0 1,0 0 0,1 0-1,-1 0-15,-24-25 16,24 25-16,0 0 15,0 0 1,1 0 0,-1 0-1,0 0 1,-24 25 62,0-1-47,0 0 1,24-24 61,-24-24-93,24 24 16,1-24 0,-1 24-1,-24-25 1,24 25-16,0 0 15,0 0 1,1 0-16,-25-24 16,24 24-16,0 0 0,0 0 31,0 0 0,-24 24 0,0 1 16,0-1 0,24-24 31,1 0-62,-25-24-16,24 24 16,0 0-16,0 0 15,0 0 16,1 24-15,-25 0 0,0 0 15,0 0 16,0 1-32,-25-25 1,1 24 0,0-24-1,0 0 17,24 24 14,24-24-46,0 0 16,0 0 0,1 24-1,-25 0 48,0 1-48,0-1 1,-25-24 0,25 24-16,-24 0 15,0-24 1,0 24 0,0-24-1,24 25 1,-25-25-16,1 0 31,0 0-31,0 0 16,0 0-1,0 0-15</inkml:trace>
        </inkml:traceGroup>
      </inkml:traceGroup>
    </inkml:traceGroup>
    <inkml:traceGroup>
      <inkml:annotationXML>
        <emma:emma xmlns:emma="http://www.w3.org/2003/04/emma" version="1.0">
          <emma:interpretation id="{660AB866-28F9-4733-8F3E-F369AB21BFAB}" emma:medium="tactile" emma:mode="ink">
            <msink:context xmlns:msink="http://schemas.microsoft.com/ink/2010/main" type="paragraph" rotatedBoundingBox="17079,3471 22021,3561 22006,4407 17064,4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7CC8EE-1E06-41E6-8855-760E14CEE219}" emma:medium="tactile" emma:mode="ink">
              <msink:context xmlns:msink="http://schemas.microsoft.com/ink/2010/main" type="line" rotatedBoundingBox="17079,3471 22021,3561 22006,4407 17064,4317"/>
            </emma:interpretation>
          </emma:emma>
        </inkml:annotationXML>
        <inkml:traceGroup>
          <inkml:annotationXML>
            <emma:emma xmlns:emma="http://www.w3.org/2003/04/emma" version="1.0">
              <emma:interpretation id="{B517BE4E-12DE-4D27-A644-A7A3A28EC0B6}" emma:medium="tactile" emma:mode="ink">
                <msink:context xmlns:msink="http://schemas.microsoft.com/ink/2010/main" type="inkWord" rotatedBoundingBox="17079,3504 20090,3559 20075,4372 17064,431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2" timeOffset="-39979.2912">-218 1285 0,'25'-24'62,"-25"48"16,0 0-62,0 0-1,0 0-15,0 1 16,0 23-16,0-24 16,0 25-16,0-1 15,0 0-15,0-24 16,0 25-16,0-25 16,0 0-16,0 0 15,0 1-15,0-1 16</inkml:trace>
          <inkml:trace contextRef="#ctx0" brushRef="#br2" timeOffset="-38980.9303">-193 1212 0,'24'0'79,"0"0"-64,0 0-15,0 0 16,1 0-16,23 24 15,-24 1 1,25-25 0,-49 24-16,24 0 15,0-24-15,0 24 16,0-24-16,-24 24 16,25 1-16,-1-1 15,-24 0 1,0 0-16,0 0 0,0 1 15,0-1 1,0 0-16,0 0 0,0 0 16,0 0-1,-24 1 1,-1-25-16,25 24 16,-24 0-16,0 0 15,24 0 1,-24-24-16,0 0 15,-1 0 17,1 0-32,0 0 0,0 0 31,0 25-31,-1-25 16</inkml:trace>
          <inkml:trace contextRef="#ctx0" brushRef="#br2" timeOffset="-37775.1426">290 1575 0,'0'24'140,"0"0"-124,0 1-16,0-1 16,0 0-16,0 0 15,0 0 1,0 1 0,0-1-1,25-24 16,-1 0-15,0 0 15,-24-24-15,24 24-16,-24-25 16,0 1-1,24 24-15,-24-24 16,25 24-1,-25-24-15,0 0 16,0-1 62</inkml:trace>
          <inkml:trace contextRef="#ctx0" brushRef="#br2" timeOffset="-33754.9281">581 1623 0,'0'25'125,"0"-1"-109,-24 0-16,24 0 16,0 0-16,-25 1 15,25 23-15,-24-24 16,24 0-16,0 1 0,-24-1 15,24 0-15,0 0 16,-24 0-16,24 1 16,0-1-1,0-48 79,0-1-78,0 1-16,24 0 0,-24-24 15,24 23-15,-24 1 16,0-24-16,24 24 16,-24-1-16,0 1 15,0 0-15,25 0 16,-25 0-16,24-1 15,-24 1 17,24 24-17,0 0 32,0 0-31,1 24-1,-25 1 17,0-1-1,0 0-31,0 0 16,0 0 15,0 1-16,0-1 1,-25-24 0,1 0-1,0 0-15,0 0 16,0 0 0</inkml:trace>
          <inkml:trace contextRef="#ctx0" brushRef="#br2" timeOffset="-33108.6683">919 1357 0,'0'73'110,"0"-49"-110,0 25 0,0-25 15,0 24-15,-24 0 16,24-23-16,0 23 16,0-24-16,0 0 15,0 1-15,0-1 16,0 0-16,0 0 16,0 0 15</inkml:trace>
          <inkml:trace contextRef="#ctx0" brushRef="#br2" timeOffset="-32442.5832">1113 1454 0,'24'0'93</inkml:trace>
          <inkml:trace contextRef="#ctx0" brushRef="#br2" timeOffset="-32736.4704">1065 1648 0,'0'48'47,"0"25"-15,0-49 14</inkml:trace>
          <inkml:trace contextRef="#ctx0" brushRef="#br2" timeOffset="-31775.947">1379 1623 0,'-48'0'46,"23"0"-30,1 0 0,0 25-1,0-25-15,0 24 0,0 0 16,-1-24 0,1 24-16,24 0 15,-24 1-15,24-1 16,0 0-1,0 0 1,0 0-16,0 1 16,24-25-1,0 24-15,1-24 16,-1 0-16,72 0 31,-96-24-31</inkml:trace>
          <inkml:trace contextRef="#ctx0" brushRef="#br2" timeOffset="-30918.9406">1621 1696 0,'-24'0'62,"24"24"-46,-24-24 0,24 24-16,-25 1 15,1-1 1,0 48 15,0-23 0,24-25-15,24-24-16,0 0 31,0 0-31,1 0 16,-25-24-16,24 0 16,0 24-16,0-25 15,-24 1-15,24 0 16,-24 0-1,0 0 1,0 48 93,0 0-109,0 0 0,0 0 16,0 1 0,0-1-16,25-24 31,-1 0-15,0 0-16</inkml:trace>
          <inkml:trace contextRef="#ctx0" brushRef="#br2" timeOffset="-30366.1921">2008 1357 0,'0'25'62,"0"-1"-62,0 0 16,0 24-16,0-23 16,0 23-16,-24 0 15,24 1-15,0-25 16,-24 24-16,24-24 15,0 25-15,0-25 16,0 0-16,0 0 16,0 1-16,0-1 15,0 0-15,24-24 47,0 0-31,0 0-16,-24-24 15,24 24-15,-24-24 16</inkml:trace>
          <inkml:trace contextRef="#ctx0" brushRef="#br2" timeOffset="-30056.4608">1935 1648 0,'0'24'47,"0"0"-32,25-24 1,-1 0 0,-24 24-16,24-24 0,0 0 31,0 0-31</inkml:trace>
          <inkml:trace contextRef="#ctx0" brushRef="#br2" timeOffset="-29414.1635">2129 1744 0,'73'25'62,"-49"-25"-46,0 0 0,0 0-1,-24-25 1,0 1 0,0 0-1,0 0 1,0 0-1,-24 24 1,0 0 15,0 0-15,24 24-16,-25 0 16,25 0-1,-24-24-15,24 24 16,0 1-16,0-1 15,0 0-15,0 0 16,0 0-16,0 1 16,0-1-1,24-24 1,1 0-16,23 0 16,-48-24-1</inkml:trace>
          <inkml:trace contextRef="#ctx0" brushRef="#br2" timeOffset="-28497.3198">2540 1720 0,'-72'24'47,"47"1"-47,25-1 15,-24 0 1,24 0-16,-24 0 16,24 1-1,0-1-15,0 0 16,24-24 15,0 0-31,1 0 16,-1 0-16,24-24 15,-24 0-15,1-1 0,-1 1 16,0 0-16,-24 0 16,24 0-16,-24-1 15,24-23-15,-24 0 16,25 23-16,-25 1 15,24-24-15,-24 24 16,0 0-16,24-1 16,-24 1-16,0 0 15,0 0-15,0 0 16,0-1-16,0 50 125,0-1-109,-24 0-16,24 0 15,-24 25-15,-1-1 16,25 0-16,-24-24 15,24 25-15,-24-1 16,24 1-16,0-25 16,0 24-16,0-24 0,0 1 15,0-1 1,0 0-16,24-24 16,0 24-1,1-24 1,23 0-16,-24 0 15</inkml:trace>
        </inkml:traceGroup>
        <inkml:traceGroup>
          <inkml:annotationXML>
            <emma:emma xmlns:emma="http://www.w3.org/2003/04/emma" version="1.0">
              <emma:interpretation id="{80239001-F335-4137-A198-AA426ED95C47}" emma:medium="tactile" emma:mode="ink">
                <msink:context xmlns:msink="http://schemas.microsoft.com/ink/2010/main" type="inkWord" rotatedBoundingBox="20789,3539 22021,3561 22009,4236 20776,4214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2" timeOffset="-27372.7191">3750 1478 0,'0'-24'62,"-24"24"-46,-1 24-1,1-24 1,24 25-16,-24-25 16,0 24-16,0 0 15,-1 0 1,25 0-16,-24 0 16,0 1-1,24-1-15,-24 0 16,24 0-16,-24 0 15,24 1 1,0-1-16,0 0 0,0 0 16,0 0-1,24 1 1,0-25 0,0 0-1,0 0-15,1 0 16,-1 0-16,0 0 15,-24-25-15</inkml:trace>
          <inkml:trace contextRef="#ctx0" brushRef="#br2" timeOffset="-26818.4837">3846 1744 0,'-24'73'62,"24"-49"-62,0 0 16,0 1-16,0-1 16,24-24 15,1 0-16,-1 0 1,0-24-16,0 24 16,-24-25-16,24 1 15,1 0-15,-25 0 16,0-25-16,0 25 16,0 0-16,-25 24 15,1 0 1,0 0-1,24 24-15,-24-24 16</inkml:trace>
          <inkml:trace contextRef="#ctx0" brushRef="#br2" timeOffset="-25879.6897">4209 1696 0,'-72'48'62,"48"-23"-62,-1-1 16,25 0 0,0 0-16,-24-24 15,24 24-15,0 1 16,24-25 15,1 0-15,-1 0-1,0 0-15,0 0 16,0-25 0,1 1-1,-25 0-15,0 0 16,48-49 15,0-120 0,-48 169-31,24-1 16,-24 1-16,0 0 16,0 0-16,0 0 15,0-1-15,25 1 0,-25 0 16,24 0-16,-24 0 16,0 48 77,0 24-77,-24-24-16,-1 25 16,25-1-16,-24-24 15,24 25-15,0-1 16,-24 0-16,24 1 15,-24-25-15,24 24 16,0-23-16,-24-1 16,24 0-16,0 0 15,0 0-15,0 1 16,24-25 15,0 0 0</inkml:trace>
          <inkml:trace contextRef="#ctx0" brushRef="#br2" timeOffset="-25166.9532">4548 1720 0,'24'24'47,"0"-24"-31,1 0 0,-1 0-1,0 0-15,0 0 16,0 0-16,-24-24 15,0 0 1,0 0 0,0 0-1,0-1 1,-24 25 0,0 0-1,0 0 1,0 0-16,-1 0 15,1 0 1,0 25 0,0-1-1,0 0-15,-25 73 47,49-73-47,0 0 16,-24-24-16,24 24 15,0 1-15,0-1 16,48-24-16,-23 24 16,-1-24-16,24 0 15,1 0-15,-25 0 16,0 0-16,0 0 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7:30.2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D45A9A3E-F8FB-4C60-88B4-AAAABC7CF8D5}" emma:medium="tactile" emma:mode="ink">
          <msink:context xmlns:msink="http://schemas.microsoft.com/ink/2010/main" type="writingRegion" rotatedBoundingBox="20238,2866 21936,2469 22101,3174 20403,3571"/>
        </emma:interpretation>
      </emma:emma>
    </inkml:annotationXML>
    <inkml:traceGroup>
      <inkml:annotationXML>
        <emma:emma xmlns:emma="http://www.w3.org/2003/04/emma" version="1.0">
          <emma:interpretation id="{FC9EFD1B-EACE-45F5-B761-54CCC3431725}" emma:medium="tactile" emma:mode="ink">
            <msink:context xmlns:msink="http://schemas.microsoft.com/ink/2010/main" type="paragraph" rotatedBoundingBox="20238,2866 21936,2469 22101,3174 20403,3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F77D96-2952-49B7-996A-AC37A3753760}" emma:medium="tactile" emma:mode="ink">
              <msink:context xmlns:msink="http://schemas.microsoft.com/ink/2010/main" type="line" rotatedBoundingBox="20238,2866 21936,2469 22101,3174 20403,3571"/>
            </emma:interpretation>
          </emma:emma>
        </inkml:annotationXML>
        <inkml:traceGroup>
          <inkml:annotationXML>
            <emma:emma xmlns:emma="http://www.w3.org/2003/04/emma" version="1.0">
              <emma:interpretation id="{DB6C5D5F-F436-4EDE-8B0F-6520302C7765}" emma:medium="tactile" emma:mode="ink">
                <msink:context xmlns:msink="http://schemas.microsoft.com/ink/2010/main" type="inkWord" rotatedBoundingBox="20261,2965 20634,2877 20719,3244 20346,3332"/>
              </emma:interpretation>
            </emma:emma>
          </inkml:annotationXML>
          <inkml:trace contextRef="#ctx0" brushRef="#br0">3314 607 0,'0'25'93,"-24"-25"-77,0 24-16,0 0 16,24 0-16,-49 0 15,25 1-15,0-1 16,24 0-16,-24 0 15,0 0-15,-1-24 16,1 25-16,24-1 0,-24 0 31,24-48 32,24 24-48,-24-24-15,24 24 16</inkml:trace>
          <inkml:trace contextRef="#ctx0" brushRef="#br0" timeOffset="638.7504">3338 632 0,'0'24'78,"0"0"-62,0 0-16,0 0 15,0 1-15,0-1 16,0 24-16,0-24 15,0 1-15,0-1 16,0 0-16,0 0 16,0 0-16,0-48 62,0 0-46,0-24-16,0 23 15,0-23-15,0 0 16,0-1-16,0 25 16,0-24-16,0 23 15,0 1 1,0 48 62,0 1-78</inkml:trace>
        </inkml:traceGroup>
        <inkml:traceGroup>
          <inkml:annotationXML>
            <emma:emma xmlns:emma="http://www.w3.org/2003/04/emma" version="1.0">
              <emma:interpretation id="{61DFF775-0AAE-40CE-B306-9E9C39AB02D6}" emma:medium="tactile" emma:mode="ink">
                <msink:context xmlns:msink="http://schemas.microsoft.com/ink/2010/main" type="inkWord" rotatedBoundingBox="21087,2667 21936,2469 22101,3174 21252,33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374.8532">4572 196 0,'-24'0'63,"24"24"62,0 1-125,0-1 15,0 0-15,0 24 16,24-23-16,-24-1 16,24 24-16,-24-24 15,25 1-15,-25-1 16,24 0-16,0 0 15,-24 0 32,24-24-31,-24-24 46,0 0-62,-24 0 16,0-25-16,24 25 16,-24-24-16,-1-1 15,25 25-15,-24 0 16,24 0-16,0 48 62,0 0-46,0 0-16,0 1 16,0-1-16,24 0 15,1 24-15,-25-23 16,24-1-16,0 0 16,-24 0-16,24 0 15,0 0 1,1-24-1</inkml:trace>
          <inkml:trace contextRef="#ctx0" brushRef="#br0" timeOffset="2040.4887">4161 632 0,'24'-25'47,"-24"50"-16,-24-1-31,0 0 15,24 0-15,-24 0 16,-1 1-16,1-1 16,0 0-16,24 0 15,-24 25-15,24-25 16,-24 0-16,-1 0 16,25 0-16,-24 1 15,24-1 1,73-145 78,-25 72-94,-24 25 15,1 0-15,-1 0 16,-24 0-16,24-1 15,0 1 1,-24 0 0,0 0 15,0 0 0,24 24-15,-24 24 124,0 0-140,0 0 0,0 0 16,0 25 0,0-25-16,0 24 0,0-23 15,0 23-15,0-24 16,0 0-16,0 1 16,0-1-16,0-73 93,0-47-77,0 47-16,0 1 16,0-1-16,0 1 0,0 24 15,0 0-15,0-1 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9:22.981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3F0A5D64-B637-4438-9F9A-1760887BA391}" emma:medium="tactile" emma:mode="ink">
          <msink:context xmlns:msink="http://schemas.microsoft.com/ink/2010/main" type="inkDrawing" rotatedBoundingBox="22487,6220 24421,10998 19451,13010 17516,8233" hotPoints="22923,7644 22541,11862 18867,11529 19250,7311" semanticType="enclosure" shapeName="Rectangle">
            <msink:sourceLink direction="with" ref="{8ECFD231-A9F0-4C91-A334-4E36D8B8C984}"/>
            <msink:sourceLink direction="with" ref="{949D0EAF-4A22-4C31-A55C-45B8555DD456}"/>
            <msink:sourceLink direction="with" ref="{5D3D060B-C270-4A18-814A-251815EE4714}"/>
            <msink:destinationLink direction="with" ref="{471F2E94-7565-4FF4-A8A4-6F9B14990FD8}"/>
            <msink:destinationLink direction="with" ref="{C62BB76D-9978-4A49-B05C-999540777D7F}"/>
          </msink:context>
        </emma:interpretation>
      </emma:emma>
    </inkml:annotationXML>
    <inkml:trace contextRef="#ctx0" brushRef="#br0">485 0 0,'24'0'46,"-24"24"1,0 0-31,0 0 0,0 1-16,0-1 15,0 24-15,0-24 0,-24 1 16,24 23-1,0-24-15,0 25 0,0-25 16,-24 24-16,24 1 16,0-1-16,0-24 15,0 24-15,0 1 16,0-1-16,0 1 16,-24-1-16,24 25 15,0-25-15,0 0 16,0 25-16,-24-25 15,24 25-15,0-25 16,0 25-16,-25-25 0,25 25 16,0-25-16,-24 25 15,24-25-15,0 25 16,0-25-16,-24 25 16,24-25-16,-24 25 15,24-1-15,-24 1 16,-1-1-16,25 1 15,-24 24-15,24-25 16,-24 1-16,24-1 16,-24 1-16,24-1 15,-24 1-15,24 0 16,-25 23-16,25-23 16,-24 0-16,0-1 0,24 1 15,-24-1 1,24 1-16,0-1 0,0-23 15,0 23-15,0 1 16,0-25-16,0 25 16,-24-1-16,24 1 15,0 0-15,0-25 16,-25 0-16,25 1 16,0-1-16,-24-24 15,24 0-15,0 1 16,0-1-1,0-48 17</inkml:trace>
    <inkml:trace contextRef="#ctx0" brushRef="#br0" timeOffset="2115.2796">582 0 0,'24'0'141,"0"0"-126,0 0-15,1 0 16,-1 0-16,0 0 15,0 0 1,0 0-16,1 0 16,-1 0-16,0 0 15,0 0-15,0 0 16,1 0-16,-1 0 16,24 24-16,-24-24 0,25 0 15,-25 0-15,24 0 16,1 0-16,-25 0 15,24 0-15,-24 0 16,25 0-16,-25 0 16,24 0-16,-23 0 15,-1 0-15,0 0 16,0 0-16,0 0 16,0 24-16,25-24 15,-25 0-15,24 0 16,1 0-16,-1 0 15,1 0-15,-25 24 0,24-24 16,1 0-16,-25 0 16,24 0-16,-24 0 15,0 25-15,1-25 16,23 0-16,-24 0 16,0 0-16,1 24 15,23-24-15,0 0 16,-23 0-16,23 0 15,-24 0-15,0 0 16,1 0-16,-1 0 16,0 0-16,0 24 15,0-24-15,0 0 16,1 0-16,23 0 0,-24 0 16,25 0-16,-1 0 15,25 0-15,-25 0 16,0 0-16,-23 0 15,23 0-15,0 0 16,-24 0-16,1 0 16,-1 0-16,0 0 15,0 24-15,25-24 16,-25 0-16,0 0 16,24 0-16,-23 0 15,-1 0 1,0 0-16,0 0 15,0 0 1,1 0-16,-1 0 16,0 0-16,0 0 15,0 0 1,0 0-16,1 0 16,-1 0-1,0-24-15,0 24 16,0 0-16,1 0 15,-1 0-15,0 0 16,0 0-16,0 0 16,1 0 62,-25-24-63</inkml:trace>
    <inkml:trace contextRef="#ctx0" brushRef="#br0" timeOffset="6208.0637">1 4209 0,'24'0'125,"1"0"-109,-1 0-1,0 0-15,0 0 16,0 0-16,1 0 16,-1 0-16,0 0 15,0 0-15,0 0 16,1 0-16,-1 24 15,24-24-15,-24 0 0,1 0 16,-1 0-16,0 0 16,24 0-16,-24 0 15,1 0-15,23 0 16,-24 0-16,0 0 16,1 0-16,23 0 15,-24 0-15,0 0 16,1 0-16,-1 0 15,0 0-15,24 24 16,1-24-16,-1 0 16,0 0-16,1 0 15,-1 0-15,1 0 16,-25 0-16,24 0 16,-24 0-16,25 0 0,-1 0 15,1 25-15,-1-25 16,0 0-16,25 0 15,-25 0-15,1 0 16,23 0-16,-48 0 16,25 0-16,-25 0 15,24 0-15,-23 0 16,-1 24-16,24-24 16,-24 0-16,0 0 15,25 0-15,-25 0 16,0 0-16,0 0 0,1 0 15,-1 0 1,24 0-16,-24 0 0,1 0 16,23-24-1,-24 24-15,0 0 0,25 0 16,-25 0-16,0 0 16,0 0-16,0 0 15,1 0 1,-1 0-16,0 0 15,0 0-15,0 0 16,1 0-16,-1 0 16,0 0-16,0 0 0,0 0 15,1 0 1,-1 0-16,0 0 16,0 0-1,25 0-15,-25 0 16,0 0-16,24 0 15,-24 0-15,1 0 16,23 0-16,-24 0 16,0 0-1,1 0 17,-1 0-32,0 0 15,0 0 1,0 0-1,1 0-15,-1 0 16,0 0 0,0 0-1,0 24 1,1-24 0,-1 0-1,0 0 1,0 0 15,-24-24 63</inkml:trace>
    <inkml:trace contextRef="#ctx0" brushRef="#br0" timeOffset="4103.1697">3920 97 0,'0'24'156,"0"0"-141,0 0-15,0 0 16,-24 1-16,24-1 16,0 0-16,0 0 15,0 0-15,0 1 16,-24-1-16,24 0 16,0 24-16,0-23 15,0 23-15,0 0 16,-24-24-16,24 25 15,0-25-15,0 24 0,0 1 16,-25-25-16,25 24 16,0 1-16,0-25 15,-24 24-15,24 1 16,0-1-16,0 0 16,0 1-16,0-1 15,-24 1-15,24-1 16,0 0-16,-24 1 15,24-1-15,-24 1 16,24-1-16,0 0 16,-25 1-16,25 23 15,0-23-15,-24-1 16,24 0-16,0 1 16,0-1-16,-24 25 15,24-25-15,0 0 0,0 1 16,0-1-16,-24 1 15,24-1-15,0 0 16,0 1-16,0-1 16,0 1-16,-24-1 15,24 0-15,0 1 16,0-1-16,-25 0 16,25 1-16,0-1 15,0 1-15,-24-1 16,24-24-16,0 25 15,0-25-15,0 24 0,0 0 16,-24-23 0,24-1-16,0 24 0,0 1 15,0-25-15,0 24 16,0-24-16,0 25 16,-24-25-16,24 24 15,0-23-15,0 23 16,0-24-16,0 24 15,-24-23-15,24-1 16,0 24-16,0-24 16,0 1-16,0-1 15,0 0-15,0 0 0,0 0 16,0 1 0,0-1-16,0 0 0,0 0 15,0 25-15,0-25 16,0 0-16,0 24 15,0-24-15,0 1 16,-24-1-16,24 0 16,0 0-16,0 25 15,-25-25 1,25 0 0,0 0-16,0-48 46</inkml:trace>
    <inkml:trace contextRef="#ctx0" brushRef="#br1" timeOffset="153607.1054">292 193 0,'0'25'140,"-25"-1"-93,25 0-31,0 0 0,0 0-16,-24 1 31,24-1-31,0 0 15,0 0 1,0 0 0,0 1-1,0-1-15,0 0 16,0 0 0,0 0-16,0 0 15,0 1 1,0-1-1,0 0 1,0 0-16,0 0 16,-24 1-1,24-1-15,0 0 16,0 0 0,0 0-16,0 1 15,0-1 1,0 0-16,0 0 15,-24 0 1,24 1-16,0-1 16,0 0-16,0 0 15,-24 0 1,24 0-16,0 1 16,0-1-16,0 0 15,-25 0-15,25 0 31,0 1-31,0-1 0,0 24 32,-24 73 15,24-97-32,-24-24-15,24 25 16,0-1-16,0 0 15,0 0 1,0 0 0,0 0-1,0 1 1,-24-1-16,24 0 16,0 0-1,-24 0-15,24 1 16,0-1-1,0 0 1,-25 0 0,25 0-16,0 1 15,0-1 1,-24 0-16,24 0 16,0 0-16,-24 1 15,24-1 1,0 0-1,0 0-15,0 0 16,0 0-16,0 1 16,-24-25-16,24 24 15,0 0-15,0 0 16,-24 0-16,24 1 16,-24-1-16,24 0 15,0 0 1,-25 0-16,25 1 15,0-1 1,0 0-16,0 0 0,-24-24 16,24 24-1,0 1-15,0-1 16,-24 0-16,24 0 16,0 0-16,0 0 0,-24 1 15,24-1 1,0 0-16,0 0 0,-24 0 15,24 1-15,0-1 16,-25 0 0,25 0-16,0 0 15,0 1-15,0-1 16,0 0 0,0 0-16,0 0 15,-24-24-15,24 25 0,0-1 16,0 0-16,0 0 15,0 0 1,0 0 0,0 1-1,0-1-15,0 0 16,0 0 0,0 0-16,0 1 15,0-1 1,0 0-16,0 0 15,0 0 1,0 1 0,0-1-1,0 0 1,0 0-16,0 0 16,0 1-16,0-1 15,0 0 1,0 0-16,0 0 15,0 0 1,0 1-16,-24-25 16,24 24-16,0 0 15,0 0 1,0 0-16,0 1 16,0-1-1,0 0-15,0 0 16,0 0-16,0 1 31,0-1-15,0 0-1,0 0 1,0 0 0</inkml:trace>
    <inkml:trace contextRef="#ctx0" brushRef="#br2" timeOffset="168598.6821">2977 3362 0,'24'0'281,"-24"25"-234,24-25-47,-24 24 16,24-24 0,-24 24-1,24 0 1,1-24-1,-25 24-15,0 1 16,24-25 0,-24 24-16,24-24 15,-24 24-15,24-24 16,0 24 0,-24 0-16,25 0 15,-25 1 1,24-25-16,-24 24 15,24 0-15,0 0 16,0 0 0,-24 1-1,25-25-15,-1 24 16,0 0 0,0 0-16,0 0 15,1 1 1,-1-1-1,0-24 1,-24 24-16,24-24 0,0 24 16,0 0-1,1-24 1,-25 25-16,24-25 16,-24 24-16,24-24 15,-24 24-15,24-24 16,-24 24-16,24-24 15,-24 24-15,25 0 16,-1 1 15,0-25 1,-24 24-32,24-24 62,0 0-31,-24 24-31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59.11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8ECFD231-A9F0-4C91-A334-4E36D8B8C984}" emma:medium="tactile" emma:mode="ink">
          <msink:context xmlns:msink="http://schemas.microsoft.com/ink/2010/main" type="writingRegion" rotatedBoundingBox="19201,7473 22723,7952 22358,10633 18837,10153">
            <msink:destinationLink direction="with" ref="{3F0A5D64-B637-4438-9F9A-1760887BA391}"/>
          </msink:context>
        </emma:interpretation>
      </emma:emma>
    </inkml:annotationXML>
    <inkml:traceGroup>
      <inkml:annotationXML>
        <emma:emma xmlns:emma="http://www.w3.org/2003/04/emma" version="1.0">
          <emma:interpretation id="{1298898A-FDFB-4492-8D36-F5941EC5B2E1}" emma:medium="tactile" emma:mode="ink">
            <msink:context xmlns:msink="http://schemas.microsoft.com/ink/2010/main" type="paragraph" rotatedBoundingBox="19203,7469 21183,7743 21119,8205 19139,79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F7F294-09B9-4BB0-B619-4BF7BB2CD1B4}" emma:medium="tactile" emma:mode="ink">
              <msink:context xmlns:msink="http://schemas.microsoft.com/ink/2010/main" type="inkBullet" rotatedBoundingBox="19193,7542 19551,7591 19498,7982 19139,7932"/>
            </emma:interpretation>
          </emma:emma>
        </inkml:annotationXML>
        <inkml:trace contextRef="#ctx0" brushRef="#br0">316 169 0,'-24'0'141,"-1"0"-126,25 24-15,-24-24 16,0 25-16,0-1 15,0 0 1,-1-24 0,25 24-1,-24 0 1,0 1 0,24-1-1,-24 0 32</inkml:trace>
        <inkml:trace contextRef="#ctx0" brushRef="#br0" timeOffset="608.1707">267 193 0,'25'0'47,"-25"25"0,0-1-31,24 0-16,-24 0 15,0 0 1,24 1-16,-24-1 16,0 0-16,24 0 15,-24 0-15,0 1 16,0-1-16,24 0 16,-24 0-16,0 0 15,25-24-15,-25 24 16</inkml:trace>
      </inkml:traceGroup>
      <inkml:traceGroup>
        <inkml:annotationXML>
          <emma:emma xmlns:emma="http://www.w3.org/2003/04/emma" version="1.0">
            <emma:interpretation id="{AEBD74A1-C18C-4EE4-AA80-B181F8B88825}" emma:medium="tactile" emma:mode="ink">
              <msink:context xmlns:msink="http://schemas.microsoft.com/ink/2010/main" type="line" rotatedBoundingBox="19976,7576 21183,7743 21120,8195 19913,8028"/>
            </emma:interpretation>
          </emma:emma>
        </inkml:annotationXML>
        <inkml:traceGroup>
          <inkml:annotationXML>
            <emma:emma xmlns:emma="http://www.w3.org/2003/04/emma" version="1.0">
              <emma:interpretation id="{67F12A28-24F2-44A4-B264-E2D782812A79}" emma:medium="tactile" emma:mode="ink">
                <msink:context xmlns:msink="http://schemas.microsoft.com/ink/2010/main" type="inkWord" rotatedBoundingBox="19976,7576 21183,7743 21120,8195 19913,80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-125509.3964">1404 314 0,'-24'97'47,"24"-73"-31,0 1-16,0-1 15,0 0-15,0 0 31</inkml:trace>
          <inkml:trace contextRef="#ctx0" brushRef="#br1" timeOffset="-125331.8501">1404 532 0,'0'24'63,"0"0"-63</inkml:trace>
          <inkml:trace contextRef="#ctx0" brushRef="#br1" timeOffset="-125198.8589">1404 532 0,'49'-97'15</inkml:trace>
          <inkml:trace contextRef="#ctx0" brushRef="#br1" timeOffset="-124918.905">1574 484 0,'-49'0'46,"49"24"-46,-24 0 16,0 0-16,0-24 16,24 24-16,0 1 15,0-1 1,24-24 0,0 0-1,0 0-15,0 0 16,-24-24-16</inkml:trace>
          <inkml:trace contextRef="#ctx0" brushRef="#br1" timeOffset="-127003.7869">872 314 0,'24'0'78,"1"0"-47,-1 25 47,-24-1-62,-24-24 0,24 24-1,-25-24 1,1 0 31</inkml:trace>
          <inkml:trace contextRef="#ctx0" brushRef="#br1" timeOffset="-127656.9223">872 363 0,'0'-24'63,"0"48"155,0 0-202,0 0-16,0 0 16,0 1-1,0-1-15,0 0 16,0 0-1,0 0-15,0 0 16,0 1 0,-24-25-1,24 24 1</inkml:trace>
          <inkml:trace contextRef="#ctx0" brushRef="#br1" timeOffset="-126433.6122">969 411 0,'0'73'47,"0"-49"-31,0 0 15,24-24 0,0 0 1,0 0-17,-24-24 1,25 24-16,-25-24 15,0 0 1,0-1 15</inkml:trace>
          <inkml:trace contextRef="#ctx0" brushRef="#br1" timeOffset="-125820.4571">1187 314 0,'24'-24'47,"-24"48"-32,0 1 1,-24-1 0,24 0-16,0 0 15,0 0-15,0 1 16,24-25 31,0-25-16,0 25-31,-24 25 31,24-25-31,-24 24 16,0 0 15,0 0 0,-24-24-15,24 24-16,-24-24 16,0 0-16,0 0 15,-1 0-15,1 0 16,24-24 0</inkml:trace>
          <inkml:trace contextRef="#ctx0" brushRef="#br1" timeOffset="-124348.9404">1961 484 0,'-73'24'47,"49"0"-31,24 0 0,-24-24-16,24 24 15,0 1 1,0-1-1,24-24 1,24 0 0,-23 0-1,-25-24-15</inkml:trace>
          <inkml:trace contextRef="#ctx0" brushRef="#br1" timeOffset="-123943.7533">2082 339 0,'0'48'47,"0"-24"-31,0 25-1,-25-25-15,25 0 16,0 0-16,0 0 16,0 0-16,-24-24 15,24 25-15,0-1 16,0 0-16</inkml:trace>
        </inkml:traceGroup>
      </inkml:traceGroup>
    </inkml:traceGroup>
    <inkml:traceGroup>
      <inkml:annotationXML>
        <emma:emma xmlns:emma="http://www.w3.org/2003/04/emma" version="1.0">
          <emma:interpretation id="{EE90F776-B100-45CB-900A-9C9543656869}" emma:medium="tactile" emma:mode="ink">
            <msink:context xmlns:msink="http://schemas.microsoft.com/ink/2010/main" type="paragraph" rotatedBoundingBox="21198,7806 22386,7973 22327,8397 21139,823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66A8C9F-DDCE-4AC6-A532-F0337F1D20A4}" emma:medium="tactile" emma:mode="ink">
              <msink:context xmlns:msink="http://schemas.microsoft.com/ink/2010/main" type="line" rotatedBoundingBox="21198,7806 22386,7973 22327,8397 21139,8230"/>
            </emma:interpretation>
          </emma:emma>
        </inkml:annotationXML>
        <inkml:traceGroup>
          <inkml:annotationXML>
            <emma:emma xmlns:emma="http://www.w3.org/2003/04/emma" version="1.0">
              <emma:interpretation id="{7AB28947-F888-4A6C-B655-2AB4CB9ED9E0}" emma:medium="tactile" emma:mode="ink">
                <msink:context xmlns:msink="http://schemas.microsoft.com/ink/2010/main" type="inkWord" rotatedBoundingBox="21198,7806 22386,7973 22327,8397 21139,823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23397.5646">2130 556 0,'0'24'47,"-48"25"-1,48-25-14,24-24-17,0 0 1,0 0 0,0 0-16,1-24 15,-25 0 16,-25 24 1,1 0-1,24 24-15,0 0 15,24-24-16</inkml:trace>
          <inkml:trace contextRef="#ctx0" brushRef="#br1" timeOffset="-122895.3067">2372 556 0,'-24'0'47,"0"0"-32,24 24 1,0 1 15,24-25-15,0 0-1,-24 24 17,24-24-17,0 0 16,-24 24 1,-24-24-17,0 24 1,0-24 0,0 0-1,-1 0 1</inkml:trace>
          <inkml:trace contextRef="#ctx0" brushRef="#br1" timeOffset="-122420.4261">2541 580 0,'-72'25'62,"72"-1"-62,24-24 16,0 0 0,0 24-1,0-24 1,-24 24 46,-24-24-30,24 24-17,-24-24-15,0 0 16,0 25-16,0-25 16</inkml:trace>
          <inkml:trace contextRef="#ctx0" brushRef="#br1" timeOffset="-121680.0104">2735 798 0,'0'-48'47,"24"24"-31,0-1-1,0 25 1,1-24-16,-1 24 16,0-24-16,0 24 15,0 0-15,-24-24 0</inkml:trace>
          <inkml:trace contextRef="#ctx0" brushRef="#br1" timeOffset="-121994.3417">2783 532 0,'24'0'62,"-24"24"-46,25 0-16,-25 1 16,0-1-16,0 0 15,24 0-15,-24 0 16,24 1-16,-24-1 15,0 0 1,0 0-16</inkml:trace>
          <inkml:trace contextRef="#ctx0" brushRef="#br1" timeOffset="-120485.9846">3122 726 0,'24'0'63,"0"0"-48,-24 24 17,24 73 30,-48-97-46,24 24-16,-24-24 15,24 24 1,0 0 15,24 0-15,0 1-1,1-25 1,-25 24-16,24-24 16</inkml:trace>
          <inkml:trace contextRef="#ctx0" brushRef="#br1" timeOffset="-120915.4894">3243 580 0,'-49'-24'63,"25"24"-63,24 24 15,-24-24 1,24 25-1,0-1 17,0 0-17,24-24 17,0 0-17,1 0 1</inkml:trace>
        </inkml:traceGroup>
      </inkml:traceGroup>
    </inkml:traceGroup>
    <inkml:traceGroup>
      <inkml:annotationXML>
        <emma:emma xmlns:emma="http://www.w3.org/2003/04/emma" version="1.0">
          <emma:interpretation id="{5C8179B6-33C2-4477-86D2-4628383E81C0}" emma:medium="tactile" emma:mode="ink">
            <msink:context xmlns:msink="http://schemas.microsoft.com/ink/2010/main" type="paragraph" rotatedBoundingBox="20238,8286 22235,8413 22210,8817 20213,86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6585A4A-2C08-4E66-B8C7-5E0779FA490F}" emma:medium="tactile" emma:mode="ink">
              <msink:context xmlns:msink="http://schemas.microsoft.com/ink/2010/main" type="line" rotatedBoundingBox="20238,8286 22235,8413 22210,8817 20213,8690"/>
            </emma:interpretation>
          </emma:emma>
        </inkml:annotationXML>
        <inkml:traceGroup>
          <inkml:annotationXML>
            <emma:emma xmlns:emma="http://www.w3.org/2003/04/emma" version="1.0">
              <emma:interpretation id="{DB4264B2-B730-4447-AE14-09699C9BE4D6}" emma:medium="tactile" emma:mode="ink">
                <msink:context xmlns:msink="http://schemas.microsoft.com/ink/2010/main" type="inkWord" rotatedBoundingBox="20227,8464 20325,8470 20315,8641 20216,8635"/>
              </emma:interpretation>
            </emma:emma>
          </inkml:annotationXML>
          <inkml:trace contextRef="#ctx0" brushRef="#br1" timeOffset="-117623.6218">1162 1064 0,'0'24'125,"-24"25"-110,24-25-15,0 0 16,0 0 0,0 1-16,24-25 62,-24-25-46,25 25-16,-1-24 15,-24 0-15,24 24 16,-24-24-16</inkml:trace>
        </inkml:traceGroup>
        <inkml:traceGroup>
          <inkml:annotationXML>
            <emma:emma xmlns:emma="http://www.w3.org/2003/04/emma" version="1.0">
              <emma:interpretation id="{76CE2C19-260F-4BE9-A112-6DA00350FC73}" emma:medium="tactile" emma:mode="ink">
                <msink:context xmlns:msink="http://schemas.microsoft.com/ink/2010/main" type="inkWord" rotatedBoundingBox="20381,8295 20787,8321 20767,8645 20361,862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117119.5661">1332 1113 0,'-49'72'47,"49"-48"-16,25-24 16,-1 0-16,-24-24-15,0 0 0,0 0-16,0 0 15,-24 24 1,-1 0 31</inkml:trace>
          <inkml:trace contextRef="#ctx0" brushRef="#br1" timeOffset="-116813.0118">1332 1113 0,'97'24'15,"-73"-24"32,-24 24-47,0 0 16,0 0-1</inkml:trace>
          <inkml:trace contextRef="#ctx0" brushRef="#br1" timeOffset="-116085.1019">1477 1064 0,'121'24'15,"-194"73"17,73-73-1,0 1 0,24-25 0,1-25-15,-1 25-16,-24-24 16,24 24-16,0-24 15,-24 0-15,24 0 16,-24-1-16,25-23 0,-25 24 15,0 0 1,0-25-16,0 25 0,-25 48 78,25 1-78,0-1 16,0 24-16,-24 0 31,24-23-31,0-1 16,0 0-16,0 0 15</inkml:trace>
          <inkml:trace contextRef="#ctx0" brushRef="#br1" timeOffset="-116644.8861">1477 1064 0</inkml:trace>
        </inkml:traceGroup>
        <inkml:traceGroup>
          <inkml:annotationXML>
            <emma:emma xmlns:emma="http://www.w3.org/2003/04/emma" version="1.0">
              <emma:interpretation id="{1FB56ED0-4512-4092-BF09-311C0B334D33}" emma:medium="tactile" emma:mode="ink">
                <msink:context xmlns:msink="http://schemas.microsoft.com/ink/2010/main" type="inkWord" rotatedBoundingBox="21008,8364 22234,8442 22210,8817 20984,873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-112074.1915">3001 1137 0,'-73'121'62,"49"-121"-62,24 24 16,-24-24-16,24 24 16,0 0-1,0 1 16,48-25 1,-23 0-17,-1-25-15,0 25 0,-24-24 16</inkml:trace>
          <inkml:trace contextRef="#ctx0" brushRef="#br1" timeOffset="-111614.4567">3025 1306 0,'-24'0'62,"48"0"32,-24-24-94,24 24 16,0-24-16,-24 0 15,25-1-15,-25 1 16,0 0-16,24 0 16,-24 0-16,0-1 15,0 1-15,0 0 16,24 24-1,-24 24 32,0 0-47,-24 1 16,0 23-16,24-24 16,0 25-16,-25-25 15,25 0-15,0 0 16,0 0-16,0 1 15,0-1 1</inkml:trace>
          <inkml:trace contextRef="#ctx0" brushRef="#br1" timeOffset="-114995.6185">1912 1137 0,'0'24'109,"0"0"-109,0 0 16,0 1 15,25-50 32,-1 1-48,0 24-15,-24 24 141,24-24-125,0 0 15,0 0 0,-24-24 0,0 48 16,0 1-31,25-25 15</inkml:trace>
          <inkml:trace contextRef="#ctx0" brushRef="#br1" timeOffset="-114725.9791">2130 1185 0,'24'0'62,"0"0"-15,1 0-31,-1 0-1</inkml:trace>
          <inkml:trace contextRef="#ctx0" brushRef="#br1" timeOffset="-114464.2608">2324 1137 0,'-49'48'62,"25"-24"-62,24 1 0,-24-25 16,24 24-16,0 0 15,-24-24-15,24 24 16,0 0-16,-25-24 16,25 25-1</inkml:trace>
          <inkml:trace contextRef="#ctx0" brushRef="#br1" timeOffset="-113787.4698">2396 1185 0,'0'49'125,"24"-49"-109,1 0-16,-1 0 109,0 0-78,-24 24 63,0 0-78</inkml:trace>
          <inkml:trace contextRef="#ctx0" brushRef="#br1" timeOffset="-113481.8765">2565 1282 0,'73'-48'78,"-97"48"-47,0 0-15,-1 0-1,25 24 1,-24-24-16,24 24 15,24-24 17,1 0-17</inkml:trace>
          <inkml:trace contextRef="#ctx0" brushRef="#br1" timeOffset="-113003.3945">2638 1258 0,'0'-24'47,"24"48"-16,0-24-16,1 0 1</inkml:trace>
          <inkml:trace contextRef="#ctx0" brushRef="#br1" timeOffset="-112492.7107">2638 1258 0,'121'-24'15,"-121"48"63,0 0-62,0 0 0,0 0-16,24-24 62,0 0-46,25-72 31,-73 72-32,-1 0 1</inkml:trace>
          <inkml:trace contextRef="#ctx0" brushRef="#br1" timeOffset="-113235.1877">2759 1113 0,'-48'48'47,"48"-24"-32,-25 0 1,25 1-16,0-1 15,0 0 1,0 0 0,-24-24-1</inkml:trace>
        </inkml:traceGroup>
      </inkml:traceGroup>
    </inkml:traceGroup>
    <inkml:traceGroup>
      <inkml:annotationXML>
        <emma:emma xmlns:emma="http://www.w3.org/2003/04/emma" version="1.0">
          <emma:interpretation id="{A7BAC0FA-2080-4470-B3CE-56A1FE2CA31B}" emma:medium="tactile" emma:mode="ink">
            <msink:context xmlns:msink="http://schemas.microsoft.com/ink/2010/main" type="paragraph" rotatedBoundingBox="19860,9330 22423,8297 22664,8893 20101,99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808B853-4B66-43B3-9F8D-716E3D21E5B9}" emma:medium="tactile" emma:mode="ink">
              <msink:context xmlns:msink="http://schemas.microsoft.com/ink/2010/main" type="line" rotatedBoundingBox="19860,9330 22423,8297 22664,8893 20101,9926"/>
            </emma:interpretation>
          </emma:emma>
        </inkml:annotationXML>
        <inkml:traceGroup>
          <inkml:annotationXML>
            <emma:emma xmlns:emma="http://www.w3.org/2003/04/emma" version="1.0">
              <emma:interpretation id="{3DE3F9F7-CDE8-477B-B1B1-40629E13CD8E}" emma:medium="tactile" emma:mode="ink">
                <msink:context xmlns:msink="http://schemas.microsoft.com/ink/2010/main" type="inkWord" rotatedBoundingBox="20586,9037 21040,8854 21122,9059 20669,9242"/>
              </emma:interpretation>
            </emma:emma>
          </inkml:annotationXML>
          <inkml:trace contextRef="#ctx0" brushRef="#br1" timeOffset="-101528.8461">1525 1693 0,'97'-24'47,"-73"24"-31,0 0-16,1-24 15,-50 24 64,25-24-48,0-1-16</inkml:trace>
          <inkml:trace contextRef="#ctx0" brushRef="#br1" timeOffset="-101062.7371">1719 1548 0,'121'121'0,"0"-169"31,-97 48-15,-24 24 31,0 0-16,24-24 32,0-24-63</inkml:trace>
        </inkml:traceGroup>
        <inkml:traceGroup>
          <inkml:annotationXML>
            <emma:emma xmlns:emma="http://www.w3.org/2003/04/emma" version="1.0">
              <emma:interpretation id="{08D16BE4-6167-433D-9A9A-63C1B987F570}" emma:medium="tactile" emma:mode="ink">
                <msink:context xmlns:msink="http://schemas.microsoft.com/ink/2010/main" type="inkWord" rotatedBoundingBox="19860,9330 21306,8747 21546,9344 20101,9926"/>
              </emma:interpretation>
            </emma:emma>
          </inkml:annotationXML>
          <inkml:trace contextRef="#ctx0" brushRef="#br1" timeOffset="-101341.1155">1719 1548 0,'0'24'62,"0"0"-46,0 1-1,0-1 1,0 0 0,24 0-1</inkml:trace>
          <inkml:trace contextRef="#ctx0" brushRef="#br1" timeOffset="-100724.9864">2130 1621 0,'0'24'63,"24"-24"15,0 0-78,1 0 16,-1 0-16,0 0 0,0-24 15,-48 24 95,24 24-95</inkml:trace>
          <inkml:trace contextRef="#ctx0" brushRef="#br1" timeOffset="-100213.7864">1574 1814 0,'24'24'47,"-24"1"-47,24-25 15,-24 24 1,24-24 15,-24 24-15,24-24-1,-24 24 1,25-24-16,-1 24 16,0-24-1,0 0 1,-24-24-16</inkml:trace>
          <inkml:trace contextRef="#ctx0" brushRef="#br1" timeOffset="-99270.4254">1816 1887 0,'-25'24'78,"25"0"-62,-24-24-16,24 24 15,24-24 1,1 0-16,-1 0 16,24 0-16,-24-24 15,1 24-15,-1-24 16,0 24 0,0 0 93,0 0-93,0 0-1,1 0-15,-1 0 0,0 0 16,0 0-1,-24 24 48,24-24-1,1 0-62,-1-24 16,0 24 0,0 0-1,-24-24 110,24 24-125,1-24 16,-1-1 15,0 25-31,0 0 47,0 0-16,-24 25-15,0-1 0,0 0-1,0 0-15,0 0 16</inkml:trace>
          <inkml:trace contextRef="#ctx0" brushRef="#br1" timeOffset="-97663.4531">969 2056 0,'24'0'94,"0"24"-63,0-24-31,1 0 31,-25 24-15,0 1 46,0-1-30,0 0-17,0 0 16,0 0 32,24-24-32</inkml:trace>
          <inkml:trace contextRef="#ctx0" brushRef="#br1" timeOffset="-97088.3471">1090 2201 0,'-49'49'63,"25"-49"-48,24 24 1,0 0 15,24-24-15,-24 24-16,25 0 31,-25 1 0,24-25-15,-24 24 0,0 0 15,0 0 0,-24-24 0,24 24-31,-25-24 47,1 0-31,0 0-1</inkml:trace>
        </inkml:traceGroup>
        <inkml:traceGroup>
          <inkml:annotationXML>
            <emma:emma xmlns:emma="http://www.w3.org/2003/04/emma" version="1.0">
              <emma:interpretation id="{69F717AE-70D3-4D4A-8487-66735D0EDDF4}" emma:medium="tactile" emma:mode="ink">
                <msink:context xmlns:msink="http://schemas.microsoft.com/ink/2010/main" type="inkWord" rotatedBoundingBox="22195,8631 22507,8505 22626,8801 22314,8926"/>
              </emma:interpretation>
            </emma:emma>
          </inkml:annotationXML>
          <inkml:trace contextRef="#ctx0" brushRef="#br1" timeOffset="-102501.4896">3194 1330 0,'49'0'47,"-25"0"-31,-24 25-1,0-1 32,0 0-16,-24-24-31,24 24 16,-24-24-16,24 24 16,0 1 15,0-1 0,24-24-15,0 0-1,0 0 1</inkml:trace>
          <inkml:trace contextRef="#ctx0" brushRef="#br1" timeOffset="-102914.2393">3436 1137 0,'-24'0'141,"0"0"-110,0 0-15,0 0-1,-1 24-15,1-24 16,24 24 0,0 0 31,24 1-32,-24-1 1,0 0-1,0 0 32,-24-24 0</inkml:trace>
        </inkml:traceGroup>
      </inkml:traceGroup>
    </inkml:traceGroup>
    <inkml:traceGroup>
      <inkml:annotationXML>
        <emma:emma xmlns:emma="http://www.w3.org/2003/04/emma" version="1.0">
          <emma:interpretation id="{2A88DAA9-EF9E-4F99-8F31-130DB63E3292}" emma:medium="tactile" emma:mode="ink">
            <msink:context xmlns:msink="http://schemas.microsoft.com/ink/2010/main" type="paragraph" rotatedBoundingBox="20045,10000 22401,10320 22358,10633 20002,103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63DEF7A-5CBA-4EC8-84F5-1FC4810D9F23}" emma:medium="tactile" emma:mode="ink">
              <msink:context xmlns:msink="http://schemas.microsoft.com/ink/2010/main" type="inkBullet" rotatedBoundingBox="20030,10107 20182,10128 20163,10270 20011,10250"/>
            </emma:interpretation>
            <emma:one-of disjunction-type="recognition" id="oneOf4">
              <emma:interpretation id="interp4" emma:lang="" emma:confidence="0">
                <emma:literal>•</emma:literal>
              </emma:interpretation>
            </emma:one-of>
          </emma:emma>
        </inkml:annotationXML>
        <inkml:trace contextRef="#ctx0" brushRef="#br1" timeOffset="-95522.2162">945 2709 0,'24'0'47,"-24"24"-16,0 49 16,0-49-47,0 0 47,24-24-32,0 0 1,0-24-16,1 0 16,-1 0-1,-24 0 1</inkml:trace>
      </inkml:traceGroup>
      <inkml:traceGroup>
        <inkml:annotationXML>
          <emma:emma xmlns:emma="http://www.w3.org/2003/04/emma" version="1.0">
            <emma:interpretation id="{B9534811-DBD4-4B69-AB35-3363C428B3ED}" emma:medium="tactile" emma:mode="ink">
              <msink:context xmlns:msink="http://schemas.microsoft.com/ink/2010/main" type="line" rotatedBoundingBox="20271,10030 22401,10320 22358,10633 20228,10343"/>
            </emma:interpretation>
          </emma:emma>
        </inkml:annotationXML>
        <inkml:traceGroup>
          <inkml:annotationXML>
            <emma:emma xmlns:emma="http://www.w3.org/2003/04/emma" version="1.0">
              <emma:interpretation id="{23C7C5F4-28E0-450D-AF3A-323F25C97FA3}" emma:medium="tactile" emma:mode="ink">
                <msink:context xmlns:msink="http://schemas.microsoft.com/ink/2010/main" type="inkWord" rotatedBoundingBox="20267,10054 20689,10111 20662,10308 20241,10251"/>
              </emma:interpretation>
            </emma:emma>
          </inkml:annotationXML>
          <inkml:trace contextRef="#ctx0" brushRef="#br1" timeOffset="-94867.3794">1187 2758 0,'145'24'16,"-145"24"15,0-24-16</inkml:trace>
          <inkml:trace contextRef="#ctx0" brushRef="#br1" timeOffset="-95168.5991">1187 2758 0,'-25'48'46,"25"-24"-46,25-24 32,-1 0-17,0 0 17,-24-48-1</inkml:trace>
          <inkml:trace contextRef="#ctx0" brushRef="#br1" timeOffset="-94700.7567">1380 2733 0</inkml:trace>
          <inkml:trace contextRef="#ctx0" brushRef="#br1" timeOffset="-94181.0168">1380 2733 0,'97'73'15,"-121"-25"16,24-23-15,24-25 31,0 0-31,0 0-1,-24-25 1,24 1-16,-24 0 15,25 0-15,-1 0 16,-24-1-16,0 1 16,0 48 77,-24 1-77,24-1-16,-25 0 16,25 0-16,0 0 15,0 1 1,0-1 31</inkml:trace>
        </inkml:traceGroup>
        <inkml:traceGroup>
          <inkml:annotationXML>
            <emma:emma xmlns:emma="http://www.w3.org/2003/04/emma" version="1.0">
              <emma:interpretation id="{7BF4EC14-7E72-4924-9FA2-0CB6AA30CB1A}" emma:medium="tactile" emma:mode="ink">
                <msink:context xmlns:msink="http://schemas.microsoft.com/ink/2010/main" type="inkWord" rotatedBoundingBox="20963,10125 22401,10320 22358,10633 20921,10437"/>
              </emma:interpretation>
            </emma:emma>
          </inkml:annotationXML>
          <inkml:trace contextRef="#ctx0" brushRef="#br1" timeOffset="-93398.4314">1912 2830 0,'25'0'125,"-50"0"-78,1 0-31,0 0-1,24 24 16,0 1 1,0-1-17,0 0 1,24-24 31,0 0-32</inkml:trace>
          <inkml:trace contextRef="#ctx0" brushRef="#br1" timeOffset="-93240.803">1912 2830 0,'73'49'16,"-73"-25"30</inkml:trace>
          <inkml:trace contextRef="#ctx0" brushRef="#br1" timeOffset="-93001.2261">2009 2903 0,'0'24'63,"0"0"-47,24-24 30,0 0-46,1 0 0,-1 0 16</inkml:trace>
          <inkml:trace contextRef="#ctx0" brushRef="#br1" timeOffset="-92474.5516">2154 2903 0,'-48'24'47,"48"0"-15,24-24-32,0 24 15,0-24-15,1 0 16,-1 0-16,0 0 15,0 0 17,-48 25 218</inkml:trace>
          <inkml:trace contextRef="#ctx0" brushRef="#br1" timeOffset="-91912.0644">2541 2854 0,'-72'25'47,"72"-1"-32,-24 0-15,-1 0 16,1 0 0,24 1-16,0-1 15,-24 0 1,24 0-16,24-24 31,0 0-15</inkml:trace>
          <inkml:trace contextRef="#ctx0" brushRef="#br1" timeOffset="-91491.3424">2590 3024 0,'72'48'0,"-23"-48"47</inkml:trace>
          <inkml:trace contextRef="#ctx0" brushRef="#br1" timeOffset="-91642.3434">2590 3024 0,'48'24'62</inkml:trace>
          <inkml:trace contextRef="#ctx0" brushRef="#br1" timeOffset="-91341.1954">2759 3096 0,'24'0'47</inkml:trace>
          <inkml:trace contextRef="#ctx0" brushRef="#br1" timeOffset="-90751.0357">2977 2879 0,'24'0'47,"0"0"-47,-24 24 16,0 0-1,0 0 1,0 0-16,0 1 16,0-1-1,0 0-15,0 0 16,-24 0 0,24 0-16,0 1 15,-24-25 1,0 0-1</inkml:trace>
          <inkml:trace contextRef="#ctx0" brushRef="#br1" timeOffset="-89790.5161">3170 3024 0,'0'24'16,"24"-24"15,1 0-16,-1 0 1,-24 24-16,0 0 31,24-24-15,-24 24 0,-24-24-1,0 25 1,-1-25-1,25 24-15,-24-24 16,24 24 15,0 0-15,24-24 15</inkml:trace>
          <inkml:trace contextRef="#ctx0" brushRef="#br1" timeOffset="-90186.1868">3315 2927 0,'-72'0'47,"48"0"-16,24 24-15,0 0 30,0 1 1,24-25 0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16.506"/>
    </inkml:context>
    <inkml:brush xml:id="br0">
      <inkml:brushProperty name="width" value="0.07938" units="cm"/>
      <inkml:brushProperty name="height" value="0.07938" units="cm"/>
      <inkml:brushProperty name="color" value="#4472C4"/>
      <inkml:brushProperty name="fitToCurve" value="1"/>
    </inkml:brush>
  </inkml:definitions>
  <inkml:traceGroup>
    <inkml:annotationXML>
      <emma:emma xmlns:emma="http://www.w3.org/2003/04/emma" version="1.0">
        <emma:interpretation id="{471F2E94-7565-4FF4-A8A4-6F9B14990FD8}" emma:medium="tactile" emma:mode="ink">
          <msink:context xmlns:msink="http://schemas.microsoft.com/ink/2010/main" type="inkDrawing" rotatedBoundingBox="22942,9911 23160,8653 23215,8662 22997,9920" semanticType="callout" shapeName="Other">
            <msink:sourceLink direction="with" ref="{3F0A5D64-B637-4438-9F9A-1760887BA391}"/>
            <msink:sourceLink direction="with" ref="{5F41D629-C76C-486A-8B31-D9B9DEECB01E}"/>
          </msink:context>
        </emma:interpretation>
      </emma:emma>
    </inkml:annotationXML>
    <inkml:trace contextRef="#ctx0" brushRef="#br0">218 0 0,'0'24'297,"0"0"-282,0 0 1,0 1-1,-25-25 1,25 24-16,0 0 16,0 0-16,-24-24 15,24 24-15,0 1 16,0-1-16,-24-24 0,24 24 16,0 0-16,0 0 31,0 0-31,0 1 15,0-1-15,-24 0 16,24 0 0,0 0-16,0 1 15,0-1-15,0 0 16,-24 0 0,24 0-1,0 1-15,0-1 16,-24 0-1,24 0 1,0 0-16,0 1 16,-25-1-1,25 0 1,0 0-16,0 0 16,0 0-1,0 1 1,0-1-16,0 0 15,0 0 1,0 0 0,0 1-1,-24-25 1,24 24 0,0 0-16,0 0 15,0 0 1,0 1-1,0-1 1,0 0 0,0 0-16,0 0 15,-24 1 1,24-1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19.822"/>
    </inkml:context>
    <inkml:brush xml:id="br0">
      <inkml:brushProperty name="width" value="0.07938" units="cm"/>
      <inkml:brushProperty name="height" value="0.07938" units="cm"/>
      <inkml:brushProperty name="color" value="#4472C4"/>
      <inkml:brushProperty name="fitToCurve" value="1"/>
    </inkml:brush>
  </inkml:definitions>
  <inkml:traceGroup>
    <inkml:annotationXML>
      <emma:emma xmlns:emma="http://www.w3.org/2003/04/emma" version="1.0">
        <emma:interpretation id="{679C9B39-D846-4BCC-BC86-AE8CAC386E0E}" emma:medium="tactile" emma:mode="ink">
          <msink:context xmlns:msink="http://schemas.microsoft.com/ink/2010/main" type="writingRegion" rotatedBoundingBox="22860,8666 25581,8620 25605,10017 22884,10063"/>
        </emma:interpretation>
      </emma:emma>
    </inkml:annotationXML>
    <inkml:traceGroup>
      <inkml:annotationXML>
        <emma:emma xmlns:emma="http://www.w3.org/2003/04/emma" version="1.0">
          <emma:interpretation id="{6D829162-E433-433C-8551-10F1180E866B}" emma:medium="tactile" emma:mode="ink">
            <msink:context xmlns:msink="http://schemas.microsoft.com/ink/2010/main" type="paragraph" rotatedBoundingBox="23106,8469 24735,9002 24555,9554 22926,90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B7BC21-0DD3-4262-8652-0D26F25706FD}" emma:medium="tactile" emma:mode="ink">
              <msink:context xmlns:msink="http://schemas.microsoft.com/ink/2010/main" type="line" rotatedBoundingBox="23106,8469 24735,9002 24555,9554 22926,9022"/>
            </emma:interpretation>
          </emma:emma>
        </inkml:annotationXML>
        <inkml:traceGroup>
          <inkml:annotationXML>
            <emma:emma xmlns:emma="http://www.w3.org/2003/04/emma" version="1.0">
              <emma:interpretation id="{5F41D629-C76C-486A-8B31-D9B9DEECB01E}" emma:medium="tactile" emma:mode="ink">
                <msink:context xmlns:msink="http://schemas.microsoft.com/ink/2010/main" type="inkWord" rotatedBoundingBox="23106,8469 24735,9002 24555,9554 22926,9022">
                  <msink:destinationLink direction="with" ref="{471F2E94-7565-4FF4-A8A4-6F9B14990FD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0,'0'24'188,"0"0"-173,0 0-15,0 1 16,0-1 0,24 0-16,-24 0 15,0 0 1,24 1-16,-24-1 15,0 0-15,0 0 16,25-24 0,-25 24-1,24-24 32</inkml:trace>
          <inkml:trace contextRef="#ctx0" brushRef="#br0" timeOffset="-767.3434">-24 24 0,'-24'0'171,"-1"0"-155,1 0 15,0 0-15,24 24 0,-24-24-16,24 24 15,-24-24-15,-25 25 31,25-1 1</inkml:trace>
          <inkml:trace contextRef="#ctx0" brushRef="#br0" timeOffset="4746.2454">387 72 0,'0'-24'16,"0"48"156,0 1-157,-24-25-15,24 24 16,-24 0-16,24 0 15,0 0-15,0 1 0,-24-1 16,24 0 0,-25 0-16,25 0 15,0 0-15,-24-24 16,24 25-16,0-1 16,0 0-16,0 0 15,0 0 1,0 1 93,24-25-93,1 0-1,-1 0-15,0 0 16,0 0 0,0 0-1,0 0-15,1 0 16,-1 0 0,0 0-16</inkml:trace>
          <inkml:trace contextRef="#ctx0" brushRef="#br0" timeOffset="5585.0396">702 314 0,'-73'73'141,"73"-49"-141,0 0 0,0 0 16,0 1-1,0-1 1,24-24 46,0 0-62,1 0 16,-1-24 0,-24-1-16,24 25 15,0-24-15,-24 0 16,24 24-16,-24-24 16,0 0-16,0-1 15,0 1 1,0 0-1,-24 24 1,0 0 0,0 0-1</inkml:trace>
          <inkml:trace contextRef="#ctx0" brushRef="#br0" timeOffset="6477.0592">968 314 0,'24'0'63,"-24"24"-16,0 1-32,0-1 1,0 0-16,-24 0 16,24 0-1,0 1 1,24-50 62,0 1-62,0 0-1,0 0 17,1 24-17,-25-24-15,24 24 16,-24 24 93,0 0-93,0 0-1,0 0 1,0 1 0,0-1-1,24-24 32</inkml:trace>
          <inkml:trace contextRef="#ctx0" brushRef="#br0" timeOffset="7701.1975">1403 314 0,'-72'24'47,"47"-24"-32,25 25-15,-24-1 16,24 0 0,-24-24-1,24 24-15,0 0 16,0 1-1,24-25 32,0 0-31,1 0-16,-1 0 16,0-25-16,0 25 0,-24-24 15,24 24 1,-24-24-16,0 48 250,-24 49-203,0-49-47,24 0 0,0 0 31,-24 1-31,24-1 16,0 0-16,0 0 15,-24-24 1,24 24-16,0 1 15,-25-25 1,25 24-16,-24 0 16,0 0-1,0 0 1,0-24 0,24 24-16,-25-24 15,1 0 1,24-24 15,0 0-31,0 0 0,0 0 16,0 0-16,24-1 15,-24 1 1,25 0-16,-1 24 47,0 0-32,0 0 1,0-24-16,1 24 16,-1 0-16,0-24 15,0 24-15</inkml:trace>
        </inkml:traceGroup>
      </inkml:traceGroup>
    </inkml:traceGroup>
    <inkml:traceGroup>
      <inkml:annotationXML>
        <emma:emma xmlns:emma="http://www.w3.org/2003/04/emma" version="1.0">
          <emma:interpretation id="{0481314D-4D6B-4ACE-AA8F-B0A92FC47932}" emma:medium="tactile" emma:mode="ink">
            <msink:context xmlns:msink="http://schemas.microsoft.com/ink/2010/main" type="paragraph" rotatedBoundingBox="22872,9382 25593,9336 25605,10017 22884,10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3226C7-D434-4986-89BA-4E55FD83AE7D}" emma:medium="tactile" emma:mode="ink">
              <msink:context xmlns:msink="http://schemas.microsoft.com/ink/2010/main" type="line" rotatedBoundingBox="22872,9382 25593,9336 25605,10017 22884,10063"/>
            </emma:interpretation>
          </emma:emma>
        </inkml:annotationXML>
        <inkml:traceGroup>
          <inkml:annotationXML>
            <emma:emma xmlns:emma="http://www.w3.org/2003/04/emma" version="1.0">
              <emma:interpretation id="{BED0FEE9-D437-4C8D-8A14-82BC822E601D}" emma:medium="tactile" emma:mode="ink">
                <msink:context xmlns:msink="http://schemas.microsoft.com/ink/2010/main" type="inkWord" rotatedBoundingBox="22872,9382 25593,9336 25605,10017 22884,100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205.25">702 1088 0,'24'0'63,"0"0"-47,0 0-1,0 0 1,1-24 15,-25 0-15,0 0-1,-25 0 48,1 24-48,0 0 1,0 24 0,24 0-1,-24-24-15,24 24 16,0 0-16,-25-24 16,25 25-16,0-1 15,0 0-15,0 0 16,0 0-1,25-24 1,-25 25-16,24-25 16,0 0-1,0 0-15,0 0 16</inkml:trace>
          <inkml:trace contextRef="#ctx0" brushRef="#br0" timeOffset="11127.5943">1016 1088 0,'24'0'63,"0"0"-48,1 25 1,-1-25-16,0 0 16,0 0-16,0 0 15,1 0-15,-1 0 0</inkml:trace>
          <inkml:trace contextRef="#ctx0" brushRef="#br0" timeOffset="10820.8774">1113 822 0,'24'0'78,"-24"24"-62,0 1-16,0-1 16,0 0-16,-24 24 15,24-23-15,-24-1 16,24 0-16,0 0 15,-25 0-15,25 25 16,-24-25 0,24 0-16,0 0 15,0 1 1,0-1 0,0 0 15,24-24-31,1 0 15,-1 0 1,0 0 0,0 0-16,0-24 15</inkml:trace>
          <inkml:trace contextRef="#ctx0" brushRef="#br0" timeOffset="-2063.3834">-363 1113 0,'0'-25'63,"0"50"46,0-1-93,0 0-16,0 0 16,0 0-1,0 1 1,0-1-16,0 0 15,0 0 1,0 0 0,0 0-1,0 1 1,24-25 0,-24 24-1,25-24 110,-25-24-109,24 24-16,0-25 15,0 1 1,0 0-16,-24 0 16,25 24-16,-1-24 0,-24 0 15,24 24-15,-24-25 16,24 25 0,0-24 15,0 24-16</inkml:trace>
          <inkml:trace contextRef="#ctx0" brushRef="#br0" timeOffset="9502.0368">73 1185 0,'0'-24'78,"24"0"-62,-24 0-1,24-1-15,-24 1 16,24 0-16,0 0 16,25-73 15,-25 73-31,-24 0 16,24-1-16,0 1 15,-24 0 1,25 24-16,-25-24 15,24 24 1,-24-24-16,0 48 94,0 0-94,0 0 15,-24 0-15,24 1 16,0-1-16,-25 24 16,25-24-16,-24 25 15,24-25-15,0 0 16,0 0-16,-24 1 16,24-1-1,0 0 1,24-24 62,-24-24-78,24 0 16,1-1-16,-1 1 15,0 0-15,0 0 16,0 0-16,-24-1 15,24 1-15,1 0 16,-25 0 0,24 0-1,-24-1 1,24 25 0,-24 25 124,0-1-124,0 0-16,0 0 15,0 0 1,0 25-16,0-25 16,-24 0-16,24 0 0,0 1 15,0-1 1,0 0 15</inkml:trace>
          <inkml:trace contextRef="#ctx0" brushRef="#br0" timeOffset="11989.5091">1282 798 0,'24'194'109,"-24"-170"-93,0 0-16,0 0 15,-24 0-15,24 1 16,0-1-16,0 0 16,0 0-1,24-24 48,1-24-63,-1 0 15,0 24 1,-24-24-16,24-1 0,0 25 16,-24-24-1,0 48 95,0 1-95,0-1 1,0 0-16,0 0 15,0 0-15,0 1 16,-24-25-16,24 24 16</inkml:trace>
          <inkml:trace contextRef="#ctx0" brushRef="#br0" timeOffset="12485.4795">1669 1088 0,'0'25'63,"-24"-1"-63,0 0 31,24 0-31,0 0 0,-24-24 15,24 25-15,0-1 16,24-24 15,0 0-31,0 0 16,25 0-16,-25 0 16,0-24-16,0-1 15,-24 1-15,24 24 16,-24-24-16,0 0 15,0 0-15,-24-1 16,0 25 0,0 0-16,0 0 0,-1 0 15,25-24 1</inkml:trace>
          <inkml:trace contextRef="#ctx0" brushRef="#br0" timeOffset="13378.4388">2056 1088 0,'-97'73'63,"73"-73"-63,24 24 15,-24 0-15,0-24 0,24 25 16,0-1-16,-24-24 16,24 24-16,0 0 31,24-24-16,0 0-15,0 0 16,25 0-16,-25 0 16,0-24-16,0 0 15,0 0-15,1 24 16,-1-49-16,48-96 47,-47 121-47,-25-25 0,24 25 15,-24-24-15,24 24 16,-24-25-16,0 25 16,24 0-16,-24 0 15,24 0-15,-24-1 16,0 1 0,25 24-1,-25 24 63,-25 1-78,1-1 16,0 24-16,24 0 16,-24 1-16,0-25 15,-1 24-15,1 1 16,0-1-16,24 1 15,-24-25-15,24 24 16,0-24-16,0 1 16,0-1-16,0 0 15,0 0 1,0 0-16,24-24 16,0 0-16,0 0 15,1 0-15,-1 0 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0:13.1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949D0EAF-4A22-4C31-A55C-45B8555DD456}" emma:medium="tactile" emma:mode="ink">
          <msink:context xmlns:msink="http://schemas.microsoft.com/ink/2010/main" type="writingRegion" rotatedBoundingBox="19131,11148 20798,10251 21042,10705 19375,11601">
            <msink:destinationLink direction="with" ref="{3F0A5D64-B637-4438-9F9A-1760887BA391}"/>
          </msink:context>
        </emma:interpretation>
      </emma:emma>
    </inkml:annotationXML>
    <inkml:traceGroup>
      <inkml:annotationXML>
        <emma:emma xmlns:emma="http://www.w3.org/2003/04/emma" version="1.0">
          <emma:interpretation id="{05753C3F-6C77-47CF-BD9D-E1DBFBF9A360}" emma:medium="tactile" emma:mode="ink">
            <msink:context xmlns:msink="http://schemas.microsoft.com/ink/2010/main" type="paragraph" rotatedBoundingBox="19131,11148 20798,10251 21042,10705 19375,11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EF221E-4E50-4968-91A4-5848237A39C3}" emma:medium="tactile" emma:mode="ink">
              <msink:context xmlns:msink="http://schemas.microsoft.com/ink/2010/main" type="line" rotatedBoundingBox="19131,11148 20798,10251 21042,10705 19375,11601"/>
            </emma:interpretation>
          </emma:emma>
        </inkml:annotationXML>
        <inkml:traceGroup>
          <inkml:annotationXML>
            <emma:emma xmlns:emma="http://www.w3.org/2003/04/emma" version="1.0">
              <emma:interpretation id="{F71B175F-0DC0-4AA1-B4A7-E65C860D8783}" emma:medium="tactile" emma:mode="ink">
                <msink:context xmlns:msink="http://schemas.microsoft.com/ink/2010/main" type="inkWord" rotatedBoundingBox="19188,11254 19471,11101 19638,11412 19355,11564">
                  <msink:destinationLink direction="with" ref="{C62BB76D-9978-4A49-B05C-999540777D7F}"/>
                </msink:context>
              </emma:interpretation>
            </emma:emma>
          </inkml:annotationXML>
          <inkml:trace contextRef="#ctx0" brushRef="#br0">316 3943 0,'0'24'93,"0"0"-77,0 1 0,24-25 15,-24 24 0,24-24-31,-24 24 78,0 0-62,0 0 15,-48-24 16,24 0-31,-1 0-1,1 0 1,24-24-1</inkml:trace>
          <inkml:trace contextRef="#ctx0" brushRef="#br0" timeOffset="-578.15">340 3725 0,'24'0'329,"0"24"-314,1-24 16,-25 25-15,0-1 15,0 0 1,-25-24-17,25 24-15,-24-24 31,0 0-15,24 24 0,-24-24-1,0 0-15,24 25 16,-25-25-16,25 24 47,0 0-16,25-24-15,-1 0-1</inkml:trace>
        </inkml:traceGroup>
        <inkml:traceGroup>
          <inkml:annotationXML>
            <emma:emma xmlns:emma="http://www.w3.org/2003/04/emma" version="1.0">
              <emma:interpretation id="{589B0F58-271B-4EAF-90BF-7BE38CD37E39}" emma:medium="tactile" emma:mode="ink">
                <msink:context xmlns:msink="http://schemas.microsoft.com/ink/2010/main" type="inkWord" rotatedBoundingBox="19778,10812 20003,10690 20161,10984 19936,11106"/>
              </emma:interpretation>
            </emma:emma>
          </inkml:annotationXML>
          <inkml:trace contextRef="#ctx0" brushRef="#br0" timeOffset="20565.048">969 3459 0,'-24'0'47,"24"24"-32,0 1 32,24-1-31,0 0 15,-24 24 16,0-24 0,-24-24-32,0 0 1,24 25-16,-24-25 16,-1 0-1,1 0 32,0 0-31,0 0 15</inkml:trace>
          <inkml:trace contextRef="#ctx0" brushRef="#br0" timeOffset="20046.675">896 3338 0,'-24'-24'62,"48"24"48,1 0-95,-25 24 1,24-24-16,-24 24 62,0 1-30,-24-25-17,24 24 1,0 0 15,0 0-15,24-24 31,0 0-32</inkml:trace>
        </inkml:traceGroup>
        <inkml:traceGroup>
          <inkml:annotationXML>
            <emma:emma xmlns:emma="http://www.w3.org/2003/04/emma" version="1.0">
              <emma:interpretation id="{4874DDB2-C874-4961-90E6-6CC92882A66E}" emma:medium="tactile" emma:mode="ink">
                <msink:context xmlns:msink="http://schemas.microsoft.com/ink/2010/main" type="inkWord" rotatedBoundingBox="20274,10533 20798,10251 21042,10705 20517,10987"/>
              </emma:interpretation>
            </emma:emma>
          </inkml:annotationXML>
          <inkml:trace contextRef="#ctx0" brushRef="#br0" timeOffset="17863.2668">1235 3217 0,'0'-24'78,"24"-24"-15,-24 23-48,-24 25 32,0 0-31,48 25 140,0-25-140,-24 24-1,24-24-15,1 0 0,-25 24 16,24-24 0,-24 24 15,-24-24-16,24 24 1,24-24 47,0 0-63,0 0 15,0 0-15,1 0 16</inkml:trace>
          <inkml:trace contextRef="#ctx0" brushRef="#br0" timeOffset="18510.3479">1525 3145 0,'-24'48'62,"48"-48"-62,0 0 16,1 0-16,-1 0 16,0 0-16,24 0 15,-23-24-15,-1 24 16,0 0-1,0 0 1,0 0 0,-24 24-16,25-24 15,-25 24 1,0 0 0,-25-24-1,50 0 79,-1 0-78,73 25 62,-97-1-63,0 0 17,-25-24-17,1 0 1,0 0-16,0 0 15,0 0-15,-1 0 16</inkml:trace>
          <inkml:trace contextRef="#ctx0" brushRef="#br0" timeOffset="18614.6395">1840 3266 0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46.36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EE462B94-F268-427D-A3A1-EC8D9E05818C}" emma:medium="tactile" emma:mode="ink">
          <msink:context xmlns:msink="http://schemas.microsoft.com/ink/2010/main" type="writingRegion" rotatedBoundingBox="17509,8187 18907,8510 18607,9809 17209,9485"/>
        </emma:interpretation>
      </emma:emma>
    </inkml:annotationXML>
    <inkml:traceGroup>
      <inkml:annotationXML>
        <emma:emma xmlns:emma="http://www.w3.org/2003/04/emma" version="1.0">
          <emma:interpretation id="{7B4132EF-ED67-4835-8BF4-E86B6F12D938}" emma:medium="tactile" emma:mode="ink">
            <msink:context xmlns:msink="http://schemas.microsoft.com/ink/2010/main" type="paragraph" rotatedBoundingBox="17513,8188 18784,8496 18609,9220 17338,8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523C8E-CB4F-433B-9277-CF47038E883C}" emma:medium="tactile" emma:mode="ink">
              <msink:context xmlns:msink="http://schemas.microsoft.com/ink/2010/main" type="line" rotatedBoundingBox="17513,8188 18784,8496 18609,9220 17338,8912"/>
            </emma:interpretation>
          </emma:emma>
        </inkml:annotationXML>
        <inkml:traceGroup>
          <inkml:annotationXML>
            <emma:emma xmlns:emma="http://www.w3.org/2003/04/emma" version="1.0">
              <emma:interpretation id="{4E634058-E42D-4B12-87B0-BB7C6187D696}" emma:medium="tactile" emma:mode="ink">
                <msink:context xmlns:msink="http://schemas.microsoft.com/ink/2010/main" type="inkWord" rotatedBoundingBox="17513,8188 18784,8496 18609,9220 17338,89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389 290 0,'-24'0'62,"24"25"-62,-24-25 16,0 24-16,24 0 15,-73 145 79,73-144-63,24-25 1,0 0-17,1 0 1,-1-25 0,-24 1-1,24 0-15,-24 0 16,24 24-1,-24-24-15,0-1 16,0 1 0,0 48 93,0 1-109,0-1 16,-24 0-1,24 0-15,0 0 16,0 1 0,0-1-1,24-24 16,0 0-15,-24-24-16</inkml:trace>
          <inkml:trace contextRef="#ctx0" brushRef="#br0" timeOffset="811.8978">510 436 0,'73'-25'47,"-73"50"62,24-25-93,-24 24 0,0 0-16,0 0 15,0 0 1,0 1 0,0-50 124,24 1-124,-24 0-16,24 0 15,0 24-15,-24-24 16,25 24-16,-25-25 16,24 25 31</inkml:trace>
          <inkml:trace contextRef="#ctx0" brushRef="#br0" timeOffset="-979.7707">147 24 0,'0'-24'62,"0"48"63,0 1-109,-24-1-1,24 0-15,-24 0 16,24 25-16,-24-25 0,24 0 16,0 0-1,-24 0-15,24 0 16,0 1-16,-25-1 0,25 24 15,-24-48-15,24 24 16,0 1-16,0-1 16,0 0-1,0 0 48,24 0-1,1-24-46,-1 0-16,0 0 16,-24 25-1,24-25-15,0 0 16,0 0 15,1 0-15,-25-25-1</inkml:trace>
          <inkml:trace contextRef="#ctx0" brushRef="#br0" timeOffset="1763.4289">897 411 0,'-72'73'78,"47"-49"-78,25 0 15,0 1 17,25-25 14,-1 0-30,0 0 0,0 0-1,0-25 1,1 1 0,-25 0-16,24 24 0,-24-24 15,0 0 1,0 48 78,0 0-79,0 0-15,-24 0 16,24 1-1,0-1 1,0 48 0,-49 49 46,49-97-62,-24-24 0,24 25 16,-24-1-1,24 0-15,-24 0 16,-1-24 0,25 24-16,-24-24 31,24-24-15,-24 24-1,24-24-15,-24 24 16,24-24-16,0 0 15,0-1 1,0 1 0</inkml:trace>
          <inkml:trace contextRef="#ctx0" brushRef="#br0" timeOffset="2534.6961">1139 557 0,'24'0'63,"0"0"-48,1 0 1,-1 0-16,0 0 16,0-25-1,0 25 1,-24-24-1,0 0 1,-24 24 15,24-24-15,-24 24-16,0 0 16,0 0 15,-1 0-16,1 24 1,24 0 0,-24-24-1,24 24-15,-24 1 16,24-1-16,0 0 16,-24-24-16,24 24 15,0 0-15,0 1 16,0-1-16,0 0 15,169 0 48</inkml:trace>
        </inkml:traceGroup>
      </inkml:traceGroup>
    </inkml:traceGroup>
    <inkml:traceGroup>
      <inkml:annotationXML>
        <emma:emma xmlns:emma="http://www.w3.org/2003/04/emma" version="1.0">
          <emma:interpretation id="{3AC896D5-6319-4054-9E31-170497011A13}" emma:medium="tactile" emma:mode="ink">
            <msink:context xmlns:msink="http://schemas.microsoft.com/ink/2010/main" type="paragraph" rotatedBoundingBox="17348,8952 18731,9272 18607,9809 17224,9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8021EE-B7DC-493E-A999-FDB070510DBD}" emma:medium="tactile" emma:mode="ink">
              <msink:context xmlns:msink="http://schemas.microsoft.com/ink/2010/main" type="line" rotatedBoundingBox="17348,8952 18731,9272 18607,9809 17224,9489"/>
            </emma:interpretation>
          </emma:emma>
        </inkml:annotationXML>
        <inkml:traceGroup>
          <inkml:annotationXML>
            <emma:emma xmlns:emma="http://www.w3.org/2003/04/emma" version="1.0">
              <emma:interpretation id="{AA05912F-329A-4EC4-8464-3B83D528C428}" emma:medium="tactile" emma:mode="ink">
                <msink:context xmlns:msink="http://schemas.microsoft.com/ink/2010/main" type="inkWord" rotatedBoundingBox="17348,8952 18731,9272 18607,9809 17224,948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531.1386">341 871 0,'0'-24'47,"0"48"0,0 0-31,0 0-16,0 1 0,0-1 15,0 0-15,-24 0 16,24 0-16,-25 1 15,25-1-15,0 24 16,-24-24-16,24 1 16,0-1-16,0 0 15,0 0-15,0 0 16,0 0 0,0 1-1,0-1 1,73-24 46</inkml:trace>
          <inkml:trace contextRef="#ctx0" brushRef="#br0" timeOffset="5311.9826">534 1161 0,'-24'25'94,"0"-25"-94,24 24 16,-24-24-16,24 24 0,0 0 15,-24-24 1,24 24-16,0 0 16,0 1-1,0-1 32,24-24-47,0 0 16,0 0-1,0-24 1,1-1 0,-25 1-1,24 0-15,-24 0 16,24 0-1,-24 0 1,0 48 78,0 0-79,0 0-15,-24 0 16,24 0-16,0 1 0,0-1 16,0 0-1,24-24 17,0 0-32</inkml:trace>
          <inkml:trace contextRef="#ctx0" brushRef="#br0" timeOffset="3751.6492">75 992 0,'-24'0'63,"-1"0"-48,1 0-15,24 24 16,-24-24-16,0 0 0,24 24 16,-24-24-16,24 25 15,-25-25-15,25 24 16,-24-24-16,24 24 15,-24 0-15,24 0 16,-24 1 0,24-1-1,0 0-15,0 0 16,24 0 0,0-24-16,-24 24 15,24-24-15,1 0 16,-1 0-16,24 0 15,-24 0-15,1 0 16,-1 0-16</inkml:trace>
          <inkml:trace contextRef="#ctx0" brushRef="#br0" timeOffset="6121.9712">921 1186 0,'-24'0'63,"0"0"-48,0 0 1,0 24 15,-1 0 0,25 0-15,25 0 15,-1-24-15,0 0 0,-24 24-16,24-24 15,0 25 1,1-25 15,-25 24-31,0 0 47,0 0-31,0 0 15,-25-24-16,1 0 17,-73 25 15,73-25-47,24-25 15,0 1 1,0 0-1</inkml:trace>
          <inkml:trace contextRef="#ctx0" brushRef="#br0" timeOffset="7008.6633">1187 1210 0,'-24'0'62,"0"0"-46,0 0 0,0 0-16,0 0 15,24 24-15,-25 0 32,25 0-17,0 0 16,25-24-15,-25 25-16,24-25 16,0 0-16,0 24 15,0-24 1,-24 24 0,24-24-16,-24 24 15,25-24 16,-25 24-31,0 1 32,0-1-1,0 0 16,0 0-16,-25-24-31,1 24 16,0-24-1,0 0 1,0 0-16,0 0 16,-1 0-1,1 0-15,24-24 16,0 0 31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57.59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C62BB76D-9978-4A49-B05C-999540777D7F}" emma:medium="tactile" emma:mode="ink">
          <msink:context xmlns:msink="http://schemas.microsoft.com/ink/2010/main" type="inkDrawing" rotatedBoundingBox="18533,11254 18868,10973 19126,11281 18791,11561" semanticType="callout" shapeName="Other">
            <msink:sourceLink direction="with" ref="{3F0A5D64-B637-4438-9F9A-1760887BA391}"/>
            <msink:sourceLink direction="with" ref="{F71B175F-0DC0-4AA1-B4A7-E65C860D8783}"/>
          </msink:context>
        </emma:interpretation>
      </emma:emma>
    </inkml:annotationXML>
    <inkml:trace contextRef="#ctx0" brushRef="#br0">0 3 0,'24'96'94,"0"-71"-94,-24-1 16,24-24-16,-24 24 15,0 0-15,24 0 16,-24 1 0,25-1-1,-25 0 1,0 0 15,24-24-15,-24 24-1,0 0 17,24-24-32,0 0 15,-24-24 1,24 0 0,1 0 15,-25 0-31,24 0 15,-24-1-15,24 1 16,0 0-16,-24 0 16,24 0-16,-24-1 15,25 1-15,-25 0 16,24 24-16,-24-24 16,0 0-16,24 24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3:18.206"/>
    </inkml:context>
    <inkml:brush xml:id="br0">
      <inkml:brushProperty name="width" value="0.07938" units="cm"/>
      <inkml:brushProperty name="height" value="0.07938" units="cm"/>
      <inkml:brushProperty name="color" value="#ED7D31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C165067D-50B3-4A37-A3EE-2BA666338394}" emma:medium="tactile" emma:mode="ink">
          <msink:context xmlns:msink="http://schemas.microsoft.com/ink/2010/main" type="writingRegion" rotatedBoundingBox="6607,6700 11147,6527 11205,8056 6665,8229">
            <msink:destinationLink direction="with" ref="{16321041-7D6B-4EA9-A0BA-3CBBD2DCCE0C}"/>
          </msink:context>
        </emma:interpretation>
      </emma:emma>
    </inkml:annotationXML>
    <inkml:traceGroup>
      <inkml:annotationXML>
        <emma:emma xmlns:emma="http://www.w3.org/2003/04/emma" version="1.0">
          <emma:interpretation id="{340C6528-958A-45A3-A508-804E4B229A98}" emma:medium="tactile" emma:mode="ink">
            <msink:context xmlns:msink="http://schemas.microsoft.com/ink/2010/main" type="paragraph" rotatedBoundingBox="7359,6608 10331,6642 10321,7515 7349,74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C13948C-8966-4456-ACAE-CAFDC9362AAE}" emma:medium="tactile" emma:mode="ink">
              <msink:context xmlns:msink="http://schemas.microsoft.com/ink/2010/main" type="inkBullet" rotatedBoundingBox="7354,7111 7369,7112 7368,7127 7353,7126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702-750 0</inkml:trace>
      </inkml:traceGroup>
      <inkml:traceGroup>
        <inkml:annotationXML>
          <emma:emma xmlns:emma="http://www.w3.org/2003/04/emma" version="1.0">
            <emma:interpretation id="{1282AB67-9447-4FFD-9CFE-D9435D2F47DC}" emma:medium="tactile" emma:mode="ink">
              <msink:context xmlns:msink="http://schemas.microsoft.com/ink/2010/main" type="line" rotatedBoundingBox="7650,6611 10331,6642 10321,7515 7640,7485"/>
            </emma:interpretation>
          </emma:emma>
        </inkml:annotationXML>
        <inkml:traceGroup>
          <inkml:annotationXML>
            <emma:emma xmlns:emma="http://www.w3.org/2003/04/emma" version="1.0">
              <emma:interpretation id="{31427147-AA4A-4762-B236-63B34C232433}" emma:medium="tactile" emma:mode="ink">
                <msink:context xmlns:msink="http://schemas.microsoft.com/ink/2010/main" type="inkWord" rotatedBoundingBox="7650,6611 10331,6642 10321,7515 7640,748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4333.5298">2419-1234 0,'-24'0'140,"-24"48"-93,24-48-31,24 24-16,-25-24 31,25 25-31,-24-1 31,0 0-15,0 0 15,24 0-15,-24-24-1,24 25-15,0-1 16,-24 0 0,24 0-1,-25-24 1,25 24-1,0 0 1,-24-24-16,24 25 16,-24-1-1,24 0-15,-24 0 32,24 0-32,-24-24 15,24 25 1,0-1-1,-25-24 1,25 24 0,0 0-1,-24 0 1,24 1 0,0-1-1,0 0 1,0 0-1,0 0 17,0 1-17,0-1 17,0 0-17,24-24 1,-24 24-1,25-24 1,-1 24 0,-24 0 15,24-24-31,0 0 31,0 0-15,1 0 15,-1 25-15,0-25 15,0 0 0,0 0-15,0-25-16,1 1 31,-1 0-15,0 24-1,0-24 1,0 0 0,-24 0-16,25 24 15,-25-25-15,24 25 16,-24-24-1,24 0-15,0 0 16,-24 0 0,24-1-1,-24 1 1,25 24 0,-25-24-16,24 24 0,-24-24 15,0 0 1,24 24-16,-24-25 15,0 1 1,24 24-16,-24-24 16,24 0-1,-24 0 1,25 24 0,-25-25-16,24 25 15,-24-24-15,24 24 16,-24-24-16,0 0 15,24 24 1,-24-24 0,0 0 15,0-1 0,24 25-31,-24-24 31,24 24 1,-24-24-32,0 0 31,25 24-15,-25-24 15,-25 24 31</inkml:trace>
          <inkml:trace contextRef="#ctx0" brushRef="#br1" timeOffset="-12009.0898">3145-1041 0,'0'-24'78,"0"0"0,-24 24 16,0 0-16,24 24-78,-24 0 31,24 1-31,-25-25 16,25 24-16,-24-24 15,24 24-15,0 0 16,-24 0 0,24 0-1,-24 1 1,24-1 0,0 0-1,-24-24-15,24 24 16,0 0-1,0 1-15,-25-25 16,25 24-16,0 0 16,0 0-16,-24 0 15,24 1 1,0-1 0,0 0 15,-24 0-16,24 0 1,0 1 0,0-1 15,0 0-15,24-24 15,-24 24-16,24-24-15,1 0 47,-25 24-47,24-24 16,0 0 15,0 0-15,0 0 15,1 0-31,-1 0 31,-24-24-31,24 24 0,0 0 16,0 0 0,-24-24-1,25 24 1,-1 0-16,-24-24 15,24 24-15,0-24 16,0 24 0,-24-25-1,24 25-15,-24-24 16,25 24-16,-1-24 31,0 0-31,-24 0 16,24 24-1,-24-25 1,24 25 0,-24-24-1,25 24-15,-25-24 16,24 0 0,0 0 15,-24-1-16,24 25 1,0-24 0,-24 0-16,25 24 15,-25-24 1,24 24 15,-24-24-15,24-1-1,-24 1 1,24 24 0,-24-24-16,0 0 62,24 24-46,-24-24-1</inkml:trace>
          <inkml:trace contextRef="#ctx0" brushRef="#br0" timeOffset="6822.9941">1839-920 0</inkml:trace>
          <inkml:trace contextRef="#ctx0" brushRef="#br0" timeOffset="6636.8313">2057-871 0</inkml:trace>
          <inkml:trace contextRef="#ctx0" brushRef="#br0" timeOffset="7935.0328">2952-847 0</inkml:trace>
          <inkml:trace contextRef="#ctx0" brushRef="#br1" timeOffset="14286.2103">1307-871 0,'24'-49'63,"-24"25"-16</inkml:trace>
          <inkml:trace contextRef="#ctx0" brushRef="#br1" timeOffset="14488.2314">1331-1065 0,'24'-24'46</inkml:trace>
          <inkml:trace contextRef="#ctx0" brushRef="#br1" timeOffset="15320.9645">1089-533 0</inkml:trace>
          <inkml:trace contextRef="#ctx0" brushRef="#br1" timeOffset="15487.0611">1089-533 0,'73'-72'16</inkml:trace>
          <inkml:trace contextRef="#ctx0" brushRef="#br1" timeOffset="15118.3887">1162-775 0,'0'97'16</inkml:trace>
          <inkml:trace contextRef="#ctx0" brushRef="#br1" timeOffset="14976.7195">1162-775 0</inkml:trace>
          <inkml:trace contextRef="#ctx0" brushRef="#br1" timeOffset="14810.2954">1331-1065 0,'-97'97'0,"73"-73"47</inkml:trace>
          <inkml:trace contextRef="#ctx0" brushRef="#br1" timeOffset="15644.8173">1355-871 0</inkml:trace>
          <inkml:trace contextRef="#ctx0" brushRef="#br1" timeOffset="16169.592">1452-992 0</inkml:trace>
          <inkml:trace contextRef="#ctx0" brushRef="#br1" timeOffset="15914.7707">1621-1113 0</inkml:trace>
          <inkml:trace contextRef="#ctx0" brushRef="#br1" timeOffset="17655.236">2178-629 0</inkml:trace>
          <inkml:trace contextRef="#ctx0" brushRef="#br1" timeOffset="17475.2679">2323-799 0</inkml:trace>
          <inkml:trace contextRef="#ctx0" brushRef="#br1" timeOffset="17293.9407">2468-1089 0,'-73'121'16</inkml:trace>
          <inkml:trace contextRef="#ctx0" brushRef="#br1" timeOffset="17120.288">2468-1089 0,'-24'0'46</inkml:trace>
          <inkml:trace contextRef="#ctx0" brushRef="#br1" timeOffset="18978.8984">2202-823 0,'24'24'47,"-24"0"-32,0 1 1,-24-25-16</inkml:trace>
          <inkml:trace contextRef="#ctx0" brushRef="#br1" timeOffset="19138.2519">2202-533 0</inkml:trace>
          <inkml:trace contextRef="#ctx0" brushRef="#br1" timeOffset="18126.7114">2395-629 0,'97'-97'46</inkml:trace>
          <inkml:trace contextRef="#ctx0" brushRef="#br1" timeOffset="18778.2296">2613-1137 0,'-145'-25'0,"121"50"47,-1-1-47</inkml:trace>
          <inkml:trace contextRef="#ctx0" brushRef="#br1" timeOffset="18316.6901">2516-871 0</inkml:trace>
          <inkml:trace contextRef="#ctx0" brushRef="#br1" timeOffset="18567.6966">2613-1137 0</inkml:trace>
          <inkml:trace contextRef="#ctx0" brushRef="#br1" timeOffset="19355.1273">2395-654 0,'0'-24'46</inkml:trace>
          <inkml:trace contextRef="#ctx0" brushRef="#br1" timeOffset="19640.2027">2613-1065 0,'-24'24'62,"24"1"-46</inkml:trace>
          <inkml:trace contextRef="#ctx0" brushRef="#br1" timeOffset="20533.7855">3121-799 0,'-24'0'16,"24"24"0,0 1-16</inkml:trace>
          <inkml:trace contextRef="#ctx0" brushRef="#br1" timeOffset="20355.0127">3194-944 0</inkml:trace>
          <inkml:trace contextRef="#ctx0" brushRef="#br1" timeOffset="20747.7785">3073-581 0,'0'24'47,"-25"-24"-32</inkml:trace>
          <inkml:trace contextRef="#ctx0" brushRef="#br1" timeOffset="20886.2466">3073-581 0,'24'73'0</inkml:trace>
          <inkml:trace contextRef="#ctx0" brushRef="#br1" timeOffset="21523.0731">3194-726 0,'-49'48'47,"49"-24"-32</inkml:trace>
          <inkml:trace contextRef="#ctx0" brushRef="#br1" timeOffset="21806.998">3169-992 0,'25'0'63</inkml:trace>
          <inkml:trace contextRef="#ctx0" brushRef="#br1" timeOffset="21366.2243">3435-775 0,'-96'-96'0,"-1"120"47,97 0-32</inkml:trace>
          <inkml:trace contextRef="#ctx0" brushRef="#br1" timeOffset="22455.5543">3242-581 0</inkml:trace>
          <inkml:trace contextRef="#ctx0" brushRef="#br1" timeOffset="21073.0768">3314-605 0,'49'-49'47,"-25"49"-32</inkml:trace>
          <inkml:trace contextRef="#ctx0" brushRef="#br1" timeOffset="21215.4426">3435-775 0</inkml:trace>
          <inkml:trace contextRef="#ctx0" brushRef="#br1" timeOffset="22280.2533">3629-775 0</inkml:trace>
          <inkml:trace contextRef="#ctx0" brushRef="#br1" timeOffset="-16874.3384">1355-1137 0,'0'24'312,"-24"-24"-296,0 0 15,24 24-15,-25-24-1,25 24 1,-24-24-1,24 24 1,-24-24 0,24 25-1,-24-25 1,24 24 0,-24 0 15,0 0 0,24 0-15,-25-24 15,25 24-31,0 1 16,-24-25-1,24 24 1,0 0-1,-24-24 1,24 24 0,-24 0-1,24 1 1,-24-25 0,24 24-1,0 0 16,-25 0-15,25 0 0,-24-24-1,24 25 1,0-1 0,0 0 15,0 0-16,0 0 17,0 1-1,0-1 0,0 0 0,24-24 1,1 0-1,-25 24-15,24-24-1,0 0 16,0 0-15,-24-24 0,24 24-1,-24-24 1,25 24 0,-1-24-1,-24-1 1,24 25-1,-24-24 1,24 24-16,-24-24 16,24 24-1,-24-24 1,24 24-16,-24-24 16,25 24-1,-25-25 1,24 25-1,-24-24-15,24 24 16,-24-24 0,24 0-1,0 0 1,1-1 0,-25 1-1,24 24 1,0-24-1,0 0 1,-24 0 0,24 24-16,-24-25 31,25 25-31,-25-24 16,24 24-1,-24-24-15,24 24 16,0-24-1,0 0 1,-24 0-16,25 24 16,-25-25-1,24 25 1,-24-24-16,24 24 16,-24-24-1,24 24 1,-24-24-1,24 24 1,-24-24 0,24 24-16,1-25 15,-1 1 1,-24 0 0,24 24-16,-24-24 15,24 24-15</inkml:trace>
        </inkml:traceGroup>
      </inkml:traceGroup>
    </inkml:traceGroup>
    <inkml:traceGroup>
      <inkml:annotationXML>
        <emma:emma xmlns:emma="http://www.w3.org/2003/04/emma" version="1.0">
          <emma:interpretation id="{71EF67B2-1E50-4293-AD81-ACD223AF2D68}" emma:medium="tactile" emma:mode="ink">
            <msink:context xmlns:msink="http://schemas.microsoft.com/ink/2010/main" type="paragraph" rotatedBoundingBox="6630,7303 11170,7130 11205,8056 6665,82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3161F3-91DC-40CA-A0E6-6146A9C80AC4}" emma:medium="tactile" emma:mode="ink">
              <msink:context xmlns:msink="http://schemas.microsoft.com/ink/2010/main" type="inkBullet" rotatedBoundingBox="6652,7862 6797,7856 6798,7874 6652,7879"/>
            </emma:interpretation>
            <emma:one-of disjunction-type="recognition" id="oneOf2">
              <emma:interpretation id="interp2" emma:lang="" emma:confidence="0">
                <emma:literal>-</emma:literal>
              </emma:interpretation>
            </emma:one-of>
          </emma:emma>
        </inkml:annotationXML>
        <inkml:trace contextRef="#ctx0" brushRef="#br0" timeOffset="-5182.9299">0 0 0,'146'0'16</inkml:trace>
        <inkml:trace contextRef="#ctx0" brushRef="#br0" timeOffset="-5618.323">0 0 0</inkml:trace>
      </inkml:traceGroup>
      <inkml:traceGroup>
        <inkml:annotationXML>
          <emma:emma xmlns:emma="http://www.w3.org/2003/04/emma" version="1.0">
            <emma:interpretation id="{E9788762-C220-4689-9870-926E2986E67B}" emma:medium="tactile" emma:mode="ink">
              <msink:context xmlns:msink="http://schemas.microsoft.com/ink/2010/main" type="line" rotatedBoundingBox="6794,7297 11170,7130 11205,8056 6830,8222"/>
            </emma:interpretation>
          </emma:emma>
        </inkml:annotationXML>
        <inkml:traceGroup>
          <inkml:annotationXML>
            <emma:emma xmlns:emma="http://www.w3.org/2003/04/emma" version="1.0">
              <emma:interpretation id="{499638BA-9C49-4F7F-B0E2-4A9124CC6F66}" emma:medium="tactile" emma:mode="ink">
                <msink:context xmlns:msink="http://schemas.microsoft.com/ink/2010/main" type="inkWord" rotatedBoundingBox="6798,7392 7695,7358 7721,8047 6824,808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3930.4569">315-460 0,'-24'0'47</inkml:trace>
          <inkml:trace contextRef="#ctx0" brushRef="#br0" timeOffset="-4957.6686">170 145 0</inkml:trace>
          <inkml:trace contextRef="#ctx0" brushRef="#br0" timeOffset="-3531.3181">339-146 0</inkml:trace>
          <inkml:trace contextRef="#ctx0" brushRef="#br0" timeOffset="-4313.9084">339-49 0</inkml:trace>
          <inkml:trace contextRef="#ctx0" brushRef="#br0" timeOffset="-2939.2859">460 193 0</inkml:trace>
          <inkml:trace contextRef="#ctx0" brushRef="#br0" timeOffset="-3269.4612">702 169 0</inkml:trace>
          <inkml:trace contextRef="#ctx0" brushRef="#br0" timeOffset="-2271.6813">992 120 0</inkml:trace>
          <inkml:trace contextRef="#ctx0" brushRef="#br0" timeOffset="-233.2632">557-388 0</inkml:trace>
          <inkml:trace contextRef="#ctx0" brushRef="#br0" timeOffset="-479.7826">1041-170 0</inkml:trace>
          <inkml:trace contextRef="#ctx0" brushRef="#br0" timeOffset="285.6527">895-339 0</inkml:trace>
        </inkml:traceGroup>
        <inkml:traceGroup>
          <inkml:annotationXML>
            <emma:emma xmlns:emma="http://www.w3.org/2003/04/emma" version="1.0">
              <emma:interpretation id="{39642831-7E3E-4794-849E-A824808D2719}" emma:medium="tactile" emma:mode="ink">
                <msink:context xmlns:msink="http://schemas.microsoft.com/ink/2010/main" type="inkWord" rotatedBoundingBox="8026,7250 9587,7191 9623,8116 8061,8176"/>
              </emma:interpretation>
            </emma:emma>
          </inkml:annotationXML>
          <inkml:trace contextRef="#ctx0" brushRef="#br0" timeOffset="-675.5824">1428-25 0</inkml:trace>
          <inkml:trace contextRef="#ctx0" brushRef="#br0" timeOffset="-1786.5781">1645 169 0</inkml:trace>
          <inkml:trace contextRef="#ctx0" brushRef="#br0" timeOffset="-892.7313">1984 48 0</inkml:trace>
          <inkml:trace contextRef="#ctx0" brushRef="#br0" timeOffset="-1538.5331">2081 193 0</inkml:trace>
          <inkml:trace contextRef="#ctx0" brushRef="#br0" timeOffset="-1176.8556">2540 96 0</inkml:trace>
          <inkml:trace contextRef="#ctx0" brushRef="#br0" timeOffset="613.2415">1452-73 0</inkml:trace>
          <inkml:trace contextRef="#ctx0" brushRef="#br0" timeOffset="844.0235">1863-146 0</inkml:trace>
          <inkml:trace contextRef="#ctx0" brushRef="#br0" timeOffset="1401.8436">2444-49 0</inkml:trace>
          <inkml:trace contextRef="#ctx0" brushRef="#br0" timeOffset="1566.4902">2613 96 0</inkml:trace>
          <inkml:trace contextRef="#ctx0" brushRef="#br0" timeOffset="2302.9831">2758 120 0</inkml:trace>
          <inkml:trace contextRef="#ctx0" brushRef="#br0" timeOffset="1770.2778">2927 241 0</inkml:trace>
          <inkml:trace contextRef="#ctx0" brushRef="#br0" timeOffset="5730.5589">2637-218 0,'-48'0'47,"24"0"-16</inkml:trace>
          <inkml:trace contextRef="#ctx0" brushRef="#br0" timeOffset="5512.1511">2831-194 0</inkml:trace>
          <inkml:trace contextRef="#ctx0" brushRef="#br0" timeOffset="-2056.1001">1403 145 0</inkml:trace>
          <inkml:trace contextRef="#ctx0" brushRef="#br0" timeOffset="7035.2159">1452-508 0</inkml:trace>
          <inkml:trace contextRef="#ctx0" brushRef="#br0" timeOffset="6176.8673">1670-363 0,'-25'-25'47</inkml:trace>
          <inkml:trace contextRef="#ctx0" brushRef="#br0" timeOffset="6381.9119">1839-629 0</inkml:trace>
          <inkml:trace contextRef="#ctx0" brushRef="#br0" timeOffset="5944.5927">2250-242 0,'-72'0'47</inkml:trace>
          <inkml:trace contextRef="#ctx0" brushRef="#br0" timeOffset="7455.4329">2661-363 0</inkml:trace>
          <inkml:trace contextRef="#ctx0" brushRef="#br0" timeOffset="8114.8321">2806-581 0</inkml:trace>
          <inkml:trace contextRef="#ctx0" brushRef="#br0" timeOffset="8380.777">2879-194 0,'73'0'47</inkml:trace>
          <inkml:trace contextRef="#ctx0" brushRef="#br0" timeOffset="7626.9395">2927-508 0</inkml:trace>
        </inkml:traceGroup>
        <inkml:traceGroup>
          <inkml:annotationXML>
            <emma:emma xmlns:emma="http://www.w3.org/2003/04/emma" version="1.0">
              <emma:interpretation id="{DC63C61F-B279-46E5-880F-89B4D00148E5}" emma:medium="tactile" emma:mode="ink">
                <msink:context xmlns:msink="http://schemas.microsoft.com/ink/2010/main" type="inkWord" rotatedBoundingBox="9795,7281 11174,7229 11202,7980 9823,8032"/>
              </emma:interpretation>
            </emma:emma>
          </inkml:annotationXML>
          <inkml:trace contextRef="#ctx0" brushRef="#br0" timeOffset="4535.1512">3629 24 0,'-97'24'47,"73"-24"-16</inkml:trace>
          <inkml:trace contextRef="#ctx0" brushRef="#br0" timeOffset="5220.3427">3508-291 0</inkml:trace>
          <inkml:trace contextRef="#ctx0" brushRef="#br0" timeOffset="4724.347">3871-291 0</inkml:trace>
          <inkml:trace contextRef="#ctx0" brushRef="#br0" timeOffset="5040.8716">3992-581 0</inkml:trace>
          <inkml:trace contextRef="#ctx0" brushRef="#br0" timeOffset="8571.611">3314-267 0,'25'-24'47,"-1"24"-16</inkml:trace>
          <inkml:trace contextRef="#ctx0" brushRef="#br0" timeOffset="8804.1711">3677-484 0,'97'-73'31,"-73"49"-16,-24 0-15</inkml:trace>
          <inkml:trace contextRef="#ctx0" brushRef="#br0" timeOffset="8983.0229">3895-581 0,'97'0'47,"-73"0"-47,0 0 16</inkml:trace>
          <inkml:trace contextRef="#ctx0" brushRef="#br0" timeOffset="2106.004">3169 96 0</inkml:trace>
          <inkml:trace contextRef="#ctx0" brushRef="#br0" timeOffset="2655.1059">3484 96 0</inkml:trace>
          <inkml:trace contextRef="#ctx0" brushRef="#br0" timeOffset="3665.6552">3919 72 0,'24'0'63,"1"0"-63,-1 0 15,0-24-15,0 24 16</inkml:trace>
          <inkml:trace contextRef="#ctx0" brushRef="#br0" timeOffset="4282.4402">4113-291 0,'-121'49'47,"121"-25"-47,-24-24 0,-1 0 16,25 24-16</inkml:trace>
          <inkml:trace contextRef="#ctx0" brushRef="#br0" timeOffset="4086.1179">4330-121 0,'0'-146'0,"-24"98"47</inkml:trace>
          <inkml:trace contextRef="#ctx0" brushRef="#br0" timeOffset="3876.7056">4330-121 0</inkml:trace>
          <inkml:trace contextRef="#ctx0" brushRef="#br0" timeOffset="3163.1504">4403-73 0,'24'-24'63</inkml:trace>
          <inkml:trace contextRef="#ctx0" brushRef="#br0" timeOffset="3369.2719">4500 120 0,'48'-72'62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2:16.251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2DF4F8F6-CEC3-426F-A8FA-1DA8AA54C1C3}" emma:medium="tactile" emma:mode="ink">
          <msink:context xmlns:msink="http://schemas.microsoft.com/ink/2010/main" type="writingRegion" rotatedBoundingBox="23085,10995 25880,11215 25734,13066 22940,12845"/>
        </emma:interpretation>
      </emma:emma>
    </inkml:annotationXML>
    <inkml:traceGroup>
      <inkml:annotationXML>
        <emma:emma xmlns:emma="http://www.w3.org/2003/04/emma" version="1.0">
          <emma:interpretation id="{66A1A578-3A58-4978-B005-1D779281B48C}" emma:medium="tactile" emma:mode="ink">
            <msink:context xmlns:msink="http://schemas.microsoft.com/ink/2010/main" type="paragraph" rotatedBoundingBox="23126,11006 24263,11006 24263,11780 23126,11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8EF70A-594A-45FB-8BA5-8B31DB2090EB}" emma:medium="tactile" emma:mode="ink">
              <msink:context xmlns:msink="http://schemas.microsoft.com/ink/2010/main" type="line" rotatedBoundingBox="23126,11006 24263,11006 24263,11780 23126,11780"/>
            </emma:interpretation>
          </emma:emma>
        </inkml:annotationXML>
        <inkml:traceGroup>
          <inkml:annotationXML>
            <emma:emma xmlns:emma="http://www.w3.org/2003/04/emma" version="1.0">
              <emma:interpretation id="{60C12382-1436-42B5-AED5-A6D6C7966D90}" emma:medium="tactile" emma:mode="ink">
                <msink:context xmlns:msink="http://schemas.microsoft.com/ink/2010/main" type="inkWord" rotatedBoundingBox="23126,11006 24263,11006 24263,11780 23126,117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1476 483 0,'-73'121'141,"73"-96"-141,0-1 15,0 0 1,25-24 15,-1 0-15,0 0-1,0 0 1,-24-24-16,24 24 16,-24-24-16,25-1 0,-1 1 31,-24 0-31,0 0 16,0 0-16,0-1 15,-24 25 1,-1 0-16,25-24 15,-24 24-15,0 0 32</inkml:trace>
          <inkml:trace contextRef="#ctx0" brushRef="#br0" timeOffset="832.5289">1694 508 0,'0'24'78,"0"0"-62,0 0 0,0 0-16,0 1 15,0-1 1,0 0 15,24-24-15,-24-24-1,24 24 1,-24-24-16,24 24 16,-24-25-16,24 25 15,-24-24 1,25 24-1,-25-24 1,24 24-16,0 0 16,-24-24-16,24 24 15,-24 24 79,0 0-78,0 0-1,0 1 1,0-1 0</inkml:trace>
          <inkml:trace contextRef="#ctx0" brushRef="#br0" timeOffset="-779.9443">1210 217 0,'0'24'109,"0"1"-109,0-1 16,-24 0-16,24 24 15,0-23-15,-25-1 16,25 24-16,0-24 16,-24 1-16,24-1 15,-24 0-15,24 0 16,0 0 15,24-24 0,-24 25-15,24-25 0,1 24-16,-1-24 31,0 0-31,0 0 31,0 0-31,1 0 16,-1 0-1</inkml:trace>
          <inkml:trace contextRef="#ctx0" brushRef="#br0" timeOffset="1934.0081">2202 508 0,'-145'96'109,"145"-71"-93,24-25 31,0 0-47,0 0 15,0-25-15,0 25 16,1 0-16,-1-24 15,0 24 1,-24-24-16,0 0 47,0 48 78,-24-24-109,24 24-16,0 0 0,-24-24 15,24 25 1,0-1-16,0 0 0,-25 0 15,25 0-15,0 0 16,0 1-16,-24-1 16,24 0-16,0 0 15,-24 0 1,24 1 0,-24-25-16,24 24 15,-97 48 32,73-72-47,0 0 16,0 0-1,24-24 1,0 0 0,0 0-1,0 0 1,0-1-1,0 1 1,24 24 15,0 0-15,0 0-16,25 0 16,-25 0-1,0 0-15</inkml:trace>
        </inkml:traceGroup>
      </inkml:traceGroup>
    </inkml:traceGroup>
    <inkml:traceGroup>
      <inkml:annotationXML>
        <emma:emma xmlns:emma="http://www.w3.org/2003/04/emma" version="1.0">
          <emma:interpretation id="{1465ECA6-FDAF-45B9-B56B-0372167B647D}" emma:medium="tactile" emma:mode="ink">
            <msink:context xmlns:msink="http://schemas.microsoft.com/ink/2010/main" type="paragraph" rotatedBoundingBox="23038,11598 25832,11818 25788,12386 22993,12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EE469B-7FD9-4AB2-89F3-49AF215C71C2}" emma:medium="tactile" emma:mode="ink">
              <msink:context xmlns:msink="http://schemas.microsoft.com/ink/2010/main" type="line" rotatedBoundingBox="23038,11598 25832,11818 25788,12386 22993,12166"/>
            </emma:interpretation>
          </emma:emma>
        </inkml:annotationXML>
        <inkml:traceGroup>
          <inkml:annotationXML>
            <emma:emma xmlns:emma="http://www.w3.org/2003/04/emma" version="1.0">
              <emma:interpretation id="{90E3D0CB-5B10-4A97-ADDA-5EF074FC604C}" emma:medium="tactile" emma:mode="ink">
                <msink:context xmlns:msink="http://schemas.microsoft.com/ink/2010/main" type="inkWord" rotatedBoundingBox="23038,11598 25832,11818 25788,12386 22993,1216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332.7433">1379 1137 0,'0'-25'63,"0"1"-16,-24 24-16,0 0 0,24 24-15,-24-24-16,24 25 16,-25-25-1,25 24-15,-24-24 16,24 24-16,0 0 15,0 0 1,-24 0 0,24 1-1,24-25 1,0 0 0,1 0-1,-1 0-15,0-25 16,0 1-1,-24 0 1,24 0-16,-24 0 16,0 0-1,25 24 1,-25-25-16,-25 98 109,25-49-109,0 0 16,0 0-16,0 1 31,25-25 0</inkml:trace>
          <inkml:trace contextRef="#ctx0" brushRef="#br0" timeOffset="5945.8075">1573 1185 0,'24'0'47,"0"0"-16,0 0 1,-24 24-17,0 0-15,0 0 31,0 1-31,0-1 16,0 0 0,0 0 15,0-48 16,0 0-32,0 0 1,24-1-16,1 1 16,-1 24-1,-24-24 1,24 24 0,-24-24-16</inkml:trace>
          <inkml:trace contextRef="#ctx0" brushRef="#br0" timeOffset="4252.2306">1065 1088 0,'-24'49'63,"24"-25"-48,0 0 1,0 0 0,-25 0-16,25 0 15,0 1 1,0-1-16,0 0 16,-24-24-16,24 24 15,0 0 1,0-48 46,0 0-46,0 0 0,0 0-16,0-25 0,24 25 15,-24 0 1,25 0-16,-25-25 0,24 25 15,-24 0-15,24 0 16,-24 0-16,24 24 16,-24-25-16,0 1 15,24 24-15,-24-24 16,24 24-16,-24-24 16,25 24-16,-25-24 15,24 24 1,0 0 15,0 0 0,-24 24-15,24 0 15,-24 0-15,0 0-1,0 1 1,0-1 0,-24-24-16,24 24 31,-24-24-31,0 0 16,0 0-1,-1 0-15,1 0 16,0 0-1</inkml:trace>
          <inkml:trace contextRef="#ctx0" brushRef="#br0" timeOffset="6630.7412">1984 1185 0,'-121'48'62,"121"-24"-62,-24-24 16,24 25-16,-24-25 16,24 24-16,-25 0 15,25 0 16,25-24-15,-1 0 0,0 0-16,0 0 15,0 0 1,1-24-16,-1 24 0,-24-24 16,24 0-1,0-1-15,-24 1 16,0 0-1,0 48 64,0 0-64,0 1 1,0-1-1,0 0-15,0 0 16</inkml:trace>
          <inkml:trace contextRef="#ctx0" brushRef="#br0" timeOffset="7605.7803">2202 1209 0,'0'24'78,"0"0"-62,0 1 0,0-1-1,24-24 48,0 0-48,0 0 1,-24-24-16,24 24 16,-24-25-1,25 25 1,-25 25 93,0-1-77,0 0-17,24-24 32,0 0-31,0 0-1,-24-24 1,24 24-16,1 0 16,-25-24-16,24 24 15,-24 24 95,0 0-95,0 0 1,0 0-16</inkml:trace>
          <inkml:trace contextRef="#ctx0" brushRef="#br0" timeOffset="8153.3064">2661 1257 0,'73'0'62,"-49"0"-46,-24-24-1,24 24 1,-24-24 15,0 0-15,-24 24-1,0 0-15,0 0 16,-1 0 0,1 0-1,24 24-15,-24-24 16,24 24-16,-24 0 16,24 1-1,-24-1 1,24 0-16,0 0 15,0 0-15,0 1 16,24-25-16,0 0 16,-24 24-16,24-24 15,25 0-15</inkml:trace>
          <inkml:trace contextRef="#ctx0" brushRef="#br0" timeOffset="8993.0978">2952 1185 0,'0'24'47,"24"-24"-31,0 0-1,0 24-15,0-24 16,1 0-16,-1 0 16</inkml:trace>
          <inkml:trace contextRef="#ctx0" brushRef="#br0" timeOffset="8714.3614">3024 967 0,'0'24'47,"0"1"-31,0-1-16,0 0 16,0 0-16,0 0 15,0 25-15,-24-25 16,0 0-16,24 0 15,0 0-15,-24 25 16,24-25-16,0 0 16,0 0-1,0 1 1,0-1 0,24-24-1,0 0 1,0 0-1</inkml:trace>
          <inkml:trace contextRef="#ctx0" brushRef="#br0" timeOffset="9539.621">3193 1306 0,'73'0'47,"-49"0"-31,0 0 15,-24-24-31,25 24 16,-25-25-1,0 1 17,-25 24-32,1 0 15,0 0 1,0 0-16,0 24 16,-1-24-16,25 25 15,-24-25-15,24 24 16,-24 0-1,24 0-15,0 0 16,0 1-16,0-1 16,24 0-1,0-24 1,1 0-16,-1 0 16,0 0-16</inkml:trace>
          <inkml:trace contextRef="#ctx0" brushRef="#br0" timeOffset="10116.2015">3435 1403 0,'49'-49'47,"-25"49"-32,0 0 16,-24 24-15,0 1 0,24-1-1,-24 0 1,0 0 0,25-48 77,-1 0-77,0 0 0,0 24-16,-24-25 15,24 1-15,25 24 16,-25-24-16,0 0 15,0 24 1</inkml:trace>
        </inkml:traceGroup>
      </inkml:traceGroup>
    </inkml:traceGroup>
    <inkml:traceGroup>
      <inkml:annotationXML>
        <emma:emma xmlns:emma="http://www.w3.org/2003/04/emma" version="1.0">
          <emma:interpretation id="{A775005E-EF05-4D59-AEAC-41E93CD534F7}" emma:medium="tactile" emma:mode="ink">
            <msink:context xmlns:msink="http://schemas.microsoft.com/ink/2010/main" type="paragraph" rotatedBoundingBox="23005,12408 24239,12409 24238,12893 23004,12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CE91AE-E27D-4C30-8B56-8351F474EF11}" emma:medium="tactile" emma:mode="ink">
              <msink:context xmlns:msink="http://schemas.microsoft.com/ink/2010/main" type="line" rotatedBoundingBox="23005,12408 24239,12409 24238,12893 23004,12892"/>
            </emma:interpretation>
          </emma:emma>
        </inkml:annotationXML>
        <inkml:traceGroup>
          <inkml:annotationXML>
            <emma:emma xmlns:emma="http://www.w3.org/2003/04/emma" version="1.0">
              <emma:interpretation id="{EF0F48B4-66C1-4EF7-A516-5FC5C4E6D534}" emma:medium="tactile" emma:mode="ink">
                <msink:context xmlns:msink="http://schemas.microsoft.com/ink/2010/main" type="inkWord" rotatedBoundingBox="23005,12433 23707,12434 23706,12893 23004,1289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325.2951">1041 1669 0,'24'-24'47,"-24"48"31,-24 0-62,24 0-16,-25 24 15,25-23-15,0 23 16,-24-24-16,24 0 0,0 1 16,0-1-16,0 0 15,0 0-15,0 0 16,0 1 0,0-1-1,24-24 16,49 0 16,-49 0-47,0 0 16,0 0 0</inkml:trace>
          <inkml:trace contextRef="#ctx0" brushRef="#br0" timeOffset="11745.6255">1379 1838 0,'0'97'63,"0"-73"-47,0 0-1,0 0-15</inkml:trace>
          <inkml:trace contextRef="#ctx0" brushRef="#br0" timeOffset="12059.997">1452 1669 0</inkml:trace>
          <inkml:trace contextRef="#ctx0" brushRef="#br0" timeOffset="12854.868">1694 1838 0,'-73'0'63,"49"0"-48,0 0 1,24 24-16,-24-24 16,24 24-1,-25-24-15,25 25 16,0-1-1,25-24 1,-25 24 0,24-24-16,0 0 15,0 0 1,-24 24-16,24-24 16,-24 24-1,24-24 1,-24 25 15,25-25-31,-25 24 31,0 0 1,-73 0 61,49-24-77,0 0-16,0 0 0,-1 0 16,25-24 30</inkml:trace>
        </inkml:traceGroup>
        <inkml:traceGroup>
          <inkml:annotationXML>
            <emma:emma xmlns:emma="http://www.w3.org/2003/04/emma" version="1.0">
              <emma:interpretation id="{A8780E6D-3BB0-4C80-A2AB-7D08FE7B44C0}" emma:medium="tactile" emma:mode="ink">
                <msink:context xmlns:msink="http://schemas.microsoft.com/ink/2010/main" type="inkWord" rotatedBoundingBox="23973,12408 24094,12409 24093,12869 23972,1286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507.3965">2032 1620 0,'0'25'78,"0"-1"-62,0 24-16,0-24 15,0 25-15,-24-25 16,0 24-16,24-24 15,0 1-15,-24-1 16,24 0-16,0 0 0,0 0 16,0 1-16,0-1 15,24-24 1,-24 24 0,24-24-1,0 0 16,1 0 1,-1 0-17</inkml:trace>
        </inkml:traceGroup>
        <inkml:traceGroup>
          <inkml:annotationXML>
            <emma:emma xmlns:emma="http://www.w3.org/2003/04/emma" version="1.0">
              <emma:interpretation id="{BF0B985C-DC17-412E-819C-0FA3F08F34BE}" emma:medium="tactile" emma:mode="ink">
                <msink:context xmlns:msink="http://schemas.microsoft.com/ink/2010/main" type="inkWord" rotatedBoundingBox="23997,12626 24239,12627 24238,12651 23996,12650"/>
              </emma:interpretation>
              <emma:one-of disjunction-type="recognition" id="oneOf4"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~</emma:literal>
                </emma:interpretation>
                <emma:interpretation id="interp8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13815.1212">1984 1838 0,'24'0'62,"0"0"-62,1 24 0,-1-24 16,24 0-16,-24 0 16,0 0-16,25 0 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3:06.227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6F0EF8BC-69DB-4546-9960-8F2791863D04}" emma:medium="tactile" emma:mode="ink">
          <msink:context xmlns:msink="http://schemas.microsoft.com/ink/2010/main" type="writingRegion" rotatedBoundingBox="2652,1127 3012,2685 2373,2832 2013,1275"/>
        </emma:interpretation>
      </emma:emma>
    </inkml:annotationXML>
    <inkml:traceGroup>
      <inkml:annotationXML>
        <emma:emma xmlns:emma="http://www.w3.org/2003/04/emma" version="1.0">
          <emma:interpretation id="{16289B21-97B5-41B6-B694-B3AAF0AC0C54}" emma:medium="tactile" emma:mode="ink">
            <msink:context xmlns:msink="http://schemas.microsoft.com/ink/2010/main" type="paragraph" rotatedBoundingBox="2652,1127 3012,2685 2373,2832 2013,12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51F78C-BB0F-400F-B4FC-1B68472AA0E3}" emma:medium="tactile" emma:mode="ink">
              <msink:context xmlns:msink="http://schemas.microsoft.com/ink/2010/main" type="line" rotatedBoundingBox="2652,1127 3012,2685 2373,2832 2013,1275"/>
            </emma:interpretation>
          </emma:emma>
        </inkml:annotationXML>
        <inkml:traceGroup>
          <inkml:annotationXML>
            <emma:emma xmlns:emma="http://www.w3.org/2003/04/emma" version="1.0">
              <emma:interpretation id="{D864685D-4C50-4A96-BEE5-B5A84FD3898E}" emma:medium="tactile" emma:mode="ink">
                <msink:context xmlns:msink="http://schemas.microsoft.com/ink/2010/main" type="inkWord" rotatedBoundingBox="2652,1127 3012,2685 2373,2832 2013,12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0,'24'0'47,"-24"24"-1,0 1-46,24-1 0,-24 0 16,25 24 0,-25 1-16,24-1 0,-24 25 15,0-25-15,24 25 16,0-1-16,-24-23 16,0-1-16,24-24 15,-24 25-15,0-25 16,25-24-16,-25 24 15</inkml:trace>
          <inkml:trace contextRef="#ctx0" brushRef="#br0" timeOffset="2369.3904">73-24 0,'241'-72'344,"-216"72"-328,-1-25-16,0 25 15,0 0-15,0-24 16,1 24 0,-25-24-16,24 24 15,0 0 17,0 0-17,-24-24 1,24 24-16,1-24 15,-1 24 1,-24 24 218,0 0-234,24 0 16,-24 0-16,0 1 16,0-1-16,0 0 15,24 0-15,-24 0 16,0 0-16,0 1 16,0-1-16,0 0 15,24 0-15,-24 0 16,0 1-16,0-1 15,0 0-15,25 0 16,-25 0 0,0 1-16,0-1 15,24 0 1,-24 0 0,24 0-1,-24 1-15,0-1 16,24-24-16,-24 24 15,0 0 32,0 0-31,0 0 0,0 1-1,24-1 1,-48-24 140,0 0-140,0 0-1,0 24-15,-1-24 16,1 24 0,0-24-1,0 0-15,24 24 16,-24-24-16,-1 0 15,25 25-15,-24-25 0,0 0 16,0 0 0,0 24-1,-1-24 1,1 0-16,0 0 31,0 0-15,0 24-1,-1-24 1,1 0 15</inkml:trace>
          <inkml:trace contextRef="#ctx0" brushRef="#br0" timeOffset="3907.219">242 339 0,'72'-48'47,"-72"23"-16,0 50 31,0-1-30,25-24-17,-1 0 1,0 0-16,0-24 16,0 24-1,1-25 1,-1 25-1,-24-24 32</inkml:trace>
          <inkml:trace contextRef="#ctx0" brushRef="#br0" timeOffset="3340.6493">242 121 0,'0'24'63,"0"1"15,24-25-78,0 0 31,-24-25-15,24 25-1,-24-24 1,25 24 93,-1 0-93,0 0 15,-24-24 1</inkml:trace>
          <inkml:trace contextRef="#ctx0" brushRef="#br0" timeOffset="4387.1643">339 460 0,'48'-48'63,"-48"72"-48,0 0 1,0 0-1,0 0-15,24-24 63,-24-24-47,24 0-16,1 0 0,-1 0 15,0 24 16</inkml:trace>
          <inkml:trace contextRef="#ctx0" brushRef="#br0" timeOffset="4644.0846">387 581 0,'73'-49'46,"-49"25"-30,0 24 0</inkml:trace>
          <inkml:trace contextRef="#ctx0" brushRef="#br1" timeOffset="97090.2781">532 726 0,'0'24'125,"0"0"-109,0 1-1,-24-1 1,0 0 15,24 0-15,-24-24-16,24 24 15</inkml:trace>
          <inkml:trace contextRef="#ctx0" brushRef="#br1" timeOffset="97570.1578">629 726 0,'24'0'79,"0"24"-48,1 0-16,-1 1-15,0-1 16,0 0 0,0 0-1,-24 0 17,24-24-32</inkml:trace>
          <inkml:trace contextRef="#ctx0" brushRef="#br1" timeOffset="95142.5999">629 774 0,'-24'0'125,"24"25"-94,0-1-31,0 0 16,-24-24-16,24 24 16,0 0-16,0 1 15,0-1 1,-25 0-1,25 0 1,0 0-16,0 0 31,0 1-31,0-1 16,0 0 0,0 0-1,0 0 16,0 1-15,25-25 0,-25 24-16,0 0 31,24-24-31,-24 24 16,24-24-1,-24 24-15,24-24 16,0 0-1,-24 25-15,25-25 16,-1 0 0,-24 24-1,24-24 17,0 0 14,-24-24-14</inkml:trace>
          <inkml:trace contextRef="#ctx0" brushRef="#br1" timeOffset="96197.3551">629 1331 0,'0'24'125,"24"0"-94,0-24-15,1 0 0,-1 0-1,0 0 1,0 0 15,-24-24 32,24 24-48,-24-24 1,24 0 46,-24-1-46,0 1 15,0 0-15,-24 0-1,0-25 48,24 25-47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4:01.46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28ABB456-9955-4249-B95F-436FDF9AD2B0}" emma:medium="tactile" emma:mode="ink">
          <msink:context xmlns:msink="http://schemas.microsoft.com/ink/2010/main" type="writingRegion" rotatedBoundingBox="2070,3616 4552,3423 4683,5107 2201,5300"/>
        </emma:interpretation>
      </emma:emma>
    </inkml:annotationXML>
    <inkml:traceGroup>
      <inkml:annotationXML>
        <emma:emma xmlns:emma="http://www.w3.org/2003/04/emma" version="1.0">
          <emma:interpretation id="{E966BB99-70F4-439A-8758-8D72D458B7A9}" emma:medium="tactile" emma:mode="ink">
            <msink:context xmlns:msink="http://schemas.microsoft.com/ink/2010/main" type="paragraph" rotatedBoundingBox="2070,3616 4552,3423 4620,4304 2138,44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1FAD4B-C116-4686-8784-DBAFBECE67DE}" emma:medium="tactile" emma:mode="ink">
              <msink:context xmlns:msink="http://schemas.microsoft.com/ink/2010/main" type="line" rotatedBoundingBox="2070,3616 4552,3423 4620,4304 2138,4497"/>
            </emma:interpretation>
          </emma:emma>
        </inkml:annotationXML>
        <inkml:traceGroup>
          <inkml:annotationXML>
            <emma:emma xmlns:emma="http://www.w3.org/2003/04/emma" version="1.0">
              <emma:interpretation id="{A3112E61-3935-449D-A971-A9127B6FF8D8}" emma:medium="tactile" emma:mode="ink">
                <msink:context xmlns:msink="http://schemas.microsoft.com/ink/2010/main" type="inkWord" rotatedBoundingBox="2070,3616 4552,3423 4620,4304 2138,4497"/>
              </emma:interpretation>
            </emma:emma>
          </inkml:annotationXML>
          <inkml:trace contextRef="#ctx0" brushRef="#br0">73 2468 0,'0'24'125,"0"0"-125,0 0 15,0 25 1,0-25-16,0 24 15,0 1-15,24-25 0,-24 24 16,0-24-16,0 25 16,24-25-16,-24 0 15,0 0-15,24 1 16,-24-1 0</inkml:trace>
          <inkml:trace contextRef="#ctx0" brushRef="#br0" timeOffset="1012.9146">97 2395 0,'24'0'125,"0"0"-109,0 0 0,1 24-16,-1-24 0,0 25 31,0-25-31,0 24 15,0-24 1,-24 24-16,25-24 16,-25 24-1,0 0 1,24 0 0,-24 1-16,0-1 15,0 0 1,0 0-16,0 0 15,0 1 1,0-1 0,0 0-16,0 0 15,-24 0-15,24 1 0,0-1 16,-25-24 0,25 24-1,-24 0 1,24 0 15,-24-24 0,-24 0 63</inkml:trace>
          <inkml:trace contextRef="#ctx0" brushRef="#br0" timeOffset="1679.8487">532 2710 0,'0'24'94,"0"0"-78,0 0-16,0 0 15,0 1 1,0-1-16,0 0 15,0 0 1</inkml:trace>
          <inkml:trace contextRef="#ctx0" brushRef="#br0" timeOffset="2639.1302">508 2516 0,'121'121'0,"-97"-97"47,-24 0-47,0 1 16,0-1-1,24 0 1,-24 0-16,0 0 15,25 1 1,-25-1 0,24 0-1,24-72 79,-48 23-94,24 1 16,-24 0-1,0 0-15,0 0 16,0-1-16,24 25 16,-24-24-16,0 0 15</inkml:trace>
          <inkml:trace contextRef="#ctx0" brushRef="#br0" timeOffset="1970.1364">508 2516 0</inkml:trace>
          <inkml:trace contextRef="#ctx0" brushRef="#br0" timeOffset="3514.1634">1016 2758 0,'24'-24'78,"-24"0"-62,24-1-1,-24 1-15,0 0 32,-24 24-17,0 0 1,0 0 15,0 0-31,-1 24 16,1-24-1,24 24-15,-24-24 16,24 25-16,0-1 16,-24 0-16,24 0 15,0 0 1,0 1-16,0-1 16,24 0-1,0-24-15,-24 24 16,24-24-16,1 0 15,-1-24 1</inkml:trace>
          <inkml:trace contextRef="#ctx0" brushRef="#br0" timeOffset="4084.3161">1137 2758 0,'48'-48'47,"-23"48"16,-1 0-48,-24 24-15,24 0 31,-24 0-15,0 0-16,0 1 16,24-25 15,0-73 63,-24 49-79,24 0-15,-24-1 16,25 1 0</inkml:trace>
          <inkml:trace contextRef="#ctx0" brushRef="#br0" timeOffset="4933.3601">1572 2540 0,'-48'49'63,"48"-25"-63,-24 0 0,24 0 15,-24 0 1,24 1 15,24-25 1,0 0-32,0 0 15,25-25 1,-25 1-1,-24 0 1,24 24-16,-24-24 16,0 48 124,0 0-124,0 0 0,0 1-16,0-1 15,0 0-15,0 0 16,0 0-16,0 1 0,0 23 15,0-24 1,0 0-16,0 1 16,0-1-1,0 0 1,0 0 0,-24-24-1,0 0 1,-1 0-16,1-24 15,24 0 17,0 0-32,0-1 15,0 1 1</inkml:trace>
          <inkml:trace contextRef="#ctx0" brushRef="#br0" timeOffset="5487.9222">1814 2589 0,'73'-73'63,"-73"49"-32,-24 24 16,-1 0-31,1 0-1,0 24 1,24 0-1,-24 0 1,24 1-16,0-1 16,0 0-16,0 0 15,0 0-15,0 1 16,0-1-16,24-24 16,-24 24-16,73-24 31</inkml:trace>
          <inkml:trace contextRef="#ctx0" brushRef="#br0" timeOffset="6111.5289">2056 2468 0,'0'48'46,"0"-24"-30,0 0 0,0 1-1,0-1-15,0 0 32,24-24-17,1 0 1,-25-24-1,24 0-15,-24-1 16,24 1-16,0 0 16,-24 0 15,0 48 47,0 0-62,24 0-1,-24 1-15,0-1 0,0 0 16,0 0 15,25-24-31</inkml:trace>
          <inkml:trace contextRef="#ctx0" brushRef="#br0" timeOffset="6682.1002">2371 2081 0,'0'24'47,"0"0"-31,0 24-1,0-23-15,0 23 0,0 0 16,0 1-16,0-1 15,0 1-15,0-25 16,0 24-16,0-24 16,0 0-16,0 1 15,0-1-15,0 0 16,0 0 0,24 0-16,0-24 46,0-24-30,0 24-16,1-24 16,-1 24-16,0-24 15</inkml:trace>
          <inkml:trace contextRef="#ctx0" brushRef="#br0" timeOffset="6994.2261">2346 2347 0,'25'0'94,"-1"0"-94,121-24 31</inkml:trace>
        </inkml:traceGroup>
      </inkml:traceGroup>
    </inkml:traceGroup>
    <inkml:traceGroup>
      <inkml:annotationXML>
        <emma:emma xmlns:emma="http://www.w3.org/2003/04/emma" version="1.0">
          <emma:interpretation id="{89693DE4-E054-4DCF-B9F8-F9CA9933D54A}" emma:medium="tactile" emma:mode="ink">
            <msink:context xmlns:msink="http://schemas.microsoft.com/ink/2010/main" type="paragraph" rotatedBoundingBox="2426,4637 4514,4421 4585,5102 2496,53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90A4FF-8849-4B3F-9A66-E9718EDFA6E9}" emma:medium="tactile" emma:mode="ink">
              <msink:context xmlns:msink="http://schemas.microsoft.com/ink/2010/main" type="line" rotatedBoundingBox="2426,4637 4514,4421 4585,5102 2496,5319"/>
            </emma:interpretation>
          </emma:emma>
        </inkml:annotationXML>
        <inkml:traceGroup>
          <inkml:annotationXML>
            <emma:emma xmlns:emma="http://www.w3.org/2003/04/emma" version="1.0">
              <emma:interpretation id="{94AA54F9-D85F-48F2-8766-2AF002A6C8D6}" emma:medium="tactile" emma:mode="ink">
                <msink:context xmlns:msink="http://schemas.microsoft.com/ink/2010/main" type="inkWord" rotatedBoundingBox="2426,4637 4165,4457 4236,5139 2496,53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9154.8431">629 3314 0,'-24'0'110,"0"0"-79,-1 0-15,25 25-1,-24-25 1,24 24-16,-24 0 16,0 0-1,-25 170 48,49-170-48,0 0-15,0 0 16,25 0 0,-1-24-16,0 25 15,0-25 1,0 0-16,25 0 15,-25-25-15,0 25 16,0-24-16</inkml:trace>
          <inkml:trace contextRef="#ctx0" brushRef="#br0" timeOffset="10250.7271">798 3242 0,'24'24'94,"-24"0"-94,0 0 16,0 1-1,0-1-15,25 0 0,-25 24 16,0-23-16,24-1 16,-24 24-16,0-24 15,0 0-15,24 1 16,-24-1-16,0 0 15,0 0 1,24-24 15,0-72 16,1 47-47,-1 1 16,-24 0-16,24 0 15,-24 0-15,24 0 16,0-1 0,-24 50 62,25-25-78,-25 24 0,24 0 31,-24 0-31,24 0 16,-24 0-16,0 1 15,24-25-15,-24 24 16,0 0-16</inkml:trace>
          <inkml:trace contextRef="#ctx0" brushRef="#br0" timeOffset="11022.7266">1451 3339 0,'-24'24'47,"24"0"-31,-24 0-1,0 0 1,24 1-1,-24-25-15,24 24 16,0 0-16,0 0 16,0 0-1,24-24 32,0 0-31,-24-24-1,24 0-15,0 24 16,-24-24-16,25 0 16,-1-1-1,-24 1 1,0 0 15,0 48 63,0 0-78,0 25-1,0-25 1,0 0-16,0 0 15,24-24-15,0 0 32</inkml:trace>
          <inkml:trace contextRef="#ctx0" brushRef="#br0" timeOffset="11668.6058">1693 3339 0,'25'0'47,"-25"24"-16,0 0-31,0 0 16,0 0-1,0 1 1,24-25 15,0 0 0,0-25-15,-24 1-16,24 24 16,25-48 15,-49 72 63,0 0-79,0 0-15,0 1 16,0-1-1,0 0 1</inkml:trace>
          <inkml:trace contextRef="#ctx0" brushRef="#br0" timeOffset="12543.4678">2056 3290 0,'0'24'47,"-48"49"0,48-25 15,24-48-46,0 0 0,0-24-16,1 0 15,-25 0-15,24 0 16,0 24-16,-24-25 15,0 1 1,0 48 109,0 1-109,0-1-16,0 0 15,0 0-15,0 0 16,0 1-16,0-1 16,0 24-16,0-24 15,0 0-15,0 1 16,0-1-1,0 0-15,0 0 16,0 0 0,-24 1-16,24-1 15,-24-24-15,24 24 16,-25 0 15,1-24-15,0-24-1,24 0 1,0 0 0,0-1-1,0 1-15</inkml:trace>
        </inkml:traceGroup>
        <inkml:traceGroup>
          <inkml:annotationXML>
            <emma:emma xmlns:emma="http://www.w3.org/2003/04/emma" version="1.0">
              <emma:interpretation id="{9E2EA968-9618-4CBB-BA54-A6AC2A357288}" emma:medium="tactile" emma:mode="ink">
                <msink:context xmlns:msink="http://schemas.microsoft.com/ink/2010/main" type="inkWord" rotatedBoundingBox="4303,4482 4518,4460 4552,4783 4336,4805"/>
              </emma:interpretation>
              <emma:one-of disjunction-type="recognition" id="oneOf1">
                <emma:interpretation id="interp1" emma:lang="" emma:confidence="0">
                  <emma:literal>e</emma:literal>
                </emma:interpretation>
                <emma:interpretation id="interp2" emma:lang="" emma:confidence="0">
                  <emma:literal>E</emma:literal>
                </emma:interpretation>
                <emma:interpretation id="interp3" emma:lang="" emma:confidence="0">
                  <emma:literal>C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3347.0005">2322 3290 0,'0'-24'63,"73"0"-32,-73 0-31,24 24 15,-24-25-15,24 25 16,-24-24-16,24 24 16,-24-24-1,0 0 1,-24 24 31,0 0-47,0 0 15,0 0 1,-1 0 0,1 24-1,24 0 1,0 0 0,-24 1-16,24-1 15,0 0-15,0 0 16,0 0-16,0 1 15,0-1 1,0 0-16,24 0 16,0 0-1,1-24-15,-1 0 0,0 0 16,0 0 0,0 0-16,25-24 0,-49 0 31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3:23.400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44546A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0070C0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F7753263-5724-4094-901C-89CBDA3A3FEB}" emma:medium="tactile" emma:mode="ink">
          <msink:context xmlns:msink="http://schemas.microsoft.com/ink/2010/main" type="writingRegion" rotatedBoundingBox="2538,3525 2912,845 4605,1082 4230,3761"/>
        </emma:interpretation>
      </emma:emma>
    </inkml:annotationXML>
    <inkml:traceGroup>
      <inkml:annotationXML>
        <emma:emma xmlns:emma="http://www.w3.org/2003/04/emma" version="1.0">
          <emma:interpretation id="{4B052F0C-7E1D-4871-9F99-9A4F0451B9C3}" emma:medium="tactile" emma:mode="ink">
            <msink:context xmlns:msink="http://schemas.microsoft.com/ink/2010/main" type="paragraph" rotatedBoundingBox="2538,3525 2905,896 3932,1039 3564,36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7CFFA5-35F0-4880-BE16-EBEDE24EF26F}" emma:medium="tactile" emma:mode="ink">
              <msink:context xmlns:msink="http://schemas.microsoft.com/ink/2010/main" type="line" rotatedBoundingBox="2538,3525 2905,896 3932,1039 3564,3668"/>
            </emma:interpretation>
          </emma:emma>
        </inkml:annotationXML>
        <inkml:traceGroup>
          <inkml:annotationXML>
            <emma:emma xmlns:emma="http://www.w3.org/2003/04/emma" version="1.0">
              <emma:interpretation id="{08EC61DF-1C7B-440F-8D9A-A109DB48A54F}" emma:medium="tactile" emma:mode="ink">
                <msink:context xmlns:msink="http://schemas.microsoft.com/ink/2010/main" type="inkWord" rotatedBoundingBox="2596,3533 2710,2721 3396,2817 3283,3629"/>
              </emma:interpretation>
            </emma:emma>
          </inkml:annotationXML>
          <inkml:trace contextRef="#ctx0" brushRef="#br0">847 1669 0,'24'0'78,"0"0"-62,-24-24-16,24 24 16,0 0-1,-24 24 17,0 1-1,25-25-31,-1 0 15,0 0 1,0 0 0,0-25-16,1 25 15,-1-24-15</inkml:trace>
          <inkml:trace contextRef="#ctx0" brushRef="#br0" timeOffset="474.8654">871 1790 0,'72'-48'63,"-47"48"-32,-1 0 0,-24 24-15,24-24-1,-24 24-15,0 1 16,-24-25-16,0 24 16,48-48 46,0-1-46,0 25-1,0 0-15,1-24 16</inkml:trace>
          <inkml:trace contextRef="#ctx0" brushRef="#br0" timeOffset="870.9974">919 1984 0,'24'0'63,"1"0"-48,-1 0 1,0-24-1,49 24 32,-73 24-31,-25 0 0,25 0-16,-24-24 15,48 0 48,1-24-63,-1 0 15,-24 0 1</inkml:trace>
          <inkml:trace contextRef="#ctx0" brushRef="#br0" timeOffset="-2036.9364">653 1548 0,'0'25'63,"0"-1"-48,0 0-15,0 24 16,24 1-16,-24-1 0,0 1 16,0-1-1,25 0-15,-25 1 0,0-1 16,0 0-16,24-23 16,-24 23-16,0-24 15,0 0 1,0 1-1</inkml:trace>
          <inkml:trace contextRef="#ctx0" brushRef="#br0" timeOffset="-598.9654">677 1524 0,'25'0'125,"-1"0"-125,24 0 16,-24 0-16,0 0 16,1 0-16,-1 0 15,24 0-15,1 0 16,-25 0-16,24-24 16,-24 24-16,1 0 15,-1 0-15,0-24 16,0 24-16,0 0 15,1 0 1,-1 0-16,0-24 16,0 24-1,-24 24 142,0 24-157,0 1 15,0-25-15,0 24 0,0-24 16,0 25-16,0-25 15,0 24-15,0-23 16,0 23-16,0-24 16,0 25-16,0-25 15,0 0-15,0 0 16,0 0 0,0 0 15,-24-24 125,0 25-140,0-25-1,-1 0 1,1 0-16,0 0 16,0 0-16,0 0 0,-25 24 15,-72 0 32,97-24-16,0 0-15,0 0 15,-1 24 0,25-48 48</inkml:trace>
        </inkml:traceGroup>
        <inkml:traceGroup>
          <inkml:annotationXML>
            <emma:emma xmlns:emma="http://www.w3.org/2003/04/emma" version="1.0">
              <emma:interpretation id="{CFD10ACF-F614-4D75-ACF3-FB4961FC397D}" emma:medium="tactile" emma:mode="ink">
                <msink:context xmlns:msink="http://schemas.microsoft.com/ink/2010/main" type="inkWord" rotatedBoundingBox="2707,2312 2905,896 3932,1039 3734,24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12682.9306">1137 895 0,'0'25'203,"0"-1"-188,0 0 1,0 0 0,24-24 30</inkml:trace>
          <inkml:trace contextRef="#ctx0" brushRef="#br1" timeOffset="8821.0395">1064 412 0,'0'-25'62,"0"50"141,25-1-156,-25 0-16,24 0 1,-24 0-17,0 0 16,0 1-15,0-1 0,0 0 15,24 0-15,-24 0 15,0 1 0,0-1-15,0 0 15,0 0-15,0 0-1,-24-24 1,24 25-1,0-1 1,0 0 15,-24-24-15,24 24 0,0 0 15,0 1 0,0-1 16</inkml:trace>
          <inkml:trace contextRef="#ctx0" brushRef="#br1" timeOffset="10672.6274">1089 387 0,'0'25'140,"24"-25"-124,-24 24-16,24 0 16,-24 0-1,24-24 1,-24 24-1,24-24 1,-24 24-16,25-24 16,-25 25 15,24-25-31,0 24 31,24 0 32,-48 0-63,24-24 15,-24 24 1,25-24 0,-25 25-1,24-25 1,-24 24-1,24-24 17,-24 24-17,0 0 1,24-24 0,-24 24-1,0 1 32,0-1-31,0 0 15,0 0 0,0 0-15,0 1 15,0-1-15,0 0 15,-24-24-31,24 24 31,-24-24-15,24 24-1,-24-24 1,-1 0 15,25 24-31,-24-24 16,0 0 0,0 0-1,0-24 1,0 24-1,-1 0 1,25-24 0,-24 0 15,24 0-15,0 0-1,0-1 16,0 1-15,0 0 15</inkml:trace>
          <inkml:trace contextRef="#ctx0" brushRef="#br2" timeOffset="73992.6324">871-48 0,'0'-24'218,"0"0"-186,24 24-32,0 0 31,-24-25-31,24 25 31,-24-24-31,25 24 31,-25-24-15,24 24 0,0 0 15,-24-24-15,24 24-1,0 0 1,1-24-1,-1 24 17,0 0-17,0 0 1,-24-25 0,24 25-1,1 0-15,-1 0 16,0 0-1,0 0 17,0 0-17,0 0 1,1 0 0,-1 0-1,0 0 1,0 0-1,0 0 1,1 0 15,-1 0-15,0 0 46,-24-24 1</inkml:trace>
          <inkml:trace contextRef="#ctx0" brushRef="#br2" timeOffset="76528.4406">847-266 0,'0'24'140,"0"1"-124,0-1 0,0 0-16,0 0 15,0 0 1,0 1-1,0-1 1,0 0 0,0 0-1,0 0 32,24-24 0,0 0 16,0 0-48,0 0 1,1 0-1,-1 0-15,121-72 63</inkml:trace>
          <inkml:trace contextRef="#ctx0" brushRef="#br3" timeOffset="20198.5323">1645 944 0,'48'0'62,"-23"0"-15,-25 24 0,0 0 0,-25-24-47,1 0 16,0 0 15,24-24-31,0 0 31,0 0-15,24-1-16,0 25 47,1 25-1,-25-1-30,0 0 0,0 0 15,-25-24-15,1 0-1,24-24-15,0 0 16,0 0-1</inkml:trace>
          <inkml:trace contextRef="#ctx0" brushRef="#br3" timeOffset="19290.4052">1548 194 0,'24'0'62,"-24"24"16,0 0-46,0 0-17,0 1 1,0-1-16,0 0 16,0 0-1,0 0-15,0 1 16,25-1-16,-25 0 15,0 0-15,0 0 0,0 0 16,0 1-16,0-1 16,0 0-16,0 0 15,0 0 1,24-24 0,-24-24 15</inkml:trace>
          <inkml:trace contextRef="#ctx0" brushRef="#br2" timeOffset="75140.7461">1379-387 0,'24'24'156,"0"-24"-140,0 0-1,1 25 1,-1-25 15,-24 24-31,24-24 16,0 24 0,0-24-1,-24 24 1,25-24-1,-1 0 17,-24 24-17,0 1 79,0-1 0,0 0-63,-24-24 0,-25 48 32,49-23-48,-24-25 32</inkml:trace>
        </inkml:traceGroup>
      </inkml:traceGroup>
    </inkml:traceGroup>
    <inkml:traceGroup>
      <inkml:annotationXML>
        <emma:emma xmlns:emma="http://www.w3.org/2003/04/emma" version="1.0">
          <emma:interpretation id="{924CDAEA-05A5-43B5-A2B8-48DDF5942860}" emma:medium="tactile" emma:mode="ink">
            <msink:context xmlns:msink="http://schemas.microsoft.com/ink/2010/main" type="paragraph" rotatedBoundingBox="4474,1030 4502,3140 3769,3150 3741,10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AE9D3FA-8947-4244-8A53-1ABF524E6DCD}" emma:medium="tactile" emma:mode="ink">
              <msink:context xmlns:msink="http://schemas.microsoft.com/ink/2010/main" type="line" rotatedBoundingBox="4474,1030 4502,3140 3769,3150 3741,1040"/>
            </emma:interpretation>
          </emma:emma>
        </inkml:annotationXML>
        <inkml:traceGroup>
          <inkml:annotationXML>
            <emma:emma xmlns:emma="http://www.w3.org/2003/04/emma" version="1.0">
              <emma:interpretation id="{31D00698-859B-47AC-AB97-AE668183E89F}" emma:medium="tactile" emma:mode="ink">
                <msink:context xmlns:msink="http://schemas.microsoft.com/ink/2010/main" type="inkWord" rotatedBoundingBox="4369,1763 4387,3142 3846,3149 3827,177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5234.4676">1959 1282 0,'0'25'63,"0"-1"-48,0 0 1,-24 0 0,24 0-1,-24 1-15,24-1 16,-24 24-16,24-24 16,-24 0-16,24 25 0,-25-25 15,25 0-15,-24 97 78</inkml:trace>
          <inkml:trace contextRef="#ctx0" brushRef="#br0" timeOffset="-3575.8715">1984 1282 0,'24'0'125,"0"25"-94,0-25-15,0 24-16,1-24 16,-25 24-16,24-24 15,0 0 1,0 0-16,0 0 0,1 0 15,-1 0-15,-24 24 16,24-24-16,0 0 16,0 0 31,-24 24 78,0 1-47,0-1-63,0 0 1,0 0-16,0 0 0,-24 0 16,24 1-1,-24-1-15,24 0 16,0 0-1,0 0-15,-24-24 16,24 25-16,0-1 16,0 0 15,-24 0 0,24 0 0,-25-24 110,1 0-110,0 0-15,0 0 0,0 0-1,-97 0 95,96 0-110,1 0 31,0 0-16,0 0 1,24-24 62,0 0-62</inkml:trace>
          <inkml:trace contextRef="#ctx0" brushRef="#br0" timeOffset="-3178.7823">2008 1476 0,'24'0'63,"0"0"-63,0-24 15,1 24-15,-1 0 16,0 0 0,-24 24-16,24-24 15</inkml:trace>
          <inkml:trace contextRef="#ctx0" brushRef="#br0" timeOffset="-2773.3859">2056 1548 0,'0'25'63,"-24"-25"-17,24 24-46,0 0 16,-24 0 0,24 0-16,24-24 47,24 0-1,-23 0-30,-1 0 0</inkml:trace>
          <inkml:trace contextRef="#ctx0" brushRef="#br2" timeOffset="82753.2962">2129 944 0,'0'24'62,"0"0"-46,0 0-1,0 0 1,0 1 0,0-1-16,0 0 15,0 0 1,24 25 31,0-49-47,0 0 78,1 0-62,-25-25-1,24 25-15,0-24 16,0 24-1,-24-24-15,24 24 16,-24-24 0,24 24-16,-24-24 15</inkml:trace>
          <inkml:trace contextRef="#ctx0" brushRef="#br2" timeOffset="82069.9457">2129 412 0,'24'0'110,"-24"24"-110,24 0 15,-24 0 1,0 0 0,24 0-1,-24 1-15,0-1 16,25-24 0,-25 24-16,0 0 15,24 0 1,-24 1-1,0-1 1,0 0 0,0 0-1,24-24 1,-24 24-16,0 1 16,0-1-1,0 0 16,0 0-15,0 0 0,0 1-1,0-1 1,0 0 0,-24 0 15,24 0-16,-24 0 1,-1 1 0</inkml:trace>
        </inkml:traceGroup>
        <inkml:traceGroup>
          <inkml:annotationXML>
            <emma:emma xmlns:emma="http://www.w3.org/2003/04/emma" version="1.0">
              <emma:interpretation id="{721F04E2-E663-4049-AC7E-B35869468C1C}" emma:medium="tactile" emma:mode="ink">
                <msink:context xmlns:msink="http://schemas.microsoft.com/ink/2010/main" type="inkWord" rotatedBoundingBox="4376,1762 4378,1838 4138,1841 4137,1765"/>
              </emma:interpretation>
              <emma:one-of disjunction-type="recognition" id="oneOf2"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|</emma:literal>
                </emma:interpretation>
                <emma:interpretation id="interp6" emma:lang="" emma:confidence="0">
                  <emma:literal>,</emma:literal>
                </emma:interpretation>
              </emma:one-of>
            </emma:emma>
          </inkml:annotationXML>
          <inkml:trace contextRef="#ctx0" brushRef="#br2" timeOffset="84191.6924">2105 412 0,'48'24'109,"-24"-24"-93,0 24 0,1-24-1,-1 0-15,0 24 0,0-24 16,0 0 0,0 0 15</inkml:trace>
        </inkml:traceGroup>
        <inkml:traceGroup>
          <inkml:annotationXML>
            <emma:emma xmlns:emma="http://www.w3.org/2003/04/emma" version="1.0">
              <emma:interpretation id="{79350FCE-375F-4BDB-80F0-C95FC1191118}" emma:medium="tactile" emma:mode="ink">
                <msink:context xmlns:msink="http://schemas.microsoft.com/ink/2010/main" type="inkWord" rotatedBoundingBox="4474,1030 4487,2001 3754,2011 3741,104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1449.4748">1718-290 0,'0'24'78,"0"25"-62,0-25-16,0 24 15,0 1-15,0-25 16,0 24-16,0 0 15,0 1-15,0-25 16,0 24-16,0-23 16,0 23-16,0-24 0,0 0 15,0 1 1,0-1-16,24-24 31</inkml:trace>
          <inkml:trace contextRef="#ctx0" brushRef="#br0" timeOffset="-7250.0885">1959 170 0,'73'0'62</inkml:trace>
          <inkml:trace contextRef="#ctx0" brushRef="#br0" timeOffset="-7467.4755">1984 121 0,'48'-24'47,"-24"24"-32,0 0-15,1 0 16,-1 0 78,0 0-63,-24 24 16</inkml:trace>
          <inkml:trace contextRef="#ctx0" brushRef="#br0" timeOffset="-8097.3539">1863 0 0,'96'-24'62,"-71"24"-31</inkml:trace>
          <inkml:trace contextRef="#ctx0" brushRef="#br0" timeOffset="-7993.3177">2105-48 0</inkml:trace>
          <inkml:trace contextRef="#ctx0" brushRef="#br0" timeOffset="-8466.2302">1863-145 0,'24'0'46,"0"0"-30,0 0 0,0 0-16,1 0 15,-1 0 1,-24 24 31,24-24 0,0 0-16,0 0-31,1 0 16,-1 0-1,0 0 1,-24-24 15,24 24 16,-24-24-47,24 24 31</inkml:trace>
          <inkml:trace contextRef="#ctx0" brushRef="#br0" timeOffset="-9290.8949">1766-314 0,'24'0'125,"0"0"-109,0 0-16,1 0 16,-1 0-1,0 0-15,0 24 16,0-24-1,1 0-15,-1 0 16,0 0-16,24 0 16,-23 0-1,-1 0 1,24 0-16,-24 0 16,1 0-1,-1 0-15,0 0 16,0 0-1,0 0 1,0 0 0,1 0-1,-1 0 1,0 0-16,0 0 31,-24 24 125,0 0-140,0 1-16,0-1 16,0 0-16,0 0 15,0 0-15,0 1 16,0-1-16,0 0 16,0 0-16,-24 0 15,24 0-15,0 1 0,0-1 16,0 0-1,0 0 1,0 0 15,0 1 1,0-1-17,0 0 1,0 0-1,0 0 17,0 1-1,-24-25 156,0 0-171,-1 0 0,1 0-1,0 0 1,0 0-16,0 0 16,0 0-1,-1 0 1,1 0-1,0 0 1,0 0 0,0 0-1,-1 0 1,1 0 0,0 0-1,0 0 1,0 0-1,-1 0 1,1 0 0,0 0-1,0 0 1,0 0 15,24 24-31,-25-24 16,1 0-1,0 0 64,24 24-64</inkml:trace>
          <inkml:trace contextRef="#ctx0" brushRef="#br2" timeOffset="83637.5906">2105 412 0,'0'24'156,"0"0"-140,0 0-1,0 24-15,-25-23 16,25-1-1,0 0-15,0 0 16,0 0-16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33.5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CD86AA1A-95CD-405C-B927-FA8402F6A343}" emma:medium="tactile" emma:mode="ink">
          <msink:context xmlns:msink="http://schemas.microsoft.com/ink/2010/main" type="inkDrawing" rotatedBoundingBox="5686,13401 7379,13498 7375,13559 5682,13462" semanticType="callout" shapeName="Other"/>
        </emma:interpretation>
      </emma:emma>
    </inkml:annotationXML>
    <inkml:trace contextRef="#ctx0" brushRef="#br0">24 251 0,'-24'0'63,"24"25"30,24-25-77,0 0 0,0 0-1,1 0 1,-1 0-1,0 0-15,0 0 16,0 0 0,0 0-16,1 0 15,-1 0 1,0 0 0,0 0-16,0 0 15,1 0-15,-1 0 16,0 0-1,0 0-15,0 0 16,-24 24-16,25-24 16,-1 0-1,0 0 1,0 0 0,0 0-16,1 0 15,-1 0-15,0 0 16,0 0-1,0 0-15,0 0 16,1 0 0,-1 24-1,0-24-15,0 0 16,0 0-16,1 0 16,-1 0-16,0 0 15,0 0-15,0 0 16,1 0-16,-1 0 15,0 24 17,0-24-17,0 0 1,1 0-16,-1 0 0,24 0 16,-24 0-1,0 0-15,1 0 16,-1 0 15,0 0-15,0 0-1,0 0-15,1 0 16,-1 0-16,0 0 16,0 0-1,0 0 1,1 0-1,-1 0 1,0 0 0,0 0-16,0 0 15,1 0 1,-1 0 0,0 0 30,0 0 17,-24-24-16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7:25.00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47949FE7-FD46-480D-8DB1-537C53AF1866}" emma:medium="tactile" emma:mode="ink">
          <msink:context xmlns:msink="http://schemas.microsoft.com/ink/2010/main" type="inkDrawing" rotatedBoundingBox="9050,14416 9471,13636 9516,13661 9096,14441" semanticType="callout" shapeName="Other">
            <msink:sourceLink direction="with" ref="{68E064E3-126B-45B0-9481-8E5CBA7C0092}"/>
          </msink:context>
        </emma:interpretation>
      </emma:emma>
    </inkml:annotationXML>
    <inkml:trace contextRef="#ctx0" brushRef="#br0">387 0 0,'0'24'140,"0"0"-30,-25 1-95,1-1-15,0 24 16,0 1-16,0-1 16,0 0-16,-25 25 15,25-1-15,-24 1 16,-1-25-16,25 1 16,0-1-16,24-24 15,-24 1-15,24 23 16,0-24-1,0 0 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7:25.77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17BE111A-801B-4E5E-8E6A-2D95C2735E7E}" emma:medium="tactile" emma:mode="ink">
          <msink:context xmlns:msink="http://schemas.microsoft.com/ink/2010/main" type="inkDrawing" rotatedBoundingBox="9603,13690 9609,14440 9584,14441 9578,13690" semanticType="callout" shapeName="Other">
            <msink:sourceLink direction="with" ref="{68E064E3-126B-45B0-9481-8E5CBA7C0092}"/>
          </msink:context>
        </emma:interpretation>
      </emma:emma>
    </inkml:annotationXML>
    <inkml:trace contextRef="#ctx0" brushRef="#br0">0 0 0,'25'0'47,"-25"25"47,0 23-94,0-24 16,0 25-16,0 23 15,0-23-15,0 23 16,0-24-16,0 25 16,0-25-16,0 1 15,0-25-15,0 24 16,0-23-16,0-1 15,0 0-15,0 0 16,0 0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34.82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AEAF983A-254E-4DEC-85DA-A6C787E8680C}" emma:medium="tactile" emma:mode="ink">
          <msink:context xmlns:msink="http://schemas.microsoft.com/ink/2010/main" type="writingRegion" rotatedBoundingBox="7209,13232 7499,13232 7499,13522 7209,13522"/>
        </emma:interpretation>
      </emma:emma>
    </inkml:annotationXML>
    <inkml:traceGroup>
      <inkml:annotationXML>
        <emma:emma xmlns:emma="http://www.w3.org/2003/04/emma" version="1.0">
          <emma:interpretation id="{6F94ABEA-802A-453F-B700-15A8A4CA39A2}" emma:medium="tactile" emma:mode="ink">
            <msink:context xmlns:msink="http://schemas.microsoft.com/ink/2010/main" type="paragraph" rotatedBoundingBox="7209,13232 7499,13232 7499,13522 7209,13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3DAEA0-7738-4B3D-A53A-F6C42A606C7E}" emma:medium="tactile" emma:mode="ink">
              <msink:context xmlns:msink="http://schemas.microsoft.com/ink/2010/main" type="line" rotatedBoundingBox="7209,13232 7499,13232 7499,13522 7209,13522"/>
            </emma:interpretation>
          </emma:emma>
        </inkml:annotationXML>
        <inkml:traceGroup>
          <inkml:annotationXML>
            <emma:emma xmlns:emma="http://www.w3.org/2003/04/emma" version="1.0">
              <emma:interpretation id="{B2B08CE2-7E9D-48F7-B5F7-31EE2BE20CED}" emma:medium="tactile" emma:mode="ink">
                <msink:context xmlns:msink="http://schemas.microsoft.com/ink/2010/main" type="inkWord" rotatedBoundingBox="7209,13232 7499,13232 7499,13522 7209,13522"/>
              </emma:interpretation>
            </emma:emma>
          </inkml:annotationXML>
          <inkml:trace contextRef="#ctx0" brushRef="#br0">2444-145 0,'-24'0'250,"24"24"-219,-25-24-15,1 24-1,0 25 63,24-25-62,0 0 15,-24 0-15,24 0 15,0 1-15,0-1-1,24 0 17,0 0-1,0-24 0</inkml:trace>
          <inkml:trace contextRef="#ctx0" brushRef="#br0" timeOffset="921.4577">2516-145 0,'24'0'63,"1"24"-32,-25 0-16,24-24-15,-24 24 16,0 1 0,24-1-1,-24 0 17,0 0-32,0 0 15,0 1 16,-24-25-15,24 24 0,-24-24-1,24 24-15,-25-24 16,1 0 0,24 24-16,-24-24 62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31.25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E03C1B18-802F-4C5F-AA82-8D1EDBEE6360}" emma:medium="tactile" emma:mode="ink">
          <msink:context xmlns:msink="http://schemas.microsoft.com/ink/2010/main" type="inkDrawing" rotatedBoundingBox="5686,13148 7306,13212 7305,13249 5684,13185" semanticType="underline" shapeName="Other">
            <msink:sourceLink direction="with" ref="{B7FC0F82-21C2-43D4-82F6-FB1FB86CF66F}"/>
          </msink:context>
        </emma:interpretation>
      </emma:emma>
    </inkml:annotationXML>
    <inkml:trace contextRef="#ctx0" brushRef="#br0">799-194 0,'24'0'204,"0"0"-173,0 0-16,1 0 1,-1 0 0,0 0-16,0 0 15,0 0 1,0 0 0,1 0-1,-1 0 1,0 0-1,0 0 1,0 0-16,1 0 0,23 0 16,-24 0-1,0 0-15,1 0 16,-1 0 0,0 0-16,0 0 15,0 0 1,1 0-1,-1 0-15,0 0 16,24 0-16,-24 0 16,1 0-16,-1 0 15,0 0-15,0 0 16,0 0-16,1 0 0,-1 25 16,0-25-1,0 0-15,0 0 16,1 0-16,-1 0 15,0 0-15,0 0 16,0 0-16,1 0 16,23 0-16,-24 0 15,-24 24 1,24-24-16,0 0 16,1 0-1,-1 0-15,0 0 16,0 0-1,25 0-15,-25 0 0,0 0 16,24 0 0,-23 0-16,-1 0 15,0 0 1,0 0 0,0 0-1,1 0 1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7:14.75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C745D7D5-6915-495F-A646-96DC3D625A2E}" emma:medium="tactile" emma:mode="ink">
          <msink:context xmlns:msink="http://schemas.microsoft.com/ink/2010/main" type="writingRegion" rotatedBoundingBox="8806,13411 9507,12418 10358,13019 9657,14012"/>
        </emma:interpretation>
      </emma:emma>
    </inkml:annotationXML>
    <inkml:traceGroup>
      <inkml:annotationXML>
        <emma:emma xmlns:emma="http://www.w3.org/2003/04/emma" version="1.0">
          <emma:interpretation id="{03AB8CDD-2062-45CB-A6AC-CBA8238ED689}" emma:medium="tactile" emma:mode="ink">
            <msink:context xmlns:msink="http://schemas.microsoft.com/ink/2010/main" type="paragraph" rotatedBoundingBox="8806,13411 9507,12418 10358,13019 9657,140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F8C3C7-8781-4605-A827-270D5C1D4FDF}" emma:medium="tactile" emma:mode="ink">
              <msink:context xmlns:msink="http://schemas.microsoft.com/ink/2010/main" type="line" rotatedBoundingBox="8806,13411 9507,12418 10358,13019 9657,14012"/>
            </emma:interpretation>
          </emma:emma>
        </inkml:annotationXML>
        <inkml:traceGroup>
          <inkml:annotationXML>
            <emma:emma xmlns:emma="http://www.w3.org/2003/04/emma" version="1.0">
              <emma:interpretation id="{68E064E3-126B-45B0-9481-8E5CBA7C0092}" emma:medium="tactile" emma:mode="ink">
                <msink:context xmlns:msink="http://schemas.microsoft.com/ink/2010/main" type="inkWord" rotatedBoundingBox="8806,13411 9507,12418 10358,13019 9657,14012">
                  <msink:destinationLink direction="with" ref="{47949FE7-FD46-480D-8DB1-537C53AF1866}"/>
                  <msink:destinationLink direction="with" ref="{17BE111A-801B-4E5E-8E6A-2D95C2735E7E}"/>
                </msink:context>
              </emma:interpretation>
            </emma:emma>
          </inkml:annotationXML>
          <inkml:trace contextRef="#ctx0" brushRef="#br0">4427-581 0,'25'0'93,"-1"0"-77,0 0 0,0 0-1,0 25-15,0-25 16,25 0-16,-25 0 15,24 0-15,1 0 16,-1 0-16,1 0 16,23 0-16,-48 0 0,25 0 15,-25 0-15,0 0 16,0 0-16,0 0 16,1 24-16,-1-24 15,0 0 1,0 0-1,0 0 79,1 0-63,-25 24 235,0 0-250,0 0-1,0 1-15,-25-1 16,25 0-16,0 0 16,-24 0-16,24 25 15,-24-25-15,24 0 16,-24 24-16,24-23 15,0 23-15,-24 0 0,24-23 16,0 23-16,-25 0 16,25-23-16,0-1 15,-24 24-15,24-24 16,0 0-16,0 1 16,-24-1-16,24 0 15,-24-24 345,0-24-329,0 24 0,-1 0-15,1 0-1,0 0 1,0 0-16,0 0 16,-1 0-16,1 0 15,0 0-15,24-24 16,-24 24-16,0 0 15,-1 0 1,1 0 0,0-25-16,0 25 15,-25 0-15,25 0 16,0 0-16,0 0 16,0 0-1,48 0 63</inkml:trace>
          <inkml:trace contextRef="#ctx0" brushRef="#br0" timeOffset="2502.6801">4597 0 0,'72'0'47,"-72"24"0,0 0-31,24-24 31,1 0-32,-1 0-15,0 0 0,0 0 16,0 0 0,1 0-16,-1 0 15,0-24 1,0 24-1,0 0-15,1 0 32</inkml:trace>
          <inkml:trace contextRef="#ctx0" brushRef="#br0" timeOffset="2009.9487">4524-97 0,'73'0'63,"-49"0"-47,0 0-1,-24 24 16,24-24 16,0 0-31,1 0 0,-1 0-16,0 0 15,0 0-15,0 0 16,1 0-1,-25-24 1,24 24 0</inkml:trace>
          <inkml:trace contextRef="#ctx0" brushRef="#br0" timeOffset="1432.3539">4548-315 0,'0'25'47,"24"-50"-16,1 25-15,-25 25 31,24-25-32,-24 24-15,0 0 16,24-24 15,0 0-15,0 0-16,1 0 15,-1 0-15,0 0 16,0 0 0,-24-24 31</inkml:trace>
          <inkml:trace contextRef="#ctx0" brushRef="#br0" timeOffset="3321.5859">4427 218 0,'-24'0'63,"48"0"15,1 0-62,-1 0-1,24 0-15,-24 0 32,0 0-32,1 0 15,-1 0-15</inkml:trace>
          <inkml:trace contextRef="#ctx0" brushRef="#br0" timeOffset="-2820.2904">4355-581 0,'0'25'265,"0"-1"-249,0 0 15,0 0-31,0 0 31,0 1-31,0 23 0,0-24 16,0 24-16,-24 1 16,24 23-16,0-23 15,-25-1-15,25 1 16,0 23-16,0-23 16,-24-25-16,24 24 15,0 0-15,0-23 16,0-1-16,0 0 15,0 0 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5:03.128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F417C081-C17E-4706-965E-144EB01B7DF2}" emma:medium="tactile" emma:mode="ink">
          <msink:context xmlns:msink="http://schemas.microsoft.com/ink/2010/main" type="writingRegion" rotatedBoundingBox="9548,8705 15631,8632 15652,10400 9569,10473"/>
        </emma:interpretation>
      </emma:emma>
    </inkml:annotationXML>
    <inkml:traceGroup>
      <inkml:annotationXML>
        <emma:emma xmlns:emma="http://www.w3.org/2003/04/emma" version="1.0">
          <emma:interpretation id="{3FA4FA6B-0656-4F8E-A9E1-E1CE88F7FDF7}" emma:medium="tactile" emma:mode="ink">
            <msink:context xmlns:msink="http://schemas.microsoft.com/ink/2010/main" type="paragraph" rotatedBoundingBox="9548,8705 15631,8632 15652,10400 9569,10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0F72F9-1B45-4A6D-A3FB-2271C8512CC6}" emma:medium="tactile" emma:mode="ink">
              <msink:context xmlns:msink="http://schemas.microsoft.com/ink/2010/main" type="line" rotatedBoundingBox="9548,8705 15479,8634 15489,9535 9559,9606"/>
            </emma:interpretation>
          </emma:emma>
        </inkml:annotationXML>
        <inkml:traceGroup>
          <inkml:annotationXML>
            <emma:emma xmlns:emma="http://www.w3.org/2003/04/emma" version="1.0">
              <emma:interpretation id="{CF5C24E3-551C-4A96-9F1F-897DFA7955D2}" emma:medium="tactile" emma:mode="ink">
                <msink:context xmlns:msink="http://schemas.microsoft.com/ink/2010/main" type="inkWord" rotatedBoundingBox="9548,8732 10664,8718 10671,9304 9555,93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2927 895 0,'0'-25'32,"-24"25"-17,24 25 141,0-1-140,0 0-16,0 0 16,0 25-16,0-25 15,0 0-15,0 24 16,0-24-16,0 25 16,0-25-16,0 24 15,0-23-15,0-1 16,0 0-16,0 0 15,0 0-15,0 1 16,0-50 31</inkml:trace>
          <inkml:trace contextRef="#ctx0" brushRef="#br0" timeOffset="1020.5684">2927 895 0,'25'0'110,"-1"0"-110,0 0 15,0 0-15,0 24 16,25-24-16,-25 0 16,0 0-16,0 24 15,25-24-15,-25 24 16,0-24-1,-24 24-15,24-24 16,-24 25-16,24-1 16,-24 0-16,0 0 0,0 0 15,0 0-15,0 1 16,0-1-16,0 0 16,0 0-16,0 0 15,-24-24 1,24 25-16,-24-1 15,0 0 1,0 0 0,0-24-16,-1 24 15,1-24-15,0 25 0,0-25 32,0 24-32,-1-24 15,1 0 1,0 0-1,0 0 1,0 0-16,-1 24 63</inkml:trace>
          <inkml:trace contextRef="#ctx0" brushRef="#br0" timeOffset="2587.7165">3532 1136 0,'-48'0'62,"-73"146"32,97-122-94,24 0 15,-25 0-15,25 0 16,0 1 0,-24-25-16,24 24 15,0 0 1,24-24 0,1 0-1,23-24 1,-24 0-16,0 24 15,1-25-15,-1 1 0,0 0 16,0 0-16,-24 0 16,24 24-1,-24-25 1,0 1 15,0 0 0,0 48 126,0 97-110,0-97-32,0 1 1,25-25-16,-1 0 15,0 0 1,0 0-16,0 0 0</inkml:trace>
          <inkml:trace contextRef="#ctx0" brushRef="#br0" timeOffset="3713.3868">4016 1112 0,'-48'-24'63,"23"24"-47,1 0-1,0 0 1,0 0-16,24 24 15,-24-24-15,24 24 16,-25-24-16,25 25 16,0-1-1,0 0 1,0 0 0,25-24-1,-25 24 1,24-24-1,-24 25 1,24-25 0,0 0-1,0 0-15,1 0 16,-1 0 0,-24 24 30,24-24-30,-24 72 78,0-47-94,-24-25 15,0 24 1,-1-24 0,1 0-16,-24 0 15,24 0 1,-1 0-16,-23-24 16,24 24-16,0 0 15,0 0 1,48-25 31</inkml:trace>
        </inkml:traceGroup>
        <inkml:traceGroup>
          <inkml:annotationXML>
            <emma:emma xmlns:emma="http://www.w3.org/2003/04/emma" version="1.0">
              <emma:interpretation id="{A852930D-5094-49EE-A500-4DD0B6BE6585}" emma:medium="tactile" emma:mode="ink">
                <msink:context xmlns:msink="http://schemas.microsoft.com/ink/2010/main" type="inkWord" rotatedBoundingBox="11196,8685 13445,8658 13456,9560 11207,958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882.9124">4693 822 0,'0'24'94,"0"0"-94,-24 25 0,24-25 15,0 24-15,-24-23 16,24 23-16,0 0 16,-24 1-16,24-25 15,0 24-15,-24-24 16,24 25-16,0-25 16,0 0-16,0 0 15,24-24 16,0 0-15,0 0-16,0 0 0,1 0 16,-1 0-1</inkml:trace>
          <inkml:trace contextRef="#ctx0" brushRef="#br0" timeOffset="5422.3701">4548 1088 0,'24'0'172,"1"0"-156,-1 0-1,0 0 1,0 0 0,0 0-16,1 0 0,-1 0 15,0 0-15</inkml:trace>
          <inkml:trace contextRef="#ctx0" brushRef="#br0" timeOffset="6399.0192">5080 1136 0,'-24'0'47,"0"0"-32,0 25 1,0-25-1,24 24-15,-25-24 16,25 24-16,-24-24 16,24 24-16,0 0 15,0 1-15,-24-25 0,24 24 16,0 0 0,0 0-1,24-24 1,0 0 15,1 0-15,-1 0-1,0-24-15,0 0 32,0 0-32,1-1 15,-25 1-15,24 0 16,-24 0-1,-24 48 79,24 0-78,-25 0-16,25 1 15,0-1 1,0 0-16,0 0 16,0 0-1,25-24-15,-1 0 16,0 0 0</inkml:trace>
          <inkml:trace contextRef="#ctx0" brushRef="#br0" timeOffset="7020.4255">5008 895 0,'121'0'15,"-73"0"32</inkml:trace>
          <inkml:trace contextRef="#ctx0" brushRef="#br0" timeOffset="6833.4756">5008 895 0</inkml:trace>
          <inkml:trace contextRef="#ctx0" brushRef="#br0" timeOffset="8091.6753">5492 1136 0,'-97'73'47,"73"-73"-31,-1 24-16,25 0 15,-24-24-15,0 25 16,24-1 0,-24-24-16,24 24 31,24-24-31,0 0 15,0 0 1,1 0-16,-1 0 16,0 0-1,0 0-15,0-24 16,1 0 0,-25-1-16,0 1 15,0 0 1,0 48 93,0 0-93,0 1-16,0-1 15,-25 0-15,25 0 0,0 0 16,0 1 0,0-1-16,0 0 15,0 0-15,0 0 16,0 1-16,0-1 16,0 0-1,0 0 1,0 0-16,0 0 15,-24-24-15,24 25 16,-24-1-16,0-24 16,-145 24 31,144-48-47,25 0 15,0-1-15,0 1 16,0 0-16,0 0 15,0 0 1,25 0 0</inkml:trace>
          <inkml:trace contextRef="#ctx0" brushRef="#br0" timeOffset="8796.3244">5685 870 0,'0'25'47,"0"-1"-31,0 0-16,0 0 15,0 0-15,0 25 16,-24-25-16,24 24 16,0-24-16,0 25 15,0-25-15,0 24 16,0-23-16,0-1 15,0 0-15,0 0 16,0 0-16,0 1 16,0-1 15,24-24-15,0 0-1</inkml:trace>
          <inkml:trace contextRef="#ctx0" brushRef="#br0" timeOffset="9174.3237">5854 1185 0,'0'48'62,"0"-24"-46,0 1-16,0-1 15,0 0 1,0 0-16</inkml:trace>
          <inkml:trace contextRef="#ctx0" brushRef="#br0" timeOffset="9383.9902">5879 1088 0,'0'-72'47,"0"47"-31</inkml:trace>
          <inkml:trace contextRef="#ctx0" brushRef="#br0" timeOffset="9955.1454">6145 1136 0,'-49'25'47,"25"-25"-47,0 24 16,24 0-1,-24-24-15,24 24 16,-24 0 0,24 1-16,0-1 15,0 0 1,0 0 0,24-24-1,0 0-15,0 0 0,0 0 16,1 0-16,-1 0 15,0 0-15</inkml:trace>
          <inkml:trace contextRef="#ctx0" brushRef="#br0" timeOffset="10754.4895">6290 846 0,'0'24'62,"0"1"-46,0-1-1,0 0-15,0 0 0,0 0 16,0 1-16,0 23 16,0-24-16,-24 0 15,24 0-15,0 25 16,0-25-16,0 0 16,0 0-1,0 1 1,24-25-1,0 0 17,0-25-17,0 1 1,1 24 0,-25-24-16,24 24 15,0 0 95,-24 24-110,0 0 0,0 1 15,0-1-15,0 0 16,0 0-16,0 0 15,0 1 1</inkml:trace>
          <inkml:trace contextRef="#ctx0" brushRef="#br0" timeOffset="11469.9022">6677 1209 0,'24'24'63,"0"-24"-48,1 0 1,-1 0 0,0 0-1,-24-24 1,0 0 15,0 0-15,0-1-16,-24 25 15,24-24-15,-24 24 16,-1 0-16,1 0 16,0 0-1,0 0 1,0 0 0,-1 0-1,1 0 1,24 24-16,-24-24 15,24 25-15,-24-25 16,24 24-16,0 0 16,-24 0-16,24 0 15,0 1-15,0-1 16,0 0 0,0 0-16,0 0 0,24-24 15,0 25-15,0-25 16,25 0-16,-1 0 15,0 0-15,1 0 16,-25 0-16</inkml:trace>
        </inkml:traceGroup>
        <inkml:traceGroup>
          <inkml:annotationXML>
            <emma:emma xmlns:emma="http://www.w3.org/2003/04/emma" version="1.0">
              <emma:interpretation id="{99F7B75D-F7C7-4F24-AE81-1BD35BD81058}" emma:medium="tactile" emma:mode="ink">
                <msink:context xmlns:msink="http://schemas.microsoft.com/ink/2010/main" type="inkWord" rotatedBoundingBox="14143,8673 15479,8657 15487,9335 14152,935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610.8136">7548 919 0,'0'48'62,"0"-24"-62,0 1 16,0-1-16,0 24 16,0-24-16,-24 25 15,24-1-15,0-24 16,0 25-16,-25-25 0,25 24 15,0-24-15,0 1 16,0-50 62,0 1-78,0 0 16,0-24-16,0 23 15,0-23-15,25 0 16,-25 23-16,0 1 16,24 0-16,-24 0 0,0 0 15,0 0-15,24-1 16,-24 1-16,0 0 16,0 0-16,0 0 15,0-1-15,24 25 16,-24-24-16,0 0 15,24 24 1,1 0 47,-1 0-63,-24 24 0,24 0 15,0 1-15,-24-1 16,24-24-16,-24 24 15,25 0-15,-1 0 32,-24 1-17,-24-1 1,-1 0 0,-23-24-1,24 0-15,0 24 16,-1-24-1,50 0 64,-25 24-64,24-24-15,0 0 16,-24 24-16,24-24 15,-24 25-15,24-25 16,-24 24 0,25-24-1,-25 24 1,0 0 0,0 0-1,0 1 1,-25-1-1,25 0 1,-24-24-16,24 24 16,-24-24 15,0 0-15,0 0-1,-1 0 1,1 0-1,0 0-15</inkml:trace>
          <inkml:trace contextRef="#ctx0" brushRef="#br0" timeOffset="14480.911">7862 1233 0,'49'-72'94,"-25"72"-94,0 0 31,-24 24 0,0 0-15,24 0-16,-24 0 16,0 1-1,0-1 1,0 0-1,0 0-15,-24 0 16,24-48 31,0 0-16,24 0-31,-24 0 0,24-1 16,1 1-16,-25 0 15,24 0-15,0 24 16,-24-24-16,24 24 16</inkml:trace>
          <inkml:trace contextRef="#ctx0" brushRef="#br0" timeOffset="21685.5202">8249 1185 0,'0'-24'47,"-24"48"171,0 0-186,24 0-17,-24 0-15,24 1 16,0-1-1,0 0 1,0 0 0,0 0-1,24-24 1,0 0 0,0 0-1,1 0-15,-1 0 16,0 0-1,0 0 1,-24-24-16,24 24 16,0-24-1,-24 0 1,25 24 0,-25-24-1,0-1 1,0 1-1,0 0 1,-25 24-16,1-24 16,0 24-1,0-24 1,0 24-16,24-25 16,-24 1-16,-1 24 15,25-24-15</inkml:trace>
          <inkml:trace contextRef="#ctx0" brushRef="#br0" timeOffset="23071.6758">8540 1064 0,'0'-24'47,"24"24"15,0 0-46,0 0 0,25 0-1,-25 0-15,24 0 16,-24-24-16,1 24 15,-1 0-15,0 0 0</inkml:trace>
          <inkml:trace contextRef="#ctx0" brushRef="#br0" timeOffset="22620.1803">8636 822 0,'0'-24'62,"0"48"-30,0 0-17,0 0-15,0 1 16,-24 23-16,24-24 16,0 25-16,-24-25 15,24 24-15,0-24 16,0 0-16,0 25 15,-24-25-15,24 24 16,0-23-16,0-1 16,0 0-16,0 0 15,0 0-15,0 1 16,0-1 0,0 0-16,0 0 15,24-24 1,0 0-1,0 0 1,1 0 0,-1 0-1,-24-24 1</inkml:trace>
        </inkml:traceGroup>
      </inkml:traceGroup>
      <inkml:traceGroup>
        <inkml:annotationXML>
          <emma:emma xmlns:emma="http://www.w3.org/2003/04/emma" version="1.0">
            <emma:interpretation id="{B57A1E70-56FF-4AAB-ACBE-480458A4EF02}" emma:medium="tactile" emma:mode="ink">
              <msink:context xmlns:msink="http://schemas.microsoft.com/ink/2010/main" type="line" rotatedBoundingBox="10464,9642 15667,9791 15646,10503 10443,10353"/>
            </emma:interpretation>
          </emma:emma>
        </inkml:annotationXML>
        <inkml:traceGroup>
          <inkml:annotationXML>
            <emma:emma xmlns:emma="http://www.w3.org/2003/04/emma" version="1.0">
              <emma:interpretation id="{7D7E6616-6E5A-49C8-9C62-88FB21281CB1}" emma:medium="tactile" emma:mode="ink">
                <msink:context xmlns:msink="http://schemas.microsoft.com/ink/2010/main" type="inkWord" rotatedBoundingBox="10464,9642 11436,9670 11416,10381 10443,1035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5351.2957">3943 2128 0,'-72'73'62,"48"-49"-46,-1 0-1,25 0-15,-24-24 16,24 25-16,0-1 16,0 0-1,0 0-15,0 0 16,24 49 46,1-73-30,-1 0-17,0 0-15,0-24 16,0 0-16,1-1 16,-25 1-16,24 0 15,0 24-15,-24-24 16,0 0-1,24-1 1,-24 1-16,0 0 16,0 0-16,24 0 15,-24-1-15,0 1 16,0-24-16,25 24 16,-25 0-16,0-1 15,0 1-15,0 0 0,0 0 16,24 24-1,-24-24-15,0-1 0,0 1 16,24 0 0,-24 0 31,0 0-16,0 48 47,0 0-78,-24-24 16,24 24-16,0 0 15,0 1-15,0-1 16,-24 24-16,24-24 15,0 1-15,0-1 16,0 24-16,0-24 16,0 0-16,0 25 15,0-25-15,-25 0 16,25 0-16,0 25 16,0-25-16,0 0 15,0 0 1,0 1-16,25-25 31,-1 0-15</inkml:trace>
          <inkml:trace contextRef="#ctx0" brushRef="#br0" timeOffset="26184.2819">4355 2249 0,'24'0'47,"0"0"-16,-24-24-15,24-24 62,-24-1-47,-24 49-15,0 0-1,0 0 1,-1 0 0,1 0-1,24 24-15,-24-24 0,0 25 32,24-1-17,-24-24-15,24 24 16,0 0-1,0 0-15,0 1 16,0-1-16,0 0 16,0 0-16,0 0 15,0 1-15,0-1 16,24 0-16,0 0 16,0-24-1,0 0-15,1 0 16,-1 0-16,0-24 15</inkml:trace>
          <inkml:trace contextRef="#ctx0" brushRef="#br0" timeOffset="27205.1885">4766 2104 0,'-73'0'47,"73"24"-32,-24-24-15,0 0 16,24 24 0,-24-24-1,24 25-15,-24-1 16,24 0 0,0 0-1,0 0 1,0 1 15,24-25-31,0 0 16,0 24-1,0-24 1,1 0 0,-1 0-1,-24 24 16,24-24-15,-24 24 0,0 0-1,0 1 1,0-1 15,0 0 0,-24 0-15,0-24-16,-1 24 16,1-24-1,0 0 1,0 0-16,0 0 16,-1-24-16,1 24 15,24-24-15,-24 24 0,24-24 31</inkml:trace>
        </inkml:traceGroup>
        <inkml:traceGroup>
          <inkml:annotationXML>
            <emma:emma xmlns:emma="http://www.w3.org/2003/04/emma" version="1.0">
              <emma:interpretation id="{00262EC9-43FB-4761-AFA5-D5547453EDA8}" emma:medium="tactile" emma:mode="ink">
                <msink:context xmlns:msink="http://schemas.microsoft.com/ink/2010/main" type="inkWord" rotatedBoundingBox="12086,9797 13509,9838 13491,10441 12069,1040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8140.7716">5492 2032 0,'0'-25'62,"0"50"-46,0-1-1,0 0-15,0 0 16,0 24-16,0 1 16,0-25-16,-25 24 15,25 1-15,0-25 16,-24 24-16,24-23 15,0-1-15,0 0 16,0 0-16,-24-24 16,24 24-1</inkml:trace>
          <inkml:trace contextRef="#ctx0" brushRef="#br0" timeOffset="28546.7726">5443 2032 0,'24'0'47,"1"0"-31,-1 0-16,0 0 15,0 0-15,0 0 16,1 0 0,-1 0-16,0 0 0,0 0 15</inkml:trace>
          <inkml:trace contextRef="#ctx0" brushRef="#br0" timeOffset="28855.7819">5467 2249 0,'49'0'47,"-25"24"-31,145-24 46</inkml:trace>
          <inkml:trace contextRef="#ctx0" brushRef="#br0" timeOffset="29221.3229">5467 2515 0,'0'25'47,"25"-25"-47,-1 0 16,0 0-16,0 0 15,0 0-15,1 0 16,-1 0-16,0 0 15,0 0 1,0 0 0</inkml:trace>
          <inkml:trace contextRef="#ctx0" brushRef="#br0" timeOffset="30077.2955">5854 2225 0,'0'121'47,"0"-97"-32,0 0-15,0 1 16,0-1 0,0 0-16,0 0 15,25-24 32,-1-24-16,0 0-15,0 0-16,0-1 16,-24 1-1,25 24 1,-25-24 0,24 24-1,-24 24 48,24-24-48,-24 24-15,0 1 16,0-1 0,0 0-16,0 0 15,0 0 1,0 1 15</inkml:trace>
          <inkml:trace contextRef="#ctx0" brushRef="#br0" timeOffset="30981.7781">6121 2225 0,'0'24'47,"24"-24"-32,0 0-15,0 0 16,0 0-16,25 0 16,-25 0-16</inkml:trace>
          <inkml:trace contextRef="#ctx0" brushRef="#br0" timeOffset="30677.3522">6242 1959 0,'0'24'62,"0"0"-46,0 25-16,0-25 15,0 24-15,-25 25 16,25-25-16,0-24 16,-24 25-16,24-1 0,0-24 15,0 1 1,0-1-16,0 0 0,0 0 15,0 0-15,0 1 32,24-25-17,1 0 1,-1 0 0,0 0-16,0 0 15,0 0 1,-24-25-1</inkml:trace>
          <inkml:trace contextRef="#ctx0" brushRef="#br0" timeOffset="32300.6081">6387 2273 0,'24'0'47,"48"146"94,-72-122-141,25 0 15,-1 0 1,0-24 15,0 0 0,-24-24-15,24 24-16,-24-24 16,25 24-16,-1 0 15,-24-24-15,0 48 63,0 0-48,24-24 1,0 24 15,0-24-15,1-24-1,-1 24-15,0-24 16,-24 0-16,24-1 16,0 1-1,-24 0-15,0 0 16</inkml:trace>
        </inkml:traceGroup>
        <inkml:traceGroup>
          <inkml:annotationXML>
            <emma:emma xmlns:emma="http://www.w3.org/2003/04/emma" version="1.0">
              <emma:interpretation id="{D8FE270B-0A2A-4624-89D4-C4DEEE44D2D2}" emma:medium="tactile" emma:mode="ink">
                <msink:context xmlns:msink="http://schemas.microsoft.com/ink/2010/main" type="inkWord" rotatedBoundingBox="13738,9795 15665,9850 15649,10408 13722,1035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3017.1176">7088 2104 0,'0'-24'47</inkml:trace>
          <inkml:trace contextRef="#ctx0" brushRef="#br0" timeOffset="32739.4512">7088 2322 0,'0'24'63,"0"0"-63,0 0 15,0 1 1,0-1-16,0 0 15,0 0 1</inkml:trace>
          <inkml:trace contextRef="#ctx0" brushRef="#br0" timeOffset="33511.6096">7451 2249 0,'-145'49'94,"121"-25"-94,24 0 16,-24 0-1,24 0-15,0 1 16,0-1-1,0 0-15,24-24 16,0 0 0,24 0-16,1 0 15,-25 0-15,24 0 16,-24 0-16,-24-24 16</inkml:trace>
          <inkml:trace contextRef="#ctx0" brushRef="#br0" timeOffset="34058.5915">7572 1983 0,'24'0'47,"-24"24"-47,0 1 16,0-1-16,0 0 15,0 0-15,0 24 16,0-23-16,0-1 16,0 24-16,0-24 15,0 25-15,0-25 16,0 0-16,0 0 16,0 1-1,0-1-15,0 0 16</inkml:trace>
          <inkml:trace contextRef="#ctx0" brushRef="#br0" timeOffset="34493.0082">7838 2056 0,'-24'0'46,"0"48"-30,24-24-16,-24 0 16,24 1-16,0-1 15,-25 0-15,25 0 16,0 0-16,0 1 16,0-1-16,0 0 15,0 0-15,0 0 16,0 1-1,25-25 17,-1 0-32,0 0 15,-24-25-15,24 25 16</inkml:trace>
          <inkml:trace contextRef="#ctx0" brushRef="#br0" timeOffset="34919.5703">7983 1959 0,'-48'484'156</inkml:trace>
          <inkml:trace contextRef="#ctx0" brushRef="#br0" timeOffset="35391.9448">8128 2298 0,'97'0'47,"-73"0"-32,-24-25 1,0 1 0,0 0-16,0 0 15,-24 24 1,0 0 0,0 0-1,0 0-15,-25 24 31,25 73 1,24-73-17,0 0-15,0 0 16,0 1-16,24-25 16</inkml:trace>
          <inkml:trace contextRef="#ctx0" brushRef="#br0" timeOffset="35963.6948">8443 2322 0,'48'-24'47,"-48"48"0,0 0-47,0 0 15,0 0 1,24 1-16,-24-1 16,0 0-1,0 0 16,0-48 16,0 0-47,25 24 16,-25-24-16,24-1 16,0 1-16,0 0 15,-24 0-15,24 0 16,1 24-16,-25-25 15</inkml:trace>
          <inkml:trace contextRef="#ctx0" brushRef="#br0" timeOffset="36788.4544">8878 2225 0,'-24'0'62,"-48"24"16,72 0-62,0 1 0,0-1-1,24-24 1,0 0-16,0 0 15,0 24-15,0-24 16,1 24 0,-1-24-1,-24 24-15,24-24 16,-24 25 15,24-25-31,-24 24 31,0 0 1,0 0-1,-24-24-31,0 24 31,0-24-15,-1 0-16,1 25 15,0-25-15,0 0 16,0 0-16,0 0 16,-1-25-16,1 1 15,0 24 1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8:09.20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833C0B"/>
      <inkml:brushProperty name="fitToCurve" value="1"/>
    </inkml:brush>
  </inkml:definitions>
  <inkml:traceGroup>
    <inkml:annotationXML>
      <emma:emma xmlns:emma="http://www.w3.org/2003/04/emma" version="1.0">
        <emma:interpretation id="{FB916991-2C66-4676-A46B-64051AAA8EB9}" emma:medium="tactile" emma:mode="ink">
          <msink:context xmlns:msink="http://schemas.microsoft.com/ink/2010/main" type="writingRegion" rotatedBoundingBox="2226,11926 7765,11926 7765,14683 2226,14683"/>
        </emma:interpretation>
      </emma:emma>
    </inkml:annotationXML>
    <inkml:traceGroup>
      <inkml:annotationXML>
        <emma:emma xmlns:emma="http://www.w3.org/2003/04/emma" version="1.0">
          <emma:interpretation id="{9A68C336-8EB1-4F3E-9075-B6F688F989B2}" emma:medium="tactile" emma:mode="ink">
            <msink:context xmlns:msink="http://schemas.microsoft.com/ink/2010/main" type="paragraph" rotatedBoundingBox="4475,11926 7765,11926 7765,12845 4475,128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DB12C7C-F567-4AEA-ADC3-E9F06E1CF1B9}" emma:medium="tactile" emma:mode="ink">
              <msink:context xmlns:msink="http://schemas.microsoft.com/ink/2010/main" type="line" rotatedBoundingBox="4475,11926 7765,11926 7765,12845 4475,12845"/>
            </emma:interpretation>
          </emma:emma>
        </inkml:annotationXML>
        <inkml:traceGroup>
          <inkml:annotationXML>
            <emma:emma xmlns:emma="http://www.w3.org/2003/04/emma" version="1.0">
              <emma:interpretation id="{B7FC0F82-21C2-43D4-82F6-FB1FB86CF66F}" emma:medium="tactile" emma:mode="ink">
                <msink:context xmlns:msink="http://schemas.microsoft.com/ink/2010/main" type="inkWord" rotatedBoundingBox="4475,11926 7160,11926 7160,12845 4475,12845">
                  <msink:destinationLink direction="with" ref="{E03C1B18-802F-4C5F-AA82-8D1EDBEE6360}"/>
                  <msink:destinationLink direction="with" ref="{5B1E2733-BB9D-4B27-A8EC-163229A5575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0-1331 0,'25'0'16,"-25"-24"171,-25 24-171,1 0 15,0 0-15,0 0-16,0 0 15,0 0-15,-1 0 16,1 24-1,0-24-15,0 0 16,0 25-16,-1-25 16,1 24-1,0 0 1,0 0 0,24 0-1,0 1 1,0-1-16,0 0 31,0 0-15,0 0-1,24-24 1,0 25-16,0-25 16,1 0-1,-1 0 1,0 24-1,0-24 1,0 0-16,1 0 31,-25 24-15,24-24 15,-24 24-15,0 0-1,0 1 1,0-1 0,0 0-1,0 0 1,-24 0-16,-1 0 31,1-24-31,0 25 16,0-25-1,-25 0-15,25 0 16,0 0-16,0 0 16,24-25-16,-24 25 15,24-24-15,-25 24 16,25-24-16,-24 0 16</inkml:trace>
          <inkml:trace contextRef="#ctx0" brushRef="#br0" timeOffset="1288.2608">146-1355 0,'0'-24'63,"0"48"-16,0 0-32,0 1-15,0-1 16,0 0-16,0 0 16,0 25-16,0-25 0,-25 0 15,25 24 1,0-23-16,0-1 0,0 0 16,0 0-1,0 0-15,0 1 16,73-122 109,24 0-63,-73 97-30,-24 24 14,24-24-46,-24 24 16,24-24 0,-24 25-16,0-1 15,0 0 1,0 0 0,0 0-1,0 1 16,-24-25 1</inkml:trace>
          <inkml:trace contextRef="#ctx0" brushRef="#br0" timeOffset="2003.9702">605-1113 0,'0'24'63,"-24"-24"-48,24 25-15,-24-1 16,24 0-16,-24-24 15,24 24-15,0 0 16,0 1-16,0-1 16,0 0-1,24-24 17,0 0-32,0 0 15,25-24-15,-25 0 16,0-1-16,-24 1 15,24 0-15,-24 0 16,0 0-16,0-1 16,0 1-16,-24 0 15,0 24 1,-25 0 15,25 0-15</inkml:trace>
          <inkml:trace contextRef="#ctx0" brushRef="#br0" timeOffset="3046.0369">799-1185 0,'24'0'93,"0"0"-93,0 0 16,1 0-16,-1 0 16,0 0-16</inkml:trace>
          <inkml:trace contextRef="#ctx0" brushRef="#br0" timeOffset="2700.882">871-1427 0,'0'-24'47,"0"72"0,-24 242 15,24-266-46,-24 1-16,24-1 0,0 24 15,0-24-15,0 1 16,0-1 0,0 0-1,24-24 16,0 0-15,1 0 0,23 0-1,-48-24-15,24 24 0,0-24 16</inkml:trace>
          <inkml:trace contextRef="#ctx0" brushRef="#br0" timeOffset="6516.7302">1307-1089 0,'-24'0'141,"-1"0"-125,1 25-1,0-25-15,24 24 16,-24 0-16,0 0 0,24 0 15,-25 1 1,25-1 15,25-24-31,-1 0 16,0 0-16,0 0 16,0 0-16,1 0 15,-1 0-15,0-24 16,0-1-16,0 1 15,1 0 1,-25 0-16,24 0 16,-24-1-1,0 1-15,-24 24 63,-1 24-48,1 1 1,24-1 0,0 0-1,0 0-15,0 0 16,0 1-16,0-1 16,0 0-1,0 0-15,0 0 0,-24 25 16,24-25-1,0 0-15,0 0 0,0 0 16,0 1 0,0-1-16,-24 0 15,24 0-15,-24 0 16,-1 1 0,25-1 15,-24-24-31,0 0 15,24-24 1,-24-1-16,24 1 16,0 0-16,0 0 15,0 0-15,0-1 16,0 1 0,24 24-16,-24-24 15,24 24-15,-24-24 16,24 24-1</inkml:trace>
          <inkml:trace contextRef="#ctx0" brushRef="#br0" timeOffset="7169.8619">1670-1113 0,'-25'0'63,"-23"145"-17,48-120-46,0-1 16,0 0-16,24 0 16,0-24-1,1 0 1,-1 0-16,0 0 16,0-24-16,0 0 15,25 0-15,-25-1 16,0-23-16,-24 24 15,24 0-15,-24-1 16</inkml:trace>
          <inkml:trace contextRef="#ctx0" brushRef="#br0" timeOffset="7952.574">2057-1113 0,'24'145'125,"-24"-120"-110,0-1-15,24-24 63,0-24-48,0-1 1,1 25-16,-1-24 0,-24 0 16,24 24-1,0 0 1,-24 24 93,0 0-109,0 1 16,0-1-1,0 0-15,0 0 16,0 0 0,24-24-1</inkml:trace>
        </inkml:traceGroup>
        <inkml:traceGroup>
          <inkml:annotationXML>
            <emma:emma xmlns:emma="http://www.w3.org/2003/04/emma" version="1.0">
              <emma:interpretation id="{711940BD-6C47-4B4E-AA2E-FA8D612612D6}" emma:medium="tactile" emma:mode="ink">
                <msink:context xmlns:msink="http://schemas.microsoft.com/ink/2010/main" type="inkWord" rotatedBoundingBox="7451,12337 7765,12337 7765,12361 7451,12361"/>
              </emma:interpretation>
              <emma:one-of disjunction-type="recognition" id="oneOf1">
                <emma:interpretation id="interp1" emma:lang="" emma:confidence="0">
                  <emma:literal>un-</emma:literal>
                </emma:interpretation>
                <emma:interpretation id="interp2" emma:lang="" emma:confidence="0">
                  <emma:literal>vn-</emma:literal>
                </emma:interpretation>
                <emma:interpretation id="interp3" emma:lang="" emma:confidence="0">
                  <emma:literal>un</emma:literal>
                </emma:interpretation>
                <emma:interpretation id="interp4" emma:lang="" emma:confidence="0">
                  <emma:literal>um</emma:literal>
                </emma:interpretation>
                <emma:interpretation id="interp5" emma:lang="" emma:confidence="0">
                  <emma:literal>uno</emma:literal>
                </emma:interpretation>
              </emma:one-of>
            </emma:emma>
          </inkml:annotationXML>
          <inkml:trace contextRef="#ctx0" brushRef="#br0" timeOffset="8429.561">2565-1040 0,'24'24'78,"0"-24"-78,24 0 16,-23 0-16,23 0 15,-24 0-15,25 0 16,-25 0-16,0 0 16,0 0-16</inkml:trace>
        </inkml:traceGroup>
      </inkml:traceGroup>
    </inkml:traceGroup>
    <inkml:traceGroup>
      <inkml:annotationXML>
        <emma:emma xmlns:emma="http://www.w3.org/2003/04/emma" version="1.0">
          <emma:interpretation id="{CD588C56-407D-4483-AD97-AC8B0F08ED06}" emma:medium="tactile" emma:mode="ink">
            <msink:context xmlns:msink="http://schemas.microsoft.com/ink/2010/main" type="paragraph" rotatedBoundingBox="2206,13323 5470,12987 5539,13663 2275,139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06978D-0E90-483E-A7B0-9E8E846E63FC}" emma:medium="tactile" emma:mode="ink">
              <msink:context xmlns:msink="http://schemas.microsoft.com/ink/2010/main" type="line" rotatedBoundingBox="2206,13323 5470,12987 5539,13663 2275,13999">
                <msink:destinationLink direction="with" ref="{1BBC0F0C-04F9-40F3-89F0-A72CF3F9FD9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C5287B6-5E9D-4A97-8E0D-D2B9B5EDC25C}" emma:medium="tactile" emma:mode="ink">
                <msink:context xmlns:msink="http://schemas.microsoft.com/ink/2010/main" type="inkWord" rotatedBoundingBox="2196,13367 4586,13066 4669,13720 2279,14022"/>
              </emma:interpretation>
            </emma:emma>
          </inkml:annotationXML>
          <inkml:trace contextRef="#ctx0" brushRef="#br1" timeOffset="-118355.3534">-677-242 0,'-24'0'391,"0"0"-298,0 0-46,-1 0 47,1 0-31,0 0-32,0 0 31,24 24-62,-24-24 16,-1 0 15,1 0 16,0 24-16,0-24 1,0 0-1,-1 25-16,1-25 1,0 0 0,24 24-16,-24-24 31,0 24 0,24 0 16,-24-24-47,24 24 16,-25 1 15,25-1 0,-24-24 0,24 24-31,0 0 110</inkml:trace>
          <inkml:trace contextRef="#ctx0" brushRef="#br1" timeOffset="-114830.2774">-1112 339 0,'24'-25'156,"-24"1"-109,24 24-31,-24-24 15,24 24 0,-24-24-15,24 24 15,-24-24 0,25 24-15,-1 0 15,-24-25-15,24 25 15,0-24-15,0 24-1,-24-24 1,25 24 31,-1 0 0,-24-24-32,24 24 1,0 0 47,0 0-48,1 0 16,-25-24-15,24 24 15,0 0-15,0 0 0,0 0 15,1 0 16,-25-24-32,24 24 1,0 0 46,0 0-30</inkml:trace>
          <inkml:trace contextRef="#ctx0" brushRef="#br1" timeOffset="-110562.6222">-991 242 0,'0'24'360,"24"-24"-345,-24 24 16,24-24-15,0 0 15,-24 24 1,24-24-32,1 0 31,-1 0 0,0 0 16,0 25-16,0-25-15,1 0 15,-1 0 16,0 0 0,0-25 0,0 25-16,-24-24-15,0 0 30,25 24-46,-25-24 63,24 24-32,-24-24-15,0-1 46,24 25-46,-24-24 31,0 0-16,0 0 16,0 0 0,0 0-16</inkml:trace>
          <inkml:trace contextRef="#ctx0" brushRef="#br1" timeOffset="-109513.7634">-725 121 0,'0'24'141,"0"0"-126,0 0 17,0 1 30,-24-25-31,24 24 1,0-48 77,0-1-78,24 25-31,-24-24 16,0 0 15,48 0 47</inkml:trace>
          <inkml:trace contextRef="#ctx0" brushRef="#br2" timeOffset="-135424.4803">-435-145 0,'0'24'344,"0"0"-219,-24-24-125,24 24 31,0 1 0,-24-25 0,24 24 1,0 0 30,-25-24-46,25 24 31,0 0-16,0 1 31,25-25-15,-25 24-15,24-24 30,0 0 204</inkml:trace>
          <inkml:trace contextRef="#ctx0" brushRef="#br2" timeOffset="-131083.8889">-266-48 0,'0'121'187</inkml:trace>
          <inkml:trace contextRef="#ctx0" brushRef="#br2" timeOffset="-84088.0752">-2660 0 0,'24'0'296,"-24"24"-249,24 0-15,-24 1-1,24-1-16,-24 0 1,24 0 0,-24 0-1,0 0 1,0 1 0,24-1-1,-24 0 1,0 0-1,0 0 1,0 1 0,0-1-1,0 0 1,0 0 0,0 0 15,0 1-16,0-1 17,0 0-17,-24 0 1,24 0 0,-24-24 46</inkml:trace>
          <inkml:trace contextRef="#ctx0" brushRef="#br2" timeOffset="-80730.3649">-2564 0 0,'24'0'281,"1"0"-249,-1 0-17,0 0 1,0 0 0,0 0 15,1 0-31,-1 0 31,0 0-15,0 0-1,0 0 1,1 0 0,-1 0-1,0 0-15,0 0 31,0 0-15,1 0 0,-1 0-1,0 0 1,0 0-16,0 0 16,0 0-1,1 0 1,-1 0-1,0 0-15,0 0 16,0 0 0,1 0-1,-1 0 1,0 0-16,0 0 0,0 0 16,1 0-1,-1 0-15,0 0 16,0 0-1,0 0-15,1 0 32,-1 0-17</inkml:trace>
          <inkml:trace contextRef="#ctx0" brushRef="#br2" timeOffset="-75921.2288">-1644 0 0,'24'0'219,"0"0"-188,0 0-15,0 0 15,170-24 47,-170 24-62,0 0-16,0 0 16,-24-24-16,25 24 15,-1 0 1,0 0 0,0 0 15,0 0 0</inkml:trace>
          <inkml:trace contextRef="#ctx0" brushRef="#br2" timeOffset="-74700.2277">-1427 484 0,'49'0'62,"-25"0"-46,0 0-1,0-24 1,0 24 0,97-49 46,-96 49-46,-25-24-16,24 24 0,0 0 15,0 0-15,-24-24 16,24 24-16,0 0 63,-24-24-32,25 24-31,-1 0 15,-24-25 1,0 1 0</inkml:trace>
          <inkml:trace contextRef="#ctx0" brushRef="#br2" timeOffset="-73951.4062">-1161 24 0,'0'24'109,"0"1"-93,0-1-16,0 0 16,0 0-16,0 0 0,0 0 15,0 25 1,0-25-16,0 0 0,0 0 15,0 1 1,0-1-16</inkml:trace>
          <inkml:trace contextRef="#ctx0" brushRef="#br2" timeOffset="-77549.856">-2612 605 0,'24'0'63,"0"0"93,0 0-94,1 0-30,-1 0-1,0 0-16,0 0 1,-24-24-16,24 24 16,1 0-1,-1 0-15,0 0 16,-24-25 0,24 25-16,0 0 15,1 0 1,-1 0-16,0 0 15,0-24 1,0 24 0,1 0-16,-1 0 15,0 0 1,0 0-16,0 0 16,0 0-1,1 0-15,-1 0 0,0 0 16,0 0-1,0-24-15,25 24 0,-25 0 16,24-24-16,-23 24 16,-1 0-16,0 0 15,0-24-15,0 24 16,1 0 15,-1 0-15,0 0-1,0-25 1,0 25-16,0 0 16,1 0-16,-1 0 15,0 0 1,0-24-16,0 24 78,1 0 172</inkml:trace>
        </inkml:traceGroup>
        <inkml:traceGroup>
          <inkml:annotationXML>
            <emma:emma xmlns:emma="http://www.w3.org/2003/04/emma" version="1.0">
              <emma:interpretation id="{0BDE2AE5-E31D-4E9E-B023-C89C39127F19}" emma:medium="tactile" emma:mode="ink">
                <msink:context xmlns:msink="http://schemas.microsoft.com/ink/2010/main" type="inkWord" rotatedBoundingBox="4863,13379 5503,13313 5523,13505 4883,13571"/>
              </emma:interpretation>
            </emma:emma>
          </inkml:annotationXML>
          <inkml:trace contextRef="#ctx0" brushRef="#br2" timeOffset="-130615.7246">0 0 0,'0'48'63,"0"-23"-48,0-1 1,0 0 0,0 0-1</inkml:trace>
          <inkml:trace contextRef="#ctx0" brushRef="#br2" timeOffset="-130183.3348">194 48 0,'24'0'47,"-24"25"0,0-1-31,0 0-1,0 0 1,0 0 0,24-24-1</inkml:trace>
          <inkml:trace contextRef="#ctx0" brushRef="#br2" timeOffset="-129836.156">436 48 0,'0'25'47,"0"-1"-32,0 0 16,0 0-15</inkml:trace>
          <inkml:trace contextRef="#ctx0" brushRef="#br2" timeOffset="-129522.1797">605 24 0,'24'24'47,"-24"1"-47,0-1 15,0 0 1</inkml:trace>
        </inkml:traceGroup>
      </inkml:traceGroup>
    </inkml:traceGroup>
    <inkml:traceGroup>
      <inkml:annotationXML>
        <emma:emma xmlns:emma="http://www.w3.org/2003/04/emma" version="1.0">
          <emma:interpretation id="{E3DB69FD-8BEF-402E-8523-64E366283599}" emma:medium="tactile" emma:mode="ink">
            <msink:context xmlns:msink="http://schemas.microsoft.com/ink/2010/main" type="paragraph" rotatedBoundingBox="4705,13804 7426,14030 7364,14774 4644,145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695326F-3AC2-42DC-B5C3-CCF2CB4E80C8}" emma:medium="tactile" emma:mode="ink">
              <msink:context xmlns:msink="http://schemas.microsoft.com/ink/2010/main" type="line" rotatedBoundingBox="4705,13804 7426,14030 7364,14774 4644,14548"/>
            </emma:interpretation>
          </emma:emma>
        </inkml:annotationXML>
        <inkml:traceGroup>
          <inkml:annotationXML>
            <emma:emma xmlns:emma="http://www.w3.org/2003/04/emma" version="1.0">
              <emma:interpretation id="{1F2113E4-C5A9-4DBB-9933-A626D2A410D0}" emma:medium="tactile" emma:mode="ink">
                <msink:context xmlns:msink="http://schemas.microsoft.com/ink/2010/main" type="inkWord" rotatedBoundingBox="4705,13807 6501,13956 6439,14697 4644,1454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9658.8069">267 726 0,'0'-25'47,"0"50"-16,0-1-15,0 0-16,0 0 16,0 0-16,0 25 15,0-25-15,0 0 16,0 0-16,0 1 15,0-1 1,24-24 0,0 0-1,0 0-15,0 0 16,1 0-16,-1-24 16,0-1-16,-24 1 0,24 24 15,-24-24 1,24 0-16,-24 0 0,0-1 15</inkml:trace>
          <inkml:trace contextRef="#ctx0" brushRef="#br0" timeOffset="20423.0881">581 871 0,'48'-24'47,"-23"24"-47,-1 0 63,-24 24-32,24-24-16,-24 24 1,0 0-16,0 0 16,0 1-16,0-1 15,0 0 1,0 0-16,0 0 16,0 1 15,0-50 16,0 1-32,0 0 1,0 0 0,24 0-16,-24-1 0,24 25 15,-24-24-15,25 0 16,-25 0-16,24 24 15,-24-24-15,24 24 16</inkml:trace>
          <inkml:trace contextRef="#ctx0" brushRef="#br0" timeOffset="18841.9605">146 460 0,'24'0'47,"-48"0"94,-1 0-125,1 0 15,0 0-31,0 0 31,0 0-31,-1 0 16,1 0-1,0 0 1,24 24-16,-24-24 16,0 24-16,0-24 15,24 24-15,-25-24 16,25 24-16,-24-24 15,24 25-15,-24-25 16,24 24 0,0 0-1,24-24 1,0 24 0,1 0-1,-1 0 1,0-24-1,-24 25-15,24-25 16,-24 24 0,24-24-1,0 24 1,1-24 0,-25 24-1,24-24-15,0 24 16,-24 1 15,24-25-31,-24 24 31,0 0 1,0 0-17,0 0 1,0 1-1,-24-1 1,0 0 0,0 0-1,-1 0 1,1-24 0,0 0-16,0 0 15,0 0-15,0-24 16,-1 0-16,1 0 15,0 0 1,0 24-16</inkml:trace>
          <inkml:trace contextRef="#ctx0" brushRef="#br0" timeOffset="21406.0924">1162 774 0,'-49'24'63,"25"0"-48,0 1 1,0-1-16,24 0 16,-25 0-1,25 0 1,0 1-1,25-25-15,-1 0 16,0 0-16,24-25 16,-23 25-16,23-24 15,-24 0-15,0 24 16,-24-24-16,25 0 16,-25-1-16,0 1 15,0 0 1,0 0-1,0 48 32,0 0-31,0 0 0,-25-24-16,25 25 0,0-1 15,0 0-15,0 0 16,0 0-1,0 1-15,0-1 16,0 0 0,0 0-1,0 0-15,0 1 16,0-1 0,0 0-16,0 0 15,-24 0-15,24 0 16,-24 1-1,24-1-15,-24-24 16,24 24-16,-24-24 16,-1 0-1,-23 0 32,48-24-31,-24 24-1,24-24-15,0-1 16</inkml:trace>
          <inkml:trace contextRef="#ctx0" brushRef="#br0" timeOffset="22095.1034">1428 919 0,'24'0'47,"0"-24"-31,0 0-16,0 24 0,1-24 15,-1-1 1,-24 1-16,24 24 0,-24-24 15,0 0 1,-24 24 0,0 0-16,-1 0 15,1 0 1,0 0 0,0 0-16,24 24 15,-24 0-15,0-24 16,24 24-16,0 1 15,-25-1-15,25 0 16,0 0-16,0 0 16,0 1-16,0-1 0,0 0 15,25-24-15,-1 24 16,0-24-16,24 0 16,-24-24-1</inkml:trace>
        </inkml:traceGroup>
        <inkml:traceGroup>
          <inkml:annotationXML>
            <emma:emma xmlns:emma="http://www.w3.org/2003/04/emma" version="1.0">
              <emma:interpretation id="{61306CFE-D59A-4E81-BFAA-B3748A2CFD7A}" emma:medium="tactile" emma:mode="ink">
                <msink:context xmlns:msink="http://schemas.microsoft.com/ink/2010/main" type="inkWord" rotatedBoundingBox="6653,13966 7426,14030 7370,14702 6597,14638"/>
              </emma:interpretation>
              <emma:one-of disjunction-type="recognition" id="oneOf3">
                <emma:interpretation id="interp7" emma:lang="" emma:confidence="0">
                  <emma:literal>rt</emma:literal>
                </emma:interpretation>
                <emma:interpretation id="interp8" emma:lang="" emma:confidence="0">
                  <emma:literal>r Y</emma:literal>
                </emma:interpretation>
                <emma:interpretation id="interp9" emma:lang="" emma:confidence="0">
                  <emma:literal>r y</emma:literal>
                </emma:interpretation>
                <emma:interpretation id="interp10" emma:lang="" emma:confidence="0">
                  <emma:literal>rf</emma:literal>
                </emma:interpretation>
                <emma:interpretation id="interp11" emma:lang="" emma:confidence="0">
                  <emma:literal>r 7</emma:literal>
                </emma:interpretation>
              </emma:one-of>
            </emma:emma>
          </inkml:annotationXML>
          <inkml:trace contextRef="#ctx0" brushRef="#br0" timeOffset="22666.5413">1742 895 0,'73'-48'63,"-49"48"-32,-24 24-15,24 0-1,-24 0 1,0 0-16,0 1 16,0-1-1,0 0 1,0-48 46,0 0-46,0-1 0,24 1-16,-24 0 0,25 0 15,-1 0-15,0-1 16,0 1-1</inkml:trace>
          <inkml:trace contextRef="#ctx0" brushRef="#br0" timeOffset="23087.073">2202 798 0,'48'24'46,"-24"-24"-30,1 0 0,-1 25-16,0-25 15,0 0 1,0 0-16</inkml:trace>
          <inkml:trace contextRef="#ctx0" brushRef="#br0" timeOffset="23453.8381">2540 653 0,'-24'24'62,"24"0"-62,-24 1 0,0 23 16,0 0-16,0 1 16,-25-1-16,25 1 0,0-1 15,0 0-15,24 1 16,-25-1-16,25 0 15,-24-23-15,24-1 16,0 0-16,0 0 16,0-48 31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7:37.02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BCD5EEEC-363F-4782-B92C-1B80C887D68B}" emma:medium="tactile" emma:mode="ink">
          <msink:context xmlns:msink="http://schemas.microsoft.com/ink/2010/main" type="writingRegion" rotatedBoundingBox="8849,12019 11090,12182 11011,13261 8771,13099"/>
        </emma:interpretation>
      </emma:emma>
    </inkml:annotationXML>
    <inkml:traceGroup>
      <inkml:annotationXML>
        <emma:emma xmlns:emma="http://www.w3.org/2003/04/emma" version="1.0">
          <emma:interpretation id="{251A9234-4247-486C-A398-57612041A84E}" emma:medium="tactile" emma:mode="ink">
            <msink:context xmlns:msink="http://schemas.microsoft.com/ink/2010/main" type="paragraph" rotatedBoundingBox="8849,12019 11090,12182 11011,13261 8771,13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A94F3F-740A-4A9A-877F-8548597D3121}" emma:medium="tactile" emma:mode="ink">
              <msink:context xmlns:msink="http://schemas.microsoft.com/ink/2010/main" type="line" rotatedBoundingBox="8849,12019 11090,12182 11011,13261 8771,13099"/>
            </emma:interpretation>
          </emma:emma>
        </inkml:annotationXML>
        <inkml:traceGroup>
          <inkml:annotationXML>
            <emma:emma xmlns:emma="http://www.w3.org/2003/04/emma" version="1.0">
              <emma:interpretation id="{FD661993-44F3-4289-B55F-4FF808AC49E0}" emma:medium="tactile" emma:mode="ink">
                <msink:context xmlns:msink="http://schemas.microsoft.com/ink/2010/main" type="inkWord" rotatedBoundingBox="8849,12019 11090,12182 11011,13261 8771,13099"/>
              </emma:interpretation>
            </emma:emma>
          </inkml:annotationXML>
          <inkml:trace contextRef="#ctx0" brushRef="#br0">4911-750 0,'0'24'47,"0"0"-32,-24 1 1,24 23-16,0-24 15,-24 0-15,24 1 16,0-1 0</inkml:trace>
          <inkml:trace contextRef="#ctx0" brushRef="#br0" timeOffset="3103.5443">4863-1113 0,'-24'0'62,"-1"0"48,1 0 577,24 24-687,0 1 16,-24-25-1,24 24 1,0 0 0,0 0 15,24 0 47,0-24-47,1 0 1,-1-24-1,0 0-16,-24 0 17,24 24-32,-24-24 15,0-1 17,0 1-1,-24 24 16</inkml:trace>
          <inkml:trace contextRef="#ctx0" brushRef="#br0" timeOffset="3831.1267">5056-1089 0,'-24'0'62,"0"0"-30,24 25-17,-24-25-15,-25 48 31,49-24-31,0 0 16,-24-24-16,24 25 16,0-1-1,0 0 1,24-24 0,25 0-1,-25 0-15,24 0 16,-24-24-16,25 24 15,-25-24-15,-24-1 16,24 25-16,-24-24 0,0 0 31,0 0-31,0 0 0,0-1 16,-24 25 0,0 0-1,0 0 1,-1 0-1</inkml:trace>
          <inkml:trace contextRef="#ctx0" brushRef="#br0" timeOffset="-7462.0656">5226-242 0,'24'24'78,"0"-24"-47,0 0-31,0 0 0,1 0 16,23 0-16,-24 0 16,25 0-16,-25 0 15,0 0-15,0 0 16,0 0 0,0 0-1,1 0 1,-1 0-16,0 0 15,0 0-15,0 0 32,-24-24 108,25 24-124,-25-24-16,24 0 16,-24-1-16,24 1 0,-24-24 15,24 0-15,0 23 16,1-23-16,-1 24 15,0-25-15,0 25 16,0 0-16,-24 0 16,25 0-16,-25-1 15,24 1-15,-24 0 16,24 0-16,0 0 16,0-1-16,-24-23 15,24 24-15,1-24 0,-1 23 16,0 1-1,-24 0-15,24 0 0,-24 0 16,0-1 62</inkml:trace>
          <inkml:trace contextRef="#ctx0" brushRef="#br0" timeOffset="-9153.0175">3992-1331 0,'0'-24'63,"0"48"46,0 1-109,0-1 0,-24-24 16,24 24-16,0 0 16,0 0-16,0 1 15,0-1-15,0 24 16,-24-24-16,24 1 15,0 23-15,0 0 16,0 1-16,0-25 16,0 24-16,0 1 15,0-25-15,0 24 16,0-24-16,0 25 16,0-25-16,0 0 15,0 0-15,0 25 16,0-25-1,0 0-15,0 0 16,24 1-16,-24-1 16,24 0-1,-24 0-15,0 0 32,24-24-32,-24 24 31,24-24-16,0 0 1,-24 25 15,25-25 219,-1 0-203,0 0-31,0 0-1,0 0-15,1 24 16,-1-24-16,24 0 16,-24 0-16,1 0 15,-1 0-15,0 24 0</inkml:trace>
          <inkml:trace contextRef="#ctx0" brushRef="#br0" timeOffset="-908.857">4887-1185 0,'0'-25'32,"-24"25"108,0 0-93,-1 0-31,1 0 15,0 0 16,0 0-16,24 25-15,-24-25-1,24 24 17,-25-24-32,25 24 15,-24 0 1,24 0-16,0 1 15,0-1 1,0 0 0,0 0-16,0 0 15,0 1 1,0-1-16,0 0 16,0 0-16,0 0 31,24-24-31,1 24 0,-1-24 15,0 25 1,-24-1 0,24-24-16,0 0 31,1 0-31,-1 0 16,0 0-1,0 0-15,0 0 16,25 0-16,-25-24 15,0 24-15,0-25 16,25 1-16,-25 0 16,-24 0-16,24 0 15,0 0-15,-24-1 16,0 1-16,0 0 16,0-24-16,0 23 0,0 1 15,0 0 1,0 0-1,-24 24-15,24-24 16,-24 24-16,0 0 16,24-25-1,-25 25-15,1 0 16,0 0 0,0 0-16,0 0 15,-25 0-15,25 0 16,0 25-16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45.14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5B1E2733-BB9D-4B27-A8EC-163229A55752}" emma:medium="tactile" emma:mode="ink">
          <msink:context xmlns:msink="http://schemas.microsoft.com/ink/2010/main" type="inkDrawing" rotatedBoundingBox="4233,13107 5709,13163 5707,13224 4230,13169" semanticType="underline" shapeName="Other">
            <msink:sourceLink direction="with" ref="{B7FC0F82-21C2-43D4-82F6-FB1FB86CF66F}"/>
          </msink:context>
        </emma:interpretation>
      </emma:emma>
    </inkml:annotationXML>
    <inkml:trace contextRef="#ctx0" brushRef="#br0">-653-266 0,'25'0'296,"-1"0"-280,0 0 31,0 0-16,0 24 0,0-24 1,1 0-1,-1 0-15,0 0-1,0 24 32,0-24-31,1 0-1,-1 0 1,0 0 15,0 24 0,0-24 1,1 0-17,-1 0-15,0 0 32,0 0-1,0 0-16,1 0 1,-1 0-16,0 0 16,0 0-16,0 0 15,0 0 1,1 0 15,-1 0-31,0 0 16,0 0-1,0 0 1,1 0 15,-1 0-31,0 0 16,0 0 0,0 0-16,1 0 15,-1 0 1,0 0 15,0 0 0,0 0-15,1 0 0,-1 0-1,0 0 32,0 0-31,0 0-1,0 0-15,1 0 32,-1 0-17,0 0 16,0 0 1,0 0-17,1 0 17,-1 0 14,0 0-14,0 0-32,0 0 15,1 0 32,-1 0-16,0 0-15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57.044"/>
    </inkml:context>
    <inkml:brush xml:id="br0">
      <inkml:brushProperty name="width" value="0.07938" units="cm"/>
      <inkml:brushProperty name="height" value="0.07938" units="cm"/>
      <inkml:brushProperty name="color" value="#833C0B"/>
      <inkml:brushProperty name="fitToCurve" value="1"/>
    </inkml:brush>
  </inkml:definitions>
  <inkml:traceGroup>
    <inkml:annotationXML>
      <emma:emma xmlns:emma="http://www.w3.org/2003/04/emma" version="1.0">
        <emma:interpretation id="{1BBC0F0C-04F9-40F3-89F0-A72CF3F9FD99}" emma:medium="tactile" emma:mode="ink">
          <msink:context xmlns:msink="http://schemas.microsoft.com/ink/2010/main" type="inkDrawing" rotatedBoundingBox="4417,13338 5636,13256 5653,13509 4435,13592" semanticType="strikethrough" shapeName="Other">
            <msink:sourceLink direction="with" ref="{2306978D-0E90-483E-A7B0-9E8E846E63FC}"/>
          </msink:context>
        </emma:interpretation>
      </emma:emma>
    </inkml:annotationXML>
    <inkml:trace contextRef="#ctx0" brushRef="#br0">-459 97 0,'24'0'125,"0"0"0,-24 24 125,24-24-234,1 0 109,-1 0-32,0 0-61,0 0-1,0 0 31,1 0 1,-1 0-32,0 0 16,-24 24-16,24-24-31,0 0 32,1 0-17,-1 0 1,0 0 15,0 0-15,0 0 15,0 0-15,1 0 62,-1 0-47,0 0 16,0 0-32,0 0 17,1 0-17,-1 0 1,0 0 15,0 0 0,0 0-15,1 0 0,-1 0-1,0 0 17,0 0-1,0 0-16,1 0 1,-1 0 0,0 0 46,0 0-31,0 0-31,0 0 16,1 0 15,-1 0 32,0 0-48,0-24 1,0 24 15,1 0 16,-1 0-31,0 0 31,0 0 15,0 0-15,-24-24 156,0 0-172,0-1 1,0 1 15,0 0-16,0 0 16,0 0-16,0-1 78,0 1 32,0 0-79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0:18.0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B9BD5"/>
      <inkml:brushProperty name="fitToCurve" value="1"/>
    </inkml:brush>
  </inkml:definitions>
  <inkml:traceGroup>
    <inkml:annotationXML>
      <emma:emma xmlns:emma="http://www.w3.org/2003/04/emma" version="1.0">
        <emma:interpretation id="{07C0EC10-71FD-4640-9190-4490D9A189C6}" emma:medium="tactile" emma:mode="ink">
          <msink:context xmlns:msink="http://schemas.microsoft.com/ink/2010/main" type="writingRegion" rotatedBoundingBox="8778,34 10509,1265 10103,1835 8373,604"/>
        </emma:interpretation>
      </emma:emma>
    </inkml:annotationXML>
    <inkml:traceGroup>
      <inkml:annotationXML>
        <emma:emma xmlns:emma="http://www.w3.org/2003/04/emma" version="1.0">
          <emma:interpretation id="{E284B72E-F50B-4CE0-B519-19EDB65DDBD6}" emma:medium="tactile" emma:mode="ink">
            <msink:context xmlns:msink="http://schemas.microsoft.com/ink/2010/main" type="paragraph" rotatedBoundingBox="8778,34 10509,1265 10103,1835 8373,6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902D2B-2FB3-41C4-9675-FC860C739CAB}" emma:medium="tactile" emma:mode="ink">
              <msink:context xmlns:msink="http://schemas.microsoft.com/ink/2010/main" type="line" rotatedBoundingBox="8778,34 10509,1265 10103,1835 8373,604"/>
            </emma:interpretation>
          </emma:emma>
        </inkml:annotationXML>
        <inkml:traceGroup>
          <inkml:annotationXML>
            <emma:emma xmlns:emma="http://www.w3.org/2003/04/emma" version="1.0">
              <emma:interpretation id="{1D780B9A-5C38-401B-B42A-90B2E28ED98E}" emma:medium="tactile" emma:mode="ink">
                <msink:context xmlns:msink="http://schemas.microsoft.com/ink/2010/main" type="inkWord" rotatedBoundingBox="8743,84 9137,364 8767,884 8373,60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-2951-557 0,'0'-24'219,"0"0"-188,0 0 0,0 0 1,0-1-1,0 1 0,0 0 0,24 24-15,-24-24 0,0 0-1,24 24 1,-24-25-1,0 1 1,25 24 0,-1 0 31,0 0-16,0 0 0,0 0 0,1 0-15,-1 0 31,-24 24-16,24-24 0,-24 25-31,0-1 32,0 0-1,24-24-16,-24 24 1,0 0 15,0 1 1,24-25 108,-24-25-109,0 1-15,25 0 0,-25 0-1,24 0 1,-24-1 0,24 1 15,-24 0 0,24 24-31,-24-24 16,24 24-1,0 0 32,-24-24-47,25 24 31,-1 0 32,-24 24-32,0 0-15,0 0 15,0 0 0,0 1-15,0-1 0,0 0-1,0 0 16,0 0-15,0 1 0,-24-1-1,24 0 17,0 0-17,-25-24-15,25 24 31,0 1 1,-24-25-17,24 24-15,-24 0 32,0 0-1,0 0-16,24 1 17,-24-25-1,-1 0 0,25 24-31,-24 0 47</inkml:trace>
          <inkml:trace contextRef="#ctx0" brushRef="#br0" timeOffset="1470.3836">-2927-629 0,'0'72'187,"0"-47"-171,0-1 15,24-24-15,-24 24-1,0 0 17,25 0-1,-25 1 0,24-25-15,-24 24-1,24-24 1,0 0 0,0 0-1,1 0 1,-25 24 15,24-24 0,0 0 1,0 0-17,0 0 32</inkml:trace>
        </inkml:traceGroup>
        <inkml:traceGroup>
          <inkml:annotationXML>
            <emma:emma xmlns:emma="http://www.w3.org/2003/04/emma" version="1.0">
              <emma:interpretation id="{AEF544CD-F12A-4D84-BDC9-D2BF5629058B}" emma:medium="tactile" emma:mode="ink">
                <msink:context xmlns:msink="http://schemas.microsoft.com/ink/2010/main" type="inkWord" rotatedBoundingBox="9419,490 9677,674 9352,1130 9094,946"/>
              </emma:interpretation>
            </emma:emma>
          </inkml:annotationXML>
          <inkml:trace contextRef="#ctx0" brushRef="#br1" timeOffset="-10883.2235">-1983-557 0,'-25'0'172,"1"0"-141,0 0-15,0 0 15,0 0-16,0 0 1,24 25-16,-25-1 0,1 0 16,24 0-1,0 0-15,-24 1 16,24-1-16,0 0 16,0 0-16,0 0 15,0 0 1,0 1-1,24-25-15,0 0 16,1 24 0,-1-24-1,0 0-15,0 0 16,0 0 0,0 0-1,1-24-15,-1-1 16,0 1-1,0 24-15,-24-24 16,24 0-16,-24 0 16,0 0-16,25 24 15,-25-25-15,0 1 16,0 0-16,0 0 16,0 0-1,-25-1-15,1 25 16,0-24-1,0 24 1,0 0 0</inkml:trace>
          <inkml:trace contextRef="#ctx0" brushRef="#br1" timeOffset="-10372.9715">-2153-339 0,'0'24'47,"-24"-24"-31,24 24-1,-24 1-15,-49 71 47,73-71-47</inkml:trace>
        </inkml:traceGroup>
        <inkml:traceGroup>
          <inkml:annotationXML>
            <emma:emma xmlns:emma="http://www.w3.org/2003/04/emma" version="1.0">
              <emma:interpretation id="{89163904-9A78-4353-88CA-F7D9D1545938}" emma:medium="tactile" emma:mode="ink">
                <msink:context xmlns:msink="http://schemas.microsoft.com/ink/2010/main" type="inkWord" rotatedBoundingBox="9846,975 10423,1386 10136,1789 9559,137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5203.02">-1838 121 0,'0'24'63,"24"-24"77,-24-24-140,24 24 16,0 0 0,1 0-1,-25-24-15,24 24 16,0 0-16,0 0 16,0 0-16,1 0 15,-1 0-15,24-25 0,-24 25 16,0 0-1,1 0-15,-1 0 0,0 0 16,0 0 0,0 0-1,1 0 1,-1 0 0,0 0-16,0 0 15,0 0 48</inkml:trace>
          <inkml:trace contextRef="#ctx0" brushRef="#br1" timeOffset="-14273.4193">-1862 242 0,'24'24'125,"0"-24"-109,0 0-16,0 24 15,1-24-15,-1 24 16,0-24-16,0 24 0,25-24 16,-25 25-1,24-25-15,0 0 0,-23 24 16,-1-24-16,24 24 15,-24-24-15,1 0 16,-1 24 0,0-24-16,0 0 15,0 0 1,1 0 0,-1 24-1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9:45.893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B9BD5"/>
      <inkml:brushProperty name="fitToCurve" value="1"/>
    </inkml:brush>
  </inkml:definitions>
  <inkml:traceGroup>
    <inkml:annotationXML>
      <emma:emma xmlns:emma="http://www.w3.org/2003/04/emma" version="1.0">
        <emma:interpretation id="{3E5618C4-2BD1-4F4C-A44A-DFC558ECD83F}" emma:medium="tactile" emma:mode="ink">
          <msink:context xmlns:msink="http://schemas.microsoft.com/ink/2010/main" type="writingRegion" rotatedBoundingBox="9632,991 9386,2627 8636,2515 8882,878"/>
        </emma:interpretation>
      </emma:emma>
    </inkml:annotationXML>
    <inkml:traceGroup>
      <inkml:annotationXML>
        <emma:emma xmlns:emma="http://www.w3.org/2003/04/emma" version="1.0">
          <emma:interpretation id="{4A55B987-9047-4C19-A98C-197E4BE96BA1}" emma:medium="tactile" emma:mode="ink">
            <msink:context xmlns:msink="http://schemas.microsoft.com/ink/2010/main" type="paragraph" rotatedBoundingBox="9632,991 9386,2627 8636,2515 8882,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979CB7-EC03-4A47-89DC-DBDA95930615}" emma:medium="tactile" emma:mode="ink">
              <msink:context xmlns:msink="http://schemas.microsoft.com/ink/2010/main" type="line" rotatedBoundingBox="9632,991 9386,2627 8636,2515 8882,878"/>
            </emma:interpretation>
          </emma:emma>
        </inkml:annotationXML>
        <inkml:traceGroup>
          <inkml:annotationXML>
            <emma:emma xmlns:emma="http://www.w3.org/2003/04/emma" version="1.0">
              <emma:interpretation id="{1D3F2526-986A-4F8B-A070-287CAFEC150F}" emma:medium="tactile" emma:mode="ink">
                <msink:context xmlns:msink="http://schemas.microsoft.com/ink/2010/main" type="inkWord" rotatedBoundingBox="9632,991 9386,2627 8636,2515 8882,8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24 0,'0'-24'62,"0"48"79,0 0-141,0 0 15,0 1-15,0 23 0,0-24 16,0 0 0,0 1-16,0 23 0,0-24 15,0 0-15,0 0 16,0 1-16,0-1 16,0 0-1,0 0 1</inkml:trace>
          <inkml:trace contextRef="#ctx0" brushRef="#br0" timeOffset="2754.8397">48-24 0,'25'0'172,"-1"0"-172,0 0 16,0 0-16,0 0 15,25 0-15,-25 0 16,0 0-16,0 0 16,25 0-16,-25 0 15,0 0-15,0 0 16,1 0-16,-1 0 15,0 0 1,0 0-16,170-25 78,-170 25-78,-24 25 156,-24-1-140,24 0-16,0 0 16,-25 0-16,25 1 15,0-1-15,0 0 16,-24 24-16,24-23 16,0-1-16,0 0 15,-24 0-15,24 0 16,0 0-16,0 1 15,0-1 1,0 0-16,0 0 31,0 0-15,0 1 0,0-1 15,0 0-16,0 0 17,0 0-17,0 1 1,0-1 31,-24-24 0,0 0 156,24-24-188,-25 24-15,1 0 16,24-25 0,-24 25-16,0 0 15,0 0 1,0 0 0,-1 0-1,1 0-15,0 0 16,0 0-1,0 0 1,-1 0-16,1 0 16,0 0 46,0 0-31,0 0 1,24 25 15,-25-25-32,1 0 16,0 0 32,24 24-32,0-48 141,-24-1-141,24 1-15,0 0 15,0 0-15,0 0-16,-24 24 15,24-25-15,0 1 16,0 0 0,0 0-1,0 0-15,0-1 32,0 1-32,0 0 15,0 0 16,0 0 16</inkml:trace>
          <inkml:trace contextRef="#ctx0" brushRef="#br0" timeOffset="4118.5901">145 218 0,'24'0'0,"1"0"15,-1 0-15,24-25 16,-24 25-16,1-24 16,-25 48 93,24-24-93,-24 25-1,24-25 1,0 0-1,0 0 1,1 0 0,-1 0-1</inkml:trace>
          <inkml:trace contextRef="#ctx0" brushRef="#br0" timeOffset="4596.9406">242 314 0,'73'-24'47,"-49"24"-32,0 0 32,-24 24 16,0 0-32,24-24-15,-24 25-16,0-1 31,0 0-16,-24 0 1</inkml:trace>
          <inkml:trace contextRef="#ctx0" brushRef="#br0" timeOffset="4800.6381">290 508 0,'97'-24'32,"-48"24"-17,-49-25-15,24 25 16,0 0-16,-24 25 16,24-25-1</inkml:trace>
          <inkml:trace contextRef="#ctx0" brushRef="#br1" timeOffset="12196.4292">266 677 0,'-24'24'203,"24"1"-203,-24-1 16,24 24-16,-24-24 15,24 0-15,-25 25 16,25-25-16,-24 0 15,24 25-15,0-25 16,-24 0-16,24 0 16,0 0-16,0 1 15,-24-1 1,24 0 0,0 0 30,-24 0 126,24 1-172,-25-25 16,1 24-16,0 0 16,0 0-16,0 0 15,-25 0-15,25 1 0,0-1 16,0 0-16,0-24 15,-1 24-15,1-24 16,24 24 15,-24-24 32</inkml:trace>
          <inkml:trace contextRef="#ctx0" brushRef="#br1" timeOffset="13756.7601">290 774 0,'0'-24'62,"0"48"173,0 0-235,25-24 15,-25 24-15,0 0 16,24 1-16,-24-1 16,24-24-16,-24 24 15,0 0-15,24 0 16,-24 1-16,24-1 16,1 0-1,23 73 63,-24-97-62,0 0 15,-24 24-31,0 0 219,0 0-203,-24-24-1,24 25-15,-24-1 16,0 0-16,0 0 15,-1 0 1,25 0-16,-24-24 16,24 25-16,-24-25 15,24 24-15,0 0 16,-24-24 0,24 24 15,-24-24 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0:37.51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E75B5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FEFEB323-8898-4ED4-A6B2-BCEBB451613F}" emma:medium="tactile" emma:mode="ink">
          <msink:context xmlns:msink="http://schemas.microsoft.com/ink/2010/main" type="writingRegion" rotatedBoundingBox="10306,241 12943,255 12930,2617 10294,2602"/>
        </emma:interpretation>
      </emma:emma>
    </inkml:annotationXML>
    <inkml:traceGroup>
      <inkml:annotationXML>
        <emma:emma xmlns:emma="http://www.w3.org/2003/04/emma" version="1.0">
          <emma:interpretation id="{1F368E36-1094-4FCA-8B1A-124C187AA834}" emma:medium="tactile" emma:mode="ink">
            <msink:context xmlns:msink="http://schemas.microsoft.com/ink/2010/main" type="paragraph" rotatedBoundingBox="10306,241 12943,255 12930,2617 10294,2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A4826B-6FF6-4D63-8A53-42BAE43F6439}" emma:medium="tactile" emma:mode="ink">
              <msink:context xmlns:msink="http://schemas.microsoft.com/ink/2010/main" type="line" rotatedBoundingBox="10306,241 12943,255 12940,807 10303,793"/>
            </emma:interpretation>
          </emma:emma>
        </inkml:annotationXML>
        <inkml:traceGroup>
          <inkml:annotationXML>
            <emma:emma xmlns:emma="http://www.w3.org/2003/04/emma" version="1.0">
              <emma:interpretation id="{01CD8733-8D89-4E45-90B8-325FE20A0B15}" emma:medium="tactile" emma:mode="ink">
                <msink:context xmlns:msink="http://schemas.microsoft.com/ink/2010/main" type="inkWord" rotatedBoundingBox="10306,241 12435,253 12432,804 10303,793"/>
              </emma:interpretation>
              <emma:one-of disjunction-type="recognition" id="oneOf0">
                <emma:interpretation id="interp0" emma:lang="" emma:confidence="0">
                  <emma:literal>e-</emma:literal>
                </emma:interpretation>
                <emma:interpretation id="interp1" emma:lang="" emma:confidence="0">
                  <emma:literal>e _</emma:literal>
                </emma:interpretation>
                <emma:interpretation id="interp2" emma:lang="" emma:confidence="0">
                  <emma:literal>e -</emma:literal>
                </emma:interpretation>
                <emma:interpretation id="interp3" emma:lang="" emma:confidence="0">
                  <emma:literal>e n</emma:literal>
                </emma:interpretation>
                <emma:interpretation id="interp4" emma:lang="" emma:confidence="0">
                  <emma:literal>e .</emma:literal>
                </emma:interpretation>
              </emma:one-of>
            </emma:emma>
          </inkml:annotationXML>
          <inkml:trace contextRef="#ctx0" brushRef="#br0">799-678 0,'169'-24'109,"-169"0"-93,0 0 15,-24 24-15,0 0 0,-1 0-1,1 0-15,0 0 16,0 0-1,24 24-15,-24-24 16,-1 24-16,1 0 16,24 1-1,0-1 1,-24 0-16,24 0 16,0 0-16,0 1 15,0-1-15,0 0 16,24-24-16,0 24 15,1-24 1,-1 0 0,24 0-16,-24 0 15,-24-24-15</inkml:trace>
          <inkml:trace contextRef="#ctx0" brushRef="#br0" timeOffset="474.5236">1234-702 0,'0'24'47,"24"-24"-47,0 0 16,1 25-1,23-25-15,-24 0 16,0 0-16,1 0 15,-1 0-15,0 24 0</inkml:trace>
          <inkml:trace contextRef="#ctx0" brushRef="#br0" timeOffset="-3456.9248">-774-557 0,'73'0'62,"-49"0"-46,-24-24-16,24 0 15,-24 0 17,0 0-17,0-1 16,-24 25 16,0 0-15,0 0-17,-1 0 16,1 0-15,24 25-16,-24-25 0,0 24 16,24 0-1,-24-24-15,24 24 16,0 0-16,-25 1 16,25-1-1,0 0-15,0 0 16,0 0 15,25-24-15,-1 0-16,0 0 15,0 0-15,0 0 16,25 0-16,-25 0 16,-24 25-16</inkml:trace>
          <inkml:trace contextRef="#ctx0" brushRef="#br0" timeOffset="-4301.8792">-1088-653 0,'24'0'62,"0"0"-62,0 0 16,0 0-1,1 0 1,-1 0 0,24 0-16</inkml:trace>
          <inkml:trace contextRef="#ctx0" brushRef="#br0" timeOffset="-4724.5841">-1088-919 0,'0'24'47,"0"0"0,96-24-16,-47 0-16,-25 0-15,0 0 0,0 0 16,25 0-16,-25 0 16,0 0-16,0 0 15,1 0 1</inkml:trace>
          <inkml:trace contextRef="#ctx0" brushRef="#br0" timeOffset="-5294.7729">-1137-823 0,'0'24'219,"0"1"-219,0-1 16,0 0-16,0 0 15,0 0-15,0 1 16,0-1-16,0 0 16,-24 0-16,24 0 15,0 1-15,0-1 16,0 0 0,0 0-1</inkml:trace>
          <inkml:trace contextRef="#ctx0" brushRef="#br0" timeOffset="-2129.2207">-121-895 0,'0'24'63,"0"0"-47,0 0-1,-24 25 1,24-25-16,-24 0 0,24 24 15,-24-23-15,24 23 16,-24-24-16,-1 25 16,25-25-16,0 0 15,0 0-15,0 0 16,0 1-16,0-1 16,0 0-1,25-24 1,-1 0-1,0 0 1,0 0 0,-24-24-16</inkml:trace>
          <inkml:trace contextRef="#ctx0" brushRef="#br0" timeOffset="-2645.9704">-435-678 0,'-24'0'78,"-1"25"-62,1-1-1,0 0-15,0 0 32,24 0-32,0 1 0,-24-25 15,24 24-15,0 0 32,24-24-17,0 0 1,0 0-1,0 0 1,1-24-16,-1 24 16,0-24-16,-24-1 15,24 1-15,-24 0 16,0 0-16,24 24 16,-48 0 77,24 24-93,0 0 16,-24 0 0,24 1-16,0-1 0,0 0 15,0 0-15,0 0 31,24-24-15</inkml:trace>
          <inkml:trace contextRef="#ctx0" brushRef="#br0" timeOffset="-629.6757">387-629 0,'73'0'47,"-49"-24"-31,-24 48 62,0 0-78,0 0 16,0 0-16,-24 1 15,24-1 1,0 0 0,24-48 77,24 0-77,-48-1-16,25 1 16,-1 0-16,-24 0 15,24 24 1,-24-24-16,24-1 62</inkml:trace>
          <inkml:trace contextRef="#ctx0" brushRef="#br0" timeOffset="-1282.5947">97-750 0,'0'48'47,"-24"-24"-32,24 1 1,0-1-16,0 0 16,-24 0-16,24 0 15,0 1 1,0-1-16,0 0 0,24-24 31,0 0-15,0 0-1,0 0 1,25-48 15,-1-25 16</inkml:trace>
        </inkml:traceGroup>
        <inkml:traceGroup>
          <inkml:annotationXML>
            <emma:emma xmlns:emma="http://www.w3.org/2003/04/emma" version="1.0">
              <emma:interpretation id="{11073E7A-D3E1-4EBF-941E-6884A4DF32B3}" emma:medium="tactile" emma:mode="ink">
                <msink:context xmlns:msink="http://schemas.microsoft.com/ink/2010/main" type="inkWord" rotatedBoundingBox="12699,458 12942,460 12941,532 12699,530"/>
              </emma:interpretation>
            </emma:emma>
          </inkml:annotationXML>
          <inkml:trace contextRef="#ctx0" brushRef="#br0" timeOffset="-1799.354">-242-702 0,'25'0'63,"-1"0"-47,73 0 15,-73 0-31,0 0 15</inkml:trace>
        </inkml:traceGroup>
      </inkml:traceGroup>
      <inkml:traceGroup>
        <inkml:annotationXML>
          <emma:emma xmlns:emma="http://www.w3.org/2003/04/emma" version="1.0">
            <emma:interpretation id="{27FAE800-03FC-4224-B357-857BBB740FAF}" emma:medium="tactile" emma:mode="ink">
              <msink:context xmlns:msink="http://schemas.microsoft.com/ink/2010/main" type="line" rotatedBoundingBox="10996,2272 12013,649 13191,1387 12174,3010"/>
            </emma:interpretation>
          </emma:emma>
        </inkml:annotationXML>
        <inkml:traceGroup>
          <inkml:annotationXML>
            <emma:emma xmlns:emma="http://www.w3.org/2003/04/emma" version="1.0">
              <emma:interpretation id="{A6776D5F-B84B-46FA-BD54-4113C4B6DCBF}" emma:medium="tactile" emma:mode="ink">
                <msink:context xmlns:msink="http://schemas.microsoft.com/ink/2010/main" type="inkWord" rotatedBoundingBox="10996,2272 12013,649 13191,1387 12174,301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-74260.9712">726-339 0,'-24'0'125,"0"0"-109,-1 0 0,1 0-1,0 24 1,0-24 0,24 24-16,-24 1 15,-1-1 1,25 0-1,-24 0-15,24 0 16,0 1-16,0-1 16,0 0-16,0 0 15,0 0 1,24-24 0,-24 25-16,25-25 15,23 0-15,-24 0 0,25-25 16,-1 25-16,-24-24 15,0 0-15,1 0 16,-1 0-16,0-1 16,-24 1-1,0-24-15,0 24 16,0-1 0,0 1-16,-24 24 15,24-24 1,-24 24-1,-1 0 1,1 0 0</inkml:trace>
          <inkml:trace contextRef="#ctx0" brushRef="#br1" timeOffset="-73630.3459">678 0 0,'0'-24'63,"-25"48"15,1 0-62,24 0-16,-24-24 15,24 24-15,-24 1 0,24-1 31</inkml:trace>
          <inkml:trace contextRef="#ctx0" brushRef="#br1" timeOffset="-71095.8118">968 314 0,'24'0'234,"-24"-24"-234,24 24 16,25-24-16,-25 24 15,0-24-15,24-1 16,1 25-16,-25-24 16,24 0-16,-23 0 15,-1 24-15,0 0 16,0-24-16,0 24 31,-24-24-15,25 24-16,-25-25 31,24 25-31</inkml:trace>
          <inkml:trace contextRef="#ctx0" brushRef="#br1" timeOffset="-69657.2847">895 314 0,'25'0'94,"-1"0"-79,0-24-15,0 24 0,0 0 16,0-24-16,25 24 16,-25 0-16,0-24 15,25 24-15,-25 0 16,0-25-16,0 25 15,0 0-15,1 0 16</inkml:trace>
          <inkml:trace contextRef="#ctx0" brushRef="#br1" timeOffset="-57205.9523">895 387 0,'25'24'359,"-1"-24"-327,-24 24-32,24-24 15,0 24-15,0 1 16,0-1 0,1-24-1,-25 24-15,24-24 16,0 24-16,0-24 15,-24 24-15,24-24 0,1 25 16,-1-25 0,0 24-16,0-24 0,0 24 15,1-24-15,-1 24 32,0-24-17,0 24 1,0-24 62,1 0-47</inkml:trace>
          <inkml:trace contextRef="#ctx0" brushRef="#br2" timeOffset="-92521.9011">266 0 0,'0'24'141,"-24"0"-125,0 0-1,24 1-15,-24 23 16,24-24-16,-24 0 15,-1 25-15,25-25 16,-24 24-16,24 1 16,-24-25-16,24 24 15,-24 1-15,24-25 0,-24 24 16,24-24-16,-25 1 16,25-1-16,0 0 15,0 0-15,-24-24 31</inkml:trace>
          <inkml:trace contextRef="#ctx0" brushRef="#br2" timeOffset="-90130.1627">242-24 0,'0'24'187,"24"-24"-187,1 24 16,-1 0-1,0 0 1,0-24-16,0 0 16,1 25-16,-1-25 15,0 0-15,24 0 16,-24 24-16,25-24 15,-25 0-15,0 0 16,0 0-16,1 24 16,-1-24-1,-24 24 1,24-24-16,0 0 0,0 0 16,1 0-1,-1 0-15,0 0 16,0 0-16,0 0 15,-24 24 220,0 0-188,0 1-32,0-1 1,-24 0 0,24 0-16,-24 0 0,0 1 31,24-1-31,-73 145 62,73-145-46,0 1 0,-24-25-16,24 24 0,0 0 31,-24 0 0,24 0-31,-24 0 16,24 1-1,-25-25 1,25 24 15,-24-24 250,0 0-265,0 0 0,0 0-1,24-24 1,-25 24-16,1 0 16,0-25-1,0 25 1,0 0-1,0-24 1,-1 24-16,1 0 16,0 0-16,0 0 15,0 0 1,-1 0 0,25-24-1,-24 24 1,0 0-1,0 0 1,24-24-16,-24 24 16,-1 0-16,1 0 15,0 0 1,0 0 0,0 0 62</inkml:trace>
          <inkml:trace contextRef="#ctx0" brushRef="#br2" timeOffset="-88442.8874">170 556 0,'0'49'47,"24"-25"-32,0 0 1,0-24-16,0 0 16,1 0-16,-1 0 15,24 0-15,-24 0 16,1-24-16,-1 24 16,-24 24 30,-24-24-46,24 24 16,24-24 31,0 0-47,0 0 16,0 0-16,0 0 15</inkml:trace>
          <inkml:trace contextRef="#ctx0" brushRef="#br2" timeOffset="-88869.6321">315 387 0,'24'0'63,"0"0"-48,0 0-15,-24 24 31,0 0 1,0 0-32,25-48 78,-1 24-63,0 0 1</inkml:trace>
          <inkml:trace contextRef="#ctx0" brushRef="#br2" timeOffset="-89372.5981">363 266 0,'24'0'63,"1"-24"-48,-1 24-15,0 0 16,0 0-16,0 0 15,-24 24 32,0 0 16,24 0-48,1-24 1,-1 0-16,0 0 16,0 0-1</inkml:trace>
          <inkml:trace contextRef="#ctx0" brushRef="#br1" timeOffset="-78416.2444">363 701 0,'24'0'203,"-24"24"-187,25 1 0,-25-1-1,24 0-15,0 0 16,-24 0-1,24-24-15,-24 25 0,24-1 16,0 0 0,1 0-1,-1-24-15,-24 24 16,24 1 0,-24-1 15,24-24 0,-24 24 125,0 0-140,0 0 0,-24 1-1,24 23-15,0-24 16,-24 0-16,24 0 0,0 25 15,-24-25-15,-1 0 16,25 0 0,0 1-1,0-1 1,-24 0 0,24 0-1</inkml:trace>
          <inkml:trace contextRef="#ctx0" brushRef="#br1" timeOffset="-76801.9621">363 725 0,'-97'194'172,"97"-170"-156,-24 0-16,24 25 0,-24-25 15,24 0-15,0 0 16,-24 1-1,24-1 1,0 0 0,-24-24 187,24 24-172,-25-24-31,1 0 0,0 24 16,0 0-16,-25-24 15,25 25-15,0-25 16,0 24-16,0 0 16,0-24-1,24 24 1,-25-24 15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0:55.30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5ABACF2E-0D6C-449E-9F0B-AD07B81FDB07}" emma:medium="tactile" emma:mode="ink">
          <msink:context xmlns:msink="http://schemas.microsoft.com/ink/2010/main" type="writingRegion" rotatedBoundingBox="9887,2447 11449,2741 11353,3249 9791,2954"/>
        </emma:interpretation>
      </emma:emma>
    </inkml:annotationXML>
    <inkml:traceGroup>
      <inkml:annotationXML>
        <emma:emma xmlns:emma="http://www.w3.org/2003/04/emma" version="1.0">
          <emma:interpretation id="{57E24B3D-8F95-4D96-8ED3-F354077F261F}" emma:medium="tactile" emma:mode="ink">
            <msink:context xmlns:msink="http://schemas.microsoft.com/ink/2010/main" type="paragraph" rotatedBoundingBox="9887,2447 11449,2741 11353,3249 9791,29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DAA9D2-4D4B-46E8-B041-60116501BB1A}" emma:medium="tactile" emma:mode="ink">
              <msink:context xmlns:msink="http://schemas.microsoft.com/ink/2010/main" type="line" rotatedBoundingBox="9887,2447 11449,2741 11353,3249 9791,2954"/>
            </emma:interpretation>
          </emma:emma>
        </inkml:annotationXML>
        <inkml:traceGroup>
          <inkml:annotationXML>
            <emma:emma xmlns:emma="http://www.w3.org/2003/04/emma" version="1.0">
              <emma:interpretation id="{362A2D20-84C1-49CD-B8D5-FC59C800D856}" emma:medium="tactile" emma:mode="ink">
                <msink:context xmlns:msink="http://schemas.microsoft.com/ink/2010/main" type="inkWord" rotatedBoundingBox="9887,2447 10972,2651 10879,3141 9795,29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-1572 1330 0,'0'24'125,"0"1"-109,0-1-16,-24 24 15,24-24-15,0 25 16,-24-25-16,24 24 15,0-23-15,-25-1 16,25 0-16,0 0 0,0 0 16,0 0-1</inkml:trace>
          <inkml:trace contextRef="#ctx0" brushRef="#br0" timeOffset="1663.801">-1669 1766 0,'24'0'47,"1"0"-16,-1 24-31,0-24 16,0 0-16,0 0 0,0 0 15,25 0-15,-25 0 16,0 0-16,0 0 15</inkml:trace>
          <inkml:trace contextRef="#ctx0" brushRef="#br0" timeOffset="1236.3228">-1548 1548 0,'24'24'109,"0"-24"-109,1 0 16,-1 0-16,0 0 16,0 0-1,0 0-15,1 0 16,-25 24-16</inkml:trace>
          <inkml:trace contextRef="#ctx0" brushRef="#br0" timeOffset="780.0467">-1475 1306 0,'-25'0'47,"25"24"-16,-24-24 0,24 24-15,24-24 62,1 0-62,-1 25-1,0-25-15,0 0 16,0 0-16,25 0 0,-25 0 16,0 0-1,0 0-15,1 0 32</inkml:trace>
          <inkml:trace contextRef="#ctx0" brushRef="#br0" timeOffset="2706.0546">-1137 1572 0,'0'24'63,"0"1"-48,-24-25-15,24 24 16,0 0 0,0 0-16,0 0 15,0 0 1,0 1-16,0-1 15,0 0 17,24-48 46,1 0-63,-1-1-15,0 1 16,0 0-16,0 24 16,0-24-1,1 0 48,-1 24-48,-24 24 1,0 0 15,0 0-31,0 0 16,0 1 0,0-1-1,0 0 1,0 0-1</inkml:trace>
          <inkml:trace contextRef="#ctx0" brushRef="#br0" timeOffset="3361.07">-725 1596 0,'0'25'46,"0"-1"-30,0 0-16,0 0 16,0 0-1,-25 0-15,25 1 16,0-1-16,0 0 16,0 0-1,25-24 48,-1 0-48,0 0 1,0 0 0,-24-24-16,24 0 15,1 0-15,-1 24 16,-24-25-16,24 1 15,0 0 1,-24 0 0</inkml:trace>
        </inkml:traceGroup>
        <inkml:traceGroup>
          <inkml:annotationXML>
            <emma:emma xmlns:emma="http://www.w3.org/2003/04/emma" version="1.0">
              <emma:interpretation id="{E74AF462-13C0-4A5C-A5B9-81DFEE9E0DD1}" emma:medium="tactile" emma:mode="ink">
                <msink:context xmlns:msink="http://schemas.microsoft.com/ink/2010/main" type="inkWord" rotatedBoundingBox="11143,2725 11442,2782 11353,3249 11054,3193"/>
              </emma:interpretation>
              <emma:one-of disjunction-type="recognition" id="oneOf1">
                <emma:interpretation id="interp1" emma:lang="" emma:confidence="0">
                  <emma:literal>Y</emma:literal>
                </emma:interpretation>
                <emma:interpretation id="interp2" emma:lang="" emma:confidence="0">
                  <emma:literal>y</emma:literal>
                </emma:interpretation>
                <emma:interpretation id="interp3" emma:lang="" emma:confidence="0">
                  <emma:literal>+</emma:literal>
                </emma:interpretation>
                <emma:interpretation id="interp4" emma:lang="" emma:confidence="0">
                  <emma:literal>T</emma:literal>
                </emma:interpretation>
                <emma:interpretation id="interp5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4385.8281">-24 1621 0,'-24'24'110,"24"0"-95,-24-24-15,0 24 16,24 0-16,-25 0 16,1 1-16,0-1 15,0 0-15,0 0 16,-1 0-16,1 1 16,0-1-16,0 0 0,0 0 15,-1 0 1,1-24-16,24 25 15,-24-1 1</inkml:trace>
          <inkml:trace contextRef="#ctx0" brushRef="#br0" timeOffset="3855.1183">-338 1693 0,'0'24'94,"24"-24"-94,0 24 31,0-24-15,-24 25-16,24-25 16,1 0-16,-1 0 15,0 0 1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1:32.028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FBA0C5C8-EEAF-44A0-B525-55DA66BA2E57}" emma:medium="tactile" emma:mode="ink">
          <msink:context xmlns:msink="http://schemas.microsoft.com/ink/2010/main" type="writingRegion" rotatedBoundingBox="28152,1358 27412,4121 26682,3926 27422,1163"/>
        </emma:interpretation>
      </emma:emma>
    </inkml:annotationXML>
    <inkml:traceGroup>
      <inkml:annotationXML>
        <emma:emma xmlns:emma="http://www.w3.org/2003/04/emma" version="1.0">
          <emma:interpretation id="{8BE35FC7-42F7-483A-A25B-FFDF7CCF9741}" emma:medium="tactile" emma:mode="ink">
            <msink:context xmlns:msink="http://schemas.microsoft.com/ink/2010/main" type="paragraph" rotatedBoundingBox="28152,1358 27412,4121 26682,3926 27422,1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5C646C-6C17-46E1-820E-162A34B671E4}" emma:medium="tactile" emma:mode="ink">
              <msink:context xmlns:msink="http://schemas.microsoft.com/ink/2010/main" type="line" rotatedBoundingBox="28152,1358 27412,4121 26682,3926 27422,1163"/>
            </emma:interpretation>
          </emma:emma>
        </inkml:annotationXML>
        <inkml:traceGroup>
          <inkml:annotationXML>
            <emma:emma xmlns:emma="http://www.w3.org/2003/04/emma" version="1.0">
              <emma:interpretation id="{F353B69B-CA2F-4274-A8E0-C0327BC48DE7}" emma:medium="tactile" emma:mode="ink">
                <msink:context xmlns:msink="http://schemas.microsoft.com/ink/2010/main" type="inkWord" rotatedBoundingBox="28152,1358 27789,2714 27059,2518 27422,116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2347-73 0,'121'-24'47,"-73"0"-47,-24 24 16,0 0-1,0 0 1,1 0 0,-1 0-1</inkml:trace>
          <inkml:trace contextRef="#ctx0" brushRef="#br0" timeOffset="-245.1052">2347-315 0,'72'0'62,"-48"-24"-62,1 24 16,-1 0-16,-24 24 63,0 1-32,96-1 63</inkml:trace>
          <inkml:trace contextRef="#ctx0" brushRef="#br0" timeOffset="-652.2796">2419-460 0,'49'0'63,"-25"0"-63,0 0 15,0 0 16,-24 24 32,24-24-63,0 25 16,1-25-1,-1 0-15,24 0 16,-24 0-1,1 0 1,-1 0-16,0-25 0</inkml:trace>
          <inkml:trace contextRef="#ctx0" brushRef="#br0" timeOffset="-3194.4745">2226-629 0,'0'24'125,"0"24"-125,0 1 15,0-1-15,0 1 0,0-1 16,-25 25-16,25-25 16,0 25-16,-24-25 15,24 0-15,-24 1 16,24-25-16,0 0 16,0 0-16</inkml:trace>
          <inkml:trace contextRef="#ctx0" brushRef="#br0" timeOffset="-1288.2382">2226-629 0,'24'24'109,"0"-24"-93,0 0-16,25 0 15,-25 0 1,24 24-16,1-24 16,-1 0-16,24 0 15,-23 0-15,-1 0 16,-24 0-16,25 0 16,-1 0-16,-24 0 0,1 0 15,-1 0 1,0 0-1,0 0 1,0 0-16,1 0 16,-25 24 124,0 1-124,0-1 0,-25 0-16,25 0 15,-24 25-15,0-1 16,-97 387 93,121-410-93,-24-25 249,0 0-249,-1 0 0,1 0-1,0 0-15,0 0 16,0 0 0,-1 0-16,1 0 15,-24 0 16,24 0-31,24-25 0,-24 25 16,-1 0 0,1 0-16,0 0 15,0 0 1,0 0 0,-1 0 15,1 0-16,0 0 1,0 0 0,0 0 15,-1 0 47</inkml:trace>
          <inkml:trace contextRef="#ctx0" brushRef="#br1" timeOffset="27459.3146">2419 242 0,'24'0'62,"-48"0"-15,24 24-31,-24-24-16,24 24 16,-24-24-1,24 24 16,-24-24-15,24 25 15,0 23 63,0-24-78,0 0 31,0 0 15,0 1-15,0-1 31,0 0 0,-25-24-62,1 0-1,0 0 1,0 0 0,0 0-1,-1 0 17,-47-24 30</inkml:trace>
          <inkml:trace contextRef="#ctx0" brushRef="#br1" timeOffset="28102.3621">2201 411 0,'-24'0'94,"0"24"-78,0 0-1,0-24-15,-1 25 16,25-1-16,-24 0 16,24 0-1,-24-24-15,24 24 31,24-24 1,0 0-17,1 25 1,-1-25-16,-24 24 16,24-24-16,0 24 15,0-24-15,25 24 16,-25-24-16,0 0 15,0 0-15,1 0 16</inkml:trace>
        </inkml:traceGroup>
        <inkml:traceGroup>
          <inkml:annotationXML>
            <emma:emma xmlns:emma="http://www.w3.org/2003/04/emma" version="1.0">
              <emma:interpretation id="{F99E6FEB-2BA9-4715-AFAE-E2751642D0F0}" emma:medium="tactile" emma:mode="ink">
                <msink:context xmlns:msink="http://schemas.microsoft.com/ink/2010/main" type="inkWord" rotatedBoundingBox="27638,3051 27355,4106 26748,3944 27031,288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285.6415">1984 1621 0,'24'-25'47,"0"25"-31,0-24-16,0 24 16,1 0-16,-25 24 62,0 1-46,24-25-1,0 0-15,0 0 16,0 0-16,-24 24 16,25-24-16</inkml:trace>
          <inkml:trace contextRef="#ctx0" brushRef="#br0" timeOffset="3616.3866">1887 1766 0,'24'0'47,"0"0"-32,1-24-15,-1 24 16,0 0-16,0 0 16,0 0-16,-48 24 46,0 0-30,24 0 15</inkml:trace>
          <inkml:trace contextRef="#ctx0" brushRef="#br0" timeOffset="2739.3228">1839 1282 0,'0'24'62,"0"0"-15,0 1 15,24-25-62,0 0 16,0 0 0,-24 24-16,24-24 15,1 0 1,-1 0-16,0 0 0,0 0 16,24 24-16,-23-24 15,23 0-15,-24 0 16,0 0-16,1 0 15,-1 0-15,0 0 16,0 0-16,-24 24 16,24-24-1,1 0 17,-1 0-1,-24 24 141,0 0-157,0 1-15,0-1 16,-24 0 0,-1 24-16,25-23 0,-24 23 15,0 0-15,-73 364 110,97-388-95,-24-24 126,0-24-110,0 24-15,-1 0-1,25-25-15,-24 25 16,0 0-16,0 0 16,0 0-1,0 0-15,24-24 16,-25 24-16,1 0 15,0-24 1,0 24-16,0 0 16,-1 0-1,1 0 1,0 0 0,-24-24 93</inkml:trace>
          <inkml:trace contextRef="#ctx0" brushRef="#br0" timeOffset="1066.0664">1766 1355 0,'24'0'62,"-24"24"-30,0 0-17,0 0-15,-24 24 16,24-23-16,0 23 15,0 0-15,-24 1 16,24-1-16,0 25 16,-24-25-16,24 1 15,0-25-15,-25 24 16,25-24-16,0 0 0,0 1 16</inkml:trace>
          <inkml:trace contextRef="#ctx0" brushRef="#br0" timeOffset="3869.2415">1863 1959 0,'48'24'47,"-24"-24"-32,25 0-15,-25 0 16,0 0-16,0 0 15,0 0-15,-24 25 16,25-25 0,-1 0-1</inkml:trace>
          <inkml:trace contextRef="#ctx0" brushRef="#br1" timeOffset="29360.976">1984 1064 0,'24'0'78,"-24"24"-62,-48 1 31,48 23 31,24-48-63,-24 24-15,24-24 16,-24 24 0,24-24-16,-24 25 15,0-1 1,0 0-1,0 0 32,0 0-15,0 1-17,0-1 16,0 0 1,0 0-17,0 0 1,0 0 46</inkml:trace>
          <inkml:trace contextRef="#ctx0" brushRef="#br1" timeOffset="29993.0165">2105 1016 0,'-194'97'172,"170"-73"-172,0-24 16,0 24-1</inkml:trace>
          <inkml:trace contextRef="#ctx0" brushRef="#br1" timeOffset="30424.4265">2056 1016 0,'24'24'78,"49"73"-46,0 0 46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2:12.666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5D3D060B-C270-4A18-814A-251815EE4714}" emma:medium="tactile" emma:mode="ink">
          <msink:context xmlns:msink="http://schemas.microsoft.com/ink/2010/main" type="writingRegion" rotatedBoundingBox="22013,10764 22449,10764 22449,11079 22013,11079">
            <msink:destinationLink direction="with" ref="{3F0A5D64-B637-4438-9F9A-1760887BA391}"/>
          </msink:context>
        </emma:interpretation>
      </emma:emma>
    </inkml:annotationXML>
    <inkml:traceGroup>
      <inkml:annotationXML>
        <emma:emma xmlns:emma="http://www.w3.org/2003/04/emma" version="1.0">
          <emma:interpretation id="{4A18EBD6-C702-4F59-A5C6-5FDA24C90E1E}" emma:medium="tactile" emma:mode="ink">
            <msink:context xmlns:msink="http://schemas.microsoft.com/ink/2010/main" type="paragraph" rotatedBoundingBox="22013,10764 22449,10764 22449,11079 22013,110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6640F4-BDC1-4738-9328-46B02FC45EE4}" emma:medium="tactile" emma:mode="ink">
              <msink:context xmlns:msink="http://schemas.microsoft.com/ink/2010/main" type="line" rotatedBoundingBox="22013,10764 22449,10764 22449,11079 22013,11079"/>
            </emma:interpretation>
          </emma:emma>
        </inkml:annotationXML>
        <inkml:traceGroup>
          <inkml:annotationXML>
            <emma:emma xmlns:emma="http://www.w3.org/2003/04/emma" version="1.0">
              <emma:interpretation id="{138317BA-5CE2-47D2-ADF5-08D2A8B64648}" emma:medium="tactile" emma:mode="ink">
                <msink:context xmlns:msink="http://schemas.microsoft.com/ink/2010/main" type="inkWord" rotatedBoundingBox="22013,10764 22449,10764 22449,11079 22013,110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3025 3387 0,'24'0'63,"-48"24"46,24 0-77,-97 194 46,97-194-63</inkml:trace>
          <inkml:trace contextRef="#ctx0" brushRef="#br0" timeOffset="704.7826">3049 3362 0,'24'25'141,"1"-25"-126,-1 24-15,0-24 16,0 0-16,0 0 16,1 0-1,-1 0-15,0 0 16,0 0-16,0 0 0,1 0 15,-1 24 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8:45.077"/>
    </inkml:context>
    <inkml:brush xml:id="br0">
      <inkml:brushProperty name="width" value="0.05292" units="cm"/>
      <inkml:brushProperty name="height" value="0.05292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7063D3DF-4BEA-43BC-A1BA-5C5F9EE6E769}" emma:medium="tactile" emma:mode="ink">
          <msink:context xmlns:msink="http://schemas.microsoft.com/ink/2010/main" type="inkDrawing" rotatedBoundingBox="23468,7181 25884,7366 25880,7429 23464,7245" shapeName="Other"/>
        </emma:interpretation>
      </emma:emma>
    </inkml:annotationXML>
    <inkml:trace contextRef="#ctx0" brushRef="#br0">0 0 0,'24'0'187,"0"0"-171,0 0-1,1 0 1,-1 0 31,0 0-16,0 0-15,0 0-16,0 0 0,1 0 15,-1 0-15,0 0 16,0 24-16,0-24 16,1 0-1,-1 0 1,0 0 0,0 0-16,0 0 15,1 0-15,-1 0 16,0 0-1,0 0-15,0 0 16,1 0-16,-1 0 16,0 0-16,0 0 15,0 0-15,0 0 0,1 0 16,23 0-16,-24 0 16,0 0-16,25 0 15,-25 0-15,0 0 16,0 0-1,1 0 1,-1 24 0,0-24-1,0 0 1,0 0 0,1 0-16,-1 0 15,0 0-15,0 0 16,0 0-16,0 0 15,1 24-15,-1-24 16,0 0 0,0 0-1,0 0 17,1 24-32,-1-24 15,0 0 1,0 0-1,0 0 1,1 0 0,-1 25-1,0-25 1,0 0-16,0 0 16,1 0-16,-1 0 15,0 0 1,0 0 15,0 0-15,0 24-1,1-24 1,-1 0-16,0 0 16,0 0-16,0 0 15,1 0-15,-1 0 16,0 0 15,0 0-15,0 0-1,1 0-15,-1 0 16,0 0-16,0 0 16,0 0-16,1 0 15,-1 0 16,0 0-15,0 0 0,0 0-1,0 0-15,1 0 0,-1 0 16,0 0-16,0 0 16,0 0 30,1 0-14,-1 0-1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1:23.442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C55A11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7D1E9134-1022-43C2-A30B-6ED214C286F3}" emma:medium="tactile" emma:mode="ink">
          <msink:context xmlns:msink="http://schemas.microsoft.com/ink/2010/main" type="writingRegion" rotatedBoundingBox="25302,1751 27363,2228 27161,3099 25101,2622"/>
        </emma:interpretation>
      </emma:emma>
    </inkml:annotationXML>
    <inkml:traceGroup>
      <inkml:annotationXML>
        <emma:emma xmlns:emma="http://www.w3.org/2003/04/emma" version="1.0">
          <emma:interpretation id="{A4835EC9-1778-4597-8FBD-6DCA2B44FB65}" emma:medium="tactile" emma:mode="ink">
            <msink:context xmlns:msink="http://schemas.microsoft.com/ink/2010/main" type="paragraph" rotatedBoundingBox="25302,1751 27363,2228 27161,3099 25101,2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2A87C2-1F15-4AE8-AB2D-3A4C1F0D67BF}" emma:medium="tactile" emma:mode="ink">
              <msink:context xmlns:msink="http://schemas.microsoft.com/ink/2010/main" type="line" rotatedBoundingBox="25302,1751 27363,2228 27161,3099 25101,2622"/>
            </emma:interpretation>
          </emma:emma>
        </inkml:annotationXML>
        <inkml:traceGroup>
          <inkml:annotationXML>
            <emma:emma xmlns:emma="http://www.w3.org/2003/04/emma" version="1.0">
              <emma:interpretation id="{DF06CBC2-9BC3-4697-919D-4CD9D89713CD}" emma:medium="tactile" emma:mode="ink">
                <msink:context xmlns:msink="http://schemas.microsoft.com/ink/2010/main" type="inkWord" rotatedBoundingBox="25302,1751 27363,2228 27161,3099 25101,26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121 0 0,'-24'24'203,"24"0"-187,0 0-16,0 1 16,0 23-16,-24-24 15,24 25-15,0-1 16,-25-24-16,25 25 16,0-1-16,0 0 0,-24 1 15,24-25-15,0 24 16,0-24-16,-24 1 15,24-1-15,0 0 16,0 0-16,0 0 16</inkml:trace>
          <inkml:trace contextRef="#ctx0" brushRef="#br0" timeOffset="2549.8173">218-49 0,'-24'0'47,"-1"0"62,1 0-47,0 25-30,121-25 233,-49 24-265,-24-24 16,1 0 0,-1 0-16,0 24 15,24-24-15,1 0 16,-25 0-16,24 0 0,-24 0 15,25 0-15,-25 0 16,0 0-16,25 0 16,-25 0-16,0 0 15,0 0-15,25 0 16,-25 0-16,0 0 16,0 0-16,0 0 15,1 0 1,-1 0-1,0 0 17,0 0-17,0 0 1,-24 24 125,0 0-110,-24 1-31,0-1 15,24 0-15,-24 0 16,24 0 0,-24 1-16,24-1 15,-25 0-15,25 24 0,0-23 16,-24-1-16,24 0 16,-24 0-16,24 0 15,0 0-15,0 1 16,-24-25-16,24 24 15,0 0-15,0 0 16,0 0 0,-24-24-1,24 25-15,0-1 16,0 0 15,0 0 0,-25-24-15,25 24 0,0 1-1,-24-1 1,0-24 125,0 0-126,0 0 1,-1 0-1,1 0 17,0-24-17,0 24-15,0 0 16,-1 0 0,1 0-16,0 0 15,0 0 1,0 0-1,0 0 1,24-25 0,-25 25-1,25-24 1,-24 24-16,0 0 16,0 0-1,0 0-15,-1 0 16,1-24-1,0 24 1,0 0 0,0 0 15,-1 0-15,1 0 15,0 0 0,0 0-15,0 0-1,-1 24-15,50-24 110</inkml:trace>
          <inkml:trace contextRef="#ctx0" brushRef="#br0" timeOffset="4208.2729">266 508 0,'0'24'47,"24"-24"-32,1 0 1,-1 0-16,24 0 16,-24 0-16,1 0 15,-1 0-15,0 0 16,0 0-1,-24 24 17</inkml:trace>
          <inkml:trace contextRef="#ctx0" brushRef="#br0" timeOffset="3870.1294">218 339 0,'72'-25'62,"-47"25"-46,-25 25-1,24-25 1,-24 24 0,24-24-16,0 0 15,0 0-15,1 0 16,-1 0-16,0 0 15,0 0-15,0 0 16,0 0 15,1 0-15</inkml:trace>
          <inkml:trace contextRef="#ctx0" brushRef="#br0" timeOffset="3412.6004">266 193 0,'24'0'94,"1"0"-79,-1 25 1,0-1-1,0-24 48,0 0-63,1 0 16,-1 0-16,0 0 15,0 0 1,-24-24-16,24 24 15,0 0 1,1 0 62,-1 0-62,-24 24-16,24-24 15,0 0-15</inkml:trace>
          <inkml:trace contextRef="#ctx0" brushRef="#br1" timeOffset="25146.3089">1718 580 0,'0'25'62,"-25"-25"-62,25-25 203,0 1-109,25 24-78,-25-24 15,24 24-15,0-24 15,0 24 16,0 0-16,-24 24 16,0 0 15,0 0-15,25-24 63,-25-24-110,24 24 15,0 0-15,-24-24 16,24 24-16,0 0 16,1 0-1,-1 0 32,0 0 0,-24 24 0,24-24-32,-24 24 1,0 1-16,0-1 31,0 0 1,-24-24-32,48 0 140,0 0-124,0 0 15,-24 24-15,25-24-1,-25 24 17,0 1-1,-25-25-16,1 0-15,24 24 16,-24-24-16,0 0 16,0 0-1,0 0-15,-1 0 16,50 0 109,-25 24-94,0 0 0,0 0 1,-25-24-17,25 25 1,-24-25-16,0 24 16,0-24-1,0 0 1,-1 0-1,25-24 17,0-1-17,0 1 1,-24 24 0,24 24 77,0 1-77,0-1 15,-24-24 0,0 0-15,0 0 0,-1 0-16,1-24 31,0-1-15,24 1-1,0 0-15,0 0 31,0 0-15,24 24 0,-24-25-1,24 25-15,-24 25 63,0-1-48,0 0 1,0 0 0,-24-24-1,0 0 1,0 0 15,24-24-15,-24 0-16,24 0 15,0-1 1,0 1 31,24 24 0,-24-24-47,24 24 0,0 0 31,0 0-15,-48 0 109,0-24-94,24 0-15,0-1-1,0 1-15,24 24 16,0 0-1,1 0 1,-1 0 15,0 24 16,0-24-31</inkml:trace>
          <inkml:trace contextRef="#ctx0" brushRef="#br1" timeOffset="26180.6097">1766 701 0,'24'0'63,"0"0"-48,1 25 17,-25-1-1,-25-24-16,1 0-15,0 24 0,0-24 16,24-24 31,0 0-47,48-25 78,-24 49-78,-24 24 16,0 1-16,0-1 15,0 0 1,-24 0-16,0-24 16,0 0-16,24 24 15,-49-24-15,25 0 16,24-24 15,0 0-31,0 0 16,24 0-16,1-1 15,-25 1-15,24 0 16,0 0-16,-24 0 16,24 24-1,0 0 1,-24 24-16,0 0 15,25-24-15,-25 24 0,0 0 16,0 1-16,0-1 16,0 0-1,-25-24 1,1 0 0,24-24-1,-24 0 1,24-1-16,0 1 15,0 0 1,0 0-16,24 24 16,0 0-1,1 24 1,-1 0 0,-24 0-16,-24 25 78,-1-49-78</inkml:trace>
          <inkml:trace contextRef="#ctx0" brushRef="#br1" timeOffset="26616.3389">1814 677 0,'73'0'62,"-73"24"-46,0 1-1,0-1-15,0 0 16,0 0-16,-24-24 16,24 24-1,0-48 16,0 0-15,0 0-16,0 0 16,24-1-16,-24 1 0,24 0 15,0 24 1,-24 24 31,0 0-47,0 1 15,0-1 1,0 0-16,0 0 31,-24-24-15,0 0 0,24-48-1</inkml:trace>
          <inkml:trace contextRef="#ctx0" brushRef="#br1" timeOffset="26833.6823">1814 677 0,'97'-72'0,"-24"47"47,-73 50-31,0-1-16,24-24 15,-24 24-15,0 0 16,0 0-1,-24-24 17,24-24-17</inkml:trace>
          <inkml:trace contextRef="#ctx0" brushRef="#br1" timeOffset="26967.7525">2032 605 0,'0'96'63,"0"-71"-63,0-1 15,0 0-15</inkml:trace>
          <inkml:trace contextRef="#ctx0" brushRef="#br2" timeOffset="33500.9796">1113 363 0,'-24'0'46,"48"0"189,-24-24-220,24 24-15,0 0 32,0 24 46,-24 0-47,0 0 0,25-24-15,-25 24 0,24-24 30,0 0-14,0 0-17,-24 24 95,24-24-79,1 0-15,-1 0-1,0 0 1,0 0-1,0 0 48,-24 25 15,25-25-62,-25 24 15,24-24-15,0 0-1</inkml:trace>
          <inkml:trace contextRef="#ctx0" brushRef="#br2" timeOffset="34510.9896">1452 339 0,'0'24'156,"96"97"-62,-96-97-47,0 0-16,-24-24 141,0 24-157,0-24 1,0 0 0,-1 0-1,1 0 1,0 0-16,0 0 15,0 24-15,-1-24 16,1 0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2:19.89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329183AC-35A7-4045-9B9C-717B9D16C40D}" emma:medium="tactile" emma:mode="ink">
          <msink:context xmlns:msink="http://schemas.microsoft.com/ink/2010/main" type="writingRegion" rotatedBoundingBox="25061,3086 27039,3400 26793,4952 24815,4639"/>
        </emma:interpretation>
      </emma:emma>
    </inkml:annotationXML>
    <inkml:traceGroup>
      <inkml:annotationXML>
        <emma:emma xmlns:emma="http://www.w3.org/2003/04/emma" version="1.0">
          <emma:interpretation id="{2B945CC6-9727-41E4-929C-5E938BEAE57E}" emma:medium="tactile" emma:mode="ink">
            <msink:context xmlns:msink="http://schemas.microsoft.com/ink/2010/main" type="paragraph" rotatedBoundingBox="25140,3040 26576,3381 26408,4087 24972,3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CD63E1-FCE0-472B-A235-46701DFC13CD}" emma:medium="tactile" emma:mode="ink">
              <msink:context xmlns:msink="http://schemas.microsoft.com/ink/2010/main" type="line" rotatedBoundingBox="25140,3040 26576,3381 26408,4087 24972,3746"/>
            </emma:interpretation>
          </emma:emma>
        </inkml:annotationXML>
        <inkml:traceGroup>
          <inkml:annotationXML>
            <emma:emma xmlns:emma="http://www.w3.org/2003/04/emma" version="1.0">
              <emma:interpretation id="{D3E57AAD-565C-4E65-9D7F-1EF1C35C8B0B}" emma:medium="tactile" emma:mode="ink">
                <msink:context xmlns:msink="http://schemas.microsoft.com/ink/2010/main" type="inkWord" rotatedBoundingBox="25140,3040 26576,3381 26408,4087 24972,37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363 1621 0,'-24'0'94,"0"0"-78,-1 0-16,1 0 15,0 24 1,0 0 0,0 0-16,-1 0 15,25 1 1,0-1 0,0 0-1,0 0 1,25-24-1,-1 0 1,0 0 0,0 0-1,0 0-15,1-24 16,-1 24 0,-24-24-1,24 24 1,-24-24-1,24 24 1,-24-25 0,0 1-1,24 24-15,-24-24 16,0 48 93,0 0-93,0 1-16,-24-25 16,24 24-16,0 0 15,0 0 1,0 0-1,49-24 32</inkml:trace>
          <inkml:trace contextRef="#ctx0" brushRef="#br0" timeOffset="953.97">556 1596 0,'25'0'94,"-1"0"-94,0 0 15,0 0 1,0 0-16,1 0 0,-1 0 15</inkml:trace>
          <inkml:trace contextRef="#ctx0" brushRef="#br0" timeOffset="623.3516">726 1282 0,'0'24'78,"0"0"-78,-24 1 16,24-1-16,-25 0 16,25 24-16,-24-24 15,24 1-15,0-1 16,-24 0-16,24 24 16,-24-23-16,24-1 15,0 0-15,-24 0 16,24 0-16,0 1 15,0-1-15,0 0 16,0 0 0,0 49 46,24-73-15,0 0-31,0-24-1</inkml:trace>
          <inkml:trace contextRef="#ctx0" brushRef="#br0" timeOffset="-2504.6053">-48 1234 0,'0'24'187,"0"0"-171,0 0-16,0 0 15,0 1-15,0-1 16,0 24-16,0-24 16,0 0-1,0 1-15,-24-1 16,24 0-16,0 0 0,0 0 15,0 1-15,0-1 16,0 0 0,0 0-16,0 0 15,0 1 1,0-1 0,0 0-1,0-48 63</inkml:trace>
          <inkml:trace contextRef="#ctx0" brushRef="#br0" timeOffset="-1047.7929">0 1209 0,'24'0'172,"0"0"-172,1 25 15,-1-1 16,0-24-15,-24 24-16,24-24 16,-24 24-1,24 0 1,-24 1 0,0-1-1,25 0 1,-25 0-1,0 24 17,0 49 30,0-73-46,0 1 15,-25-25-31,25 24 16,-24-24-16,24 24 31,0 0-31,-24 0 31,24 1-15,-24-25-1,0 24 1,-1 0 15,1-24-15,24 24 0,-24-24-1,0 0 1,24 24-16,-24-24 31,0 0 16</inkml:trace>
          <inkml:trace contextRef="#ctx0" brushRef="#br0" timeOffset="2093.9325">1185 1790 0,'49'24'78,"-25"-24"-62,0 0-16,0 0 15,1 0 1</inkml:trace>
          <inkml:trace contextRef="#ctx0" brushRef="#br0" timeOffset="2934.6338">992 1621 0,'24'0'125,"-24"24"-93,24-24-17,-24 24-15,0 0 31,0 0-15,0 1 0,0-1 15,0 0 0</inkml:trace>
          <inkml:trace contextRef="#ctx0" brushRef="#br0" timeOffset="1718.6052">944 1596 0,'-73'73'63,"49"-49"-63,0 0 15,-1 1-15,25-1 16,-24 0 0,0 0-16,24 0 15,0 1-15,0-1 31,24-24-15,0 0 0,1 0-16,-1 0 15,24 0-15,-24 0 16,1 0 0,-1-24-16,0 24 15,-24-25-15,24 1 16,-24 0-1,24 24-15,-24-48 63,-24 48-16,24 24-47,-24-24 15,24 24-15,-24 0 16,24 0 0,-24 1-1,24-1-15,0 0 16,0 0 0,24-24 15,0 0-16,0 0-15,0 0 16</inkml:trace>
        </inkml:traceGroup>
      </inkml:traceGroup>
    </inkml:traceGroup>
    <inkml:traceGroup>
      <inkml:annotationXML>
        <emma:emma xmlns:emma="http://www.w3.org/2003/04/emma" version="1.0">
          <emma:interpretation id="{E84A376E-4A08-496A-95BE-969A0DAE6E7D}" emma:medium="tactile" emma:mode="ink">
            <msink:context xmlns:msink="http://schemas.microsoft.com/ink/2010/main" type="paragraph" rotatedBoundingBox="24909,4045 26887,4359 26793,4952 24815,4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8058D1-3107-428A-A7A0-7E887607A9C6}" emma:medium="tactile" emma:mode="ink">
              <msink:context xmlns:msink="http://schemas.microsoft.com/ink/2010/main" type="line" rotatedBoundingBox="24909,4045 26887,4359 26793,4952 24815,4639"/>
            </emma:interpretation>
          </emma:emma>
        </inkml:annotationXML>
        <inkml:traceGroup>
          <inkml:annotationXML>
            <emma:emma xmlns:emma="http://www.w3.org/2003/04/emma" version="1.0">
              <emma:interpretation id="{CFCAD71A-ABAF-45ED-9C34-C01E7CEFE0A0}" emma:medium="tactile" emma:mode="ink">
                <msink:context xmlns:msink="http://schemas.microsoft.com/ink/2010/main" type="inkWord" rotatedBoundingBox="24909,4045 26570,4309 26476,4902 24815,463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386.8736">169 2177 0,'0'24'94,"0"0"-79,-24 1-15,24-1 0,0 0 16,-24 0-1,24 0-15,-24 1 0,24-1 16,0 0-16,-24 0 16,24 0-16,0 0 15,0 1-15,0-1 16,0 0 15,24-24 16,-24 24-31,24-24-16,0 0 15,0-24 1</inkml:trace>
          <inkml:trace contextRef="#ctx0" brushRef="#br0" timeOffset="5941.4797">387 2419 0,'-24'0'78,"24"24"-78,0 0 16,-24 0-16,24 1 16,0-1-1,0 0-15,0 0 16,24-24 15,0 0-15,0 0-16,1 0 15,-1 0-15,24-24 16,-48 0-16,24 24 16,0-24-16,-24-1 15,25 1 1,-25 0 0</inkml:trace>
          <inkml:trace contextRef="#ctx0" brushRef="#br0" timeOffset="4545.3223">24 2225 0,'-24'0'78,"0"0"-62,0 0 0,0 0-1,-1 0 1,1 0 0,0 25-1,0-25-15,0 0 16,24 24-1,-25-24-15,25 24 16,-24-24-16,24 24 16,-24-24-16,24 24 15,-24 1 1,24-1 0,0 0-1,0 0-15,0 0 16,0 0-1,24 1-15,0-1 16,0-24 0,1 0-1,-1 0-15,0 0 16,0 0-16,0 0 16</inkml:trace>
          <inkml:trace contextRef="#ctx0" brushRef="#br0" timeOffset="7008.6862">677 2443 0,'0'48'47,"0"-23"-31,0-1-1,0 0 17,0 0-17,25-24 63,-1 0-62,-24-24-16,24 24 16,0-24-1,0 24 1,-24-24-1,25 24-15,-1 0 32,-24 24 108,0 0-124,24-24 62,0 0-78,0 0 16,1-24-1,-1 24-15,0-24 16,0 24 15,-24-25-31,0 50 94,24-1-78,-24 0-1,0 0-15,0 0 16,0 1-1,0-1 1</inkml:trace>
          <inkml:trace contextRef="#ctx0" brushRef="#br0" timeOffset="10334.4987">1210 2443 0,'24'0'47,"-24"24"31,-24-24-62,24 24-16,0 1 15,-25-1-15,25 0 16,-24 0-16,24 25 16,-24-25-16,0 0 15,24 0-15,0 25 16,-24-25-16,24 0 15,0 0-15,-25 0 0,25 1 16,0-1-16,0 0 31,0-48 47,0 0-62,0-25-16,25 25 16,-25-24-16,24-1 15,0 1-15,-24-1 0,24 25 16,-24 0-16,24 0 16,1 0-16,-25-1 15,0 1-15,24 24 16,-24-24-16,24 24 15,-24-24 1,24 24 31,-24 24-16,24-24-31,1 24 16,-1-24-1,-24 24-15,24-24 16,-24 25 0,0-1-1,0 0 1,0 0 0,-24 0-1,0 1 1,-1-25-1,25 24-15,-24-24 16,0 0 0,0 0-1,0 0 17,24-24-17,0-1 16</inkml:trace>
        </inkml:traceGroup>
        <inkml:traceGroup>
          <inkml:annotationXML>
            <emma:emma xmlns:emma="http://www.w3.org/2003/04/emma" version="1.0">
              <emma:interpretation id="{F796549B-C338-4E56-92B0-8CE1DBFB116B}" emma:medium="tactile" emma:mode="ink">
                <msink:context xmlns:msink="http://schemas.microsoft.com/ink/2010/main" type="inkWord" rotatedBoundingBox="26633,4363 26880,4402 26820,4783 26572,4743"/>
              </emma:interpretation>
              <emma:one-of disjunction-type="recognition" id="oneOf2"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G</emma:literal>
                </emma:interpretation>
                <emma:interpretation id="interp6" emma:lang="" emma:confidence="0">
                  <emma:literal>g</emma:literal>
                </emma:interpretation>
              </emma:one-of>
            </emma:emma>
          </inkml:annotationXML>
          <inkml:trace contextRef="#ctx0" brushRef="#br0" timeOffset="11715.997">1718 2491 0,'0'-24'47,"-25"24"16,1 0-32,0 0-15,0 0-1,24 24 1,-24-24-1,24 25-15,-25-25 32,25 24-32,0 0 31,0 0 0,0 0-15,25 1-1,-1-25 17,-24 24-17,24-24 17,-24 24-17,24 24 63,-24-23-62,0-1 15,0 0 0,-24-24-15,24 24 0,-24-24 15,0 0 0,-1 0-15,1 0-16,24-24 15,-24 24-15,0-24 16,0 24 15,24-24-15,-24 24 0,24-25 15,-25 25 0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02:47.922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F9B77D75-61E5-4F3C-9D33-3AA5878A1F4C}" emma:medium="tactile" emma:mode="ink">
          <msink:context xmlns:msink="http://schemas.microsoft.com/ink/2010/main" type="writingRegion" rotatedBoundingBox="12953,11267 22186,11532 22076,15339 12844,15074"/>
        </emma:interpretation>
      </emma:emma>
    </inkml:annotationXML>
    <inkml:traceGroup>
      <inkml:annotationXML>
        <emma:emma xmlns:emma="http://www.w3.org/2003/04/emma" version="1.0">
          <emma:interpretation id="{BDAE0C43-E596-45BA-9ECC-B0D3121823C0}" emma:medium="tactile" emma:mode="ink">
            <msink:context xmlns:msink="http://schemas.microsoft.com/ink/2010/main" type="paragraph" rotatedBoundingBox="13450,11442 15650,11330 15680,11936 13480,120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BEF72B-16B7-41AC-B3A6-7AB452702588}" emma:medium="tactile" emma:mode="ink">
              <msink:context xmlns:msink="http://schemas.microsoft.com/ink/2010/main" type="line" rotatedBoundingBox="13450,11442 15650,11330 15680,11936 13480,12047"/>
            </emma:interpretation>
          </emma:emma>
        </inkml:annotationXML>
        <inkml:traceGroup>
          <inkml:annotationXML>
            <emma:emma xmlns:emma="http://www.w3.org/2003/04/emma" version="1.0">
              <emma:interpretation id="{450A57A3-E2BF-4525-A22F-4B947A5137CE}" emma:medium="tactile" emma:mode="ink">
                <msink:context xmlns:msink="http://schemas.microsoft.com/ink/2010/main" type="inkWord" rotatedBoundingBox="13450,11442 15650,11330 15680,11936 13480,120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1282-944 0,'0'24'266,"0"1"-251,0-1 1,0 0-16,0 0 16,0 0-1,0 0 1,0 1-1,0-1-15,0 0 16,0 0 0,0 0 15,0 1-31,24-25 16,-24 24-1,0 0 16</inkml:trace>
          <inkml:trace contextRef="#ctx0" brushRef="#br0" timeOffset="2048.0991">1331-920 0,'-25'0'62,"25"-24"-46,25 24 125,-1 0-126,0 0 1,0 0 0,0 0-1,1 0 1,-1 0-1,0 0 1,0 0 15,0 0 1,0 0-17,-24-24 1,25 24-1,-1 0 32,0 0-31,0 0 109,-24 24 94,0 0-204,0 1 1,0-1 0,-24-24-16,24 24 15,0 0-15,0 0 16,0 0-1,0 1 1,0-1 0,0 0 15,0 0 0,0 0 0,-24-24 1,24 25-17,-24-25 142,-1 0-142,1 0 1,0 0-1,0 24 1,0-24 0,0 0 15,-1 0 0,1 0-31,0 0 16,0 0-1,24 24-15,-24-24 16,-1 0 47</inkml:trace>
          <inkml:trace contextRef="#ctx0" brushRef="#br0" timeOffset="3546.7927">1500-557 0,'0'24'172,"-24"-24"-157,24 25 1,-24-25-1,24 24 1,0 0 0,-25-24-16,25 24 15,-24 0 1,24 1 0,0-1 15,-24-24-31,48 0 94,0 0-63,194-49 94,-194 49-110,-24-24 126,0 0-78,-24 24-63,24-24 15,-24 0-15,0-1 31,24 1-31,-25 24 16,25-24-16,-24 24 31,0 0 32</inkml:trace>
          <inkml:trace contextRef="#ctx0" brushRef="#br1" timeOffset="22729.4291">73-702 0,'-25'0'313,"1"0"-251,0 0-15,0 0 0,24 24-32,-24-24 64,24 24-1,-24-24-63,24 25 48,0-1-32,0 0 0,0 0 1,0 0-1,24-24-31,0 0 15,0 0 1,-24 25 0,24-25-16,0 0 15,1 0 1,-1 0 15,0 0-15,0 0 46,0-25-46,1 25 62,-25-24-62,0 0 15,0 0 0,0 0 0,-25-1 1,1 25-1,0-24-15,0 24 15,0 0-16,-1 0 17,1 0-17</inkml:trace>
          <inkml:trace contextRef="#ctx0" brushRef="#br1" timeOffset="24276.7484">315-654 0,'-25'0'125,"25"-24"-109,-24 24-1,0 0 17,0 0-17,0 0 48,-1 0-32,1 24 16,24 1 47,0-1-63,0 0-16,0 0 1,24 0 47,97 25 15,-96-49-78,-1 0 15,0 0 17,-24 24-32,24-24 31,0 0-16,1 0 1,-25-24 0,24 24-1,-24-24 32,0-1-16,0 1 1,-24 24-17,24-24 1,-25 24-16,1-24 31,0 24-15,0-24-1,0 24 1,-1 0 78</inkml:trace>
          <inkml:trace contextRef="#ctx0" brushRef="#br1" timeOffset="25677.8605">532-605 0,'-24'0'125,"0"0"-79,0 0 1,0 0-31,24 24 46,-25-24-46,25 24 31,0 0-16,0 1-15,0-1-1,0 0 17,25-24-17,-1 0 1,0 24 0,0-24-1,97 0 63,-97 0-62,-24-24-16,24 24 16,-24-24-1,25 24 1,-25-24-1,0-1 17,0 1-17,0 0 32,0 0-16,-25 24-15,1 0 0,24-24-16,-24 24 15,0 0 1,0 0 0,-1 0-1</inkml:trace>
          <inkml:trace contextRef="#ctx0" brushRef="#br1" timeOffset="26835.4794">871-605 0,'-24'0'63,"0"0"-32,-1 0-15,1 0-1,24 24-15,-24-24 16,0 0 0,24 24 15,-24-24-31,-1 24 78,25 1-31,0-1-32,0 0 1,25-24 0,-1 0-1,0 0 1,0 0 0,0 0-16,1 0 15,-1 0 1,0 0-16,-24-24 15,24 24 1,0 0 15,-24-24-15,25 24 0,-25-25 15,0 1 0,-25 24 0,25-24-15,-24 24 0,0-24-1,-49 24 79</inkml:trace>
          <inkml:trace contextRef="#ctx0" brushRef="#br1" timeOffset="27898.3994">1113-629 0,'-24'0'47,"-1"0"-47,1 0 31,0 0 1,0 0-17,0 0 17,24 24-17,-24-24-15,24 24 31,-25-24-31,1 24 63,24 0-32,0 1-15,0-1 15,24-24-31,1 0 31,-1 0-31,0 0 16,0 0-16,0 0 16,0 0-1,1 0 1,-1-24-16,0 24 15,0-25 1,0 25 0,-24-24-1,25 24 1,-25-24-16,0 0 31,0 0 0,-25 24-31,1 0 32,24-25-32,-24 25 15,0 0 1,0 0 0,-1 0-1,25 25 1,-24-25-1</inkml:trace>
          <inkml:trace contextRef="#ctx0" brushRef="#br1" timeOffset="28940.4978">1258-799 0,'-24'0'94,"24"24"-78,-24-24-16,24 25 15,-25-25 1,25 24-16,0 0 15,0 0 17,0 0-17,0 1 17,25-25-32,-1 0 15,0 0 16,0 0-15,0 0 0,-24-25-1,25 25 1,-25-24 0,24 24-1,-24-24 1,0 0-1,0 0 1,0-1 0,24 25-16,-24-24 15,0 0 48,-24 24-32,0 0 0,-1 0-15,1 0 0,24 24-1,-24-24 16,24 24-15,0 1 0</inkml:trace>
          <inkml:trace contextRef="#ctx0" brushRef="#br0" timeOffset="-32892.8823">-532-871 0,'24'0'0,"-24"24"188,0 0-188,0 0 0,0 0 15,0 25 1,0-25-16,0 0 16,0 0-16,0 1 15,0-1-15,0 0 16,0 0-1,24-24 1,-24 24-16</inkml:trace>
          <inkml:trace contextRef="#ctx0" brushRef="#br0" timeOffset="-31116.3116">-484-847 0,'24'0'172,"1"0"-172,-1 0 15,0 0-15,0 0 16,0 0-16,1 0 16,-1 0-1,0 0 1,0 0-1,0 0 1,1-24 0,-1 24-1,0 0 48,0 0-32,-24 24 157,0 0-173,0 0-15,0 0 16,0 1-16,0-1 15,0 0-15,0 0 16,0 0 0,0 1-16,0-1 15,0 0 1,0 0 0,-24-24-1,24 24-15,0 1 16,0-1 15,-24-24 63,0 0-63,-1 0 0,1 0-15,0 0 0,0 0-1,0 0 16,-1 0-15,1-24 0,0 24-1,0 0 1,0 0-16,-1 0 16,1 0 62</inkml:trace>
          <inkml:trace contextRef="#ctx0" brushRef="#br0" timeOffset="-28904.0183">-314-484 0,'-25'0'157,"25"24"-126,-24-24-15,24 24-1,-24 0 1,0 1 15,0-1 0,24 0 1,24-24 171,0 0-172,0 0-31,0 0 31,1 0-15,-1 0-1,0 0 1,0 0 15,0 0 16,1 0-31,-1 0 78,-24-24-16,-24 24-63,24-24-15,-25-1 16,1 25 15,24-24-15,-24 24 15,24-24 0,-24 24-15,0 0 15,-1 0-15</inkml:trace>
          <inkml:trace contextRef="#ctx0" brushRef="#br1" timeOffset="31356.1998">-24-726 0,'-24'0'171,"0"0"-139,-1 0-1,1 0 0,0 0 0,0 0 16,0 0-15,-1 0 30,25 24-15,0 0-16,0 0 0,0 1-15,0-1 15,25-24-15,-25 24-16,0 0 31,24-24-31,0 0 31,0 24-15,0-24 0,1 0-1,-1 0 1,0 0 15,0 0-15,0-24-1,0 24 17,-24-24-1,0 0 0,0 0-15,0-1-1,-24 25 1,24-24-16,-24 24 31</inkml:trace>
        </inkml:traceGroup>
      </inkml:traceGroup>
    </inkml:traceGroup>
    <inkml:traceGroup>
      <inkml:annotationXML>
        <emma:emma xmlns:emma="http://www.w3.org/2003/04/emma" version="1.0">
          <emma:interpretation id="{E98F0076-DA8C-436C-BDBF-3A5B264B1ECA}" emma:medium="tactile" emma:mode="ink">
            <msink:context xmlns:msink="http://schemas.microsoft.com/ink/2010/main" type="paragraph" rotatedBoundingBox="12859,12072 15954,11795 16017,12499 12922,12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967C2A-A37E-4B49-8371-6D3317F6D9A9}" emma:medium="tactile" emma:mode="ink">
              <msink:context xmlns:msink="http://schemas.microsoft.com/ink/2010/main" type="line" rotatedBoundingBox="12859,12072 15954,11795 16017,12499 12922,12775"/>
            </emma:interpretation>
          </emma:emma>
        </inkml:annotationXML>
        <inkml:traceGroup>
          <inkml:annotationXML>
            <emma:emma xmlns:emma="http://www.w3.org/2003/04/emma" version="1.0">
              <emma:interpretation id="{839C99AD-9E68-49F2-8F0F-5B4E7D1BC0DE}" emma:medium="tactile" emma:mode="ink">
                <msink:context xmlns:msink="http://schemas.microsoft.com/ink/2010/main" type="inkWord" rotatedBoundingBox="12859,12072 14262,11947 14324,12650 12922,1277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1000.4059">0 24 0,'24'0'47,"0"0"-16,1 0-16,-25 24-15,24-24 16,0 0-16,0 0 16,0 0-1,1 0 1,-1 0 0,0 0-16,0 0 15,0 0 1,1 0-1,-25-24 1,0 48 218,0 0-218,0 0 0,-25 1-1,25-1-15,0 0 16,0 0-16,0 0 16,0 0-1,0 1 1,0-1-16,0 0 15,0 0 17,-24-24 155,0 0-156,0 0-15,-97 0 78,97 0-79,-1 0 17,1 0-17</inkml:trace>
          <inkml:trace contextRef="#ctx0" brushRef="#br0" timeOffset="-22423.3076">48 48 0,'-24'169'219,"24"-145"-219,0 1 15,0-1-15,0 0 16,0 0 31</inkml:trace>
          <inkml:trace contextRef="#ctx0" brushRef="#br0" timeOffset="-23670.7286">-1016 145 0,'0'24'93,"24"-24"-46,0 0-31,1 0-1,-1 0-15,0 0 16,0 0 0,0 0-16,1 0 15,-1-24 1,0 24 0,0 0-1,0 0 1,1 0-1,-25 24 173,0 0-172,-25 0-1,25 0 1,0 1-1,0-1-15,0 0 16,-24 0 0,24 0-1,0 1 1,0-1 62,0 0-62,-24-24 171,0 0-171,0 0 15,-1 0 0,1 0-15,0 0 0,0 0-1,0 0 1,-1 0-1,1 0 48,0 0-16,0 0-32</inkml:trace>
          <inkml:trace contextRef="#ctx0" brushRef="#br0" timeOffset="-16299.406">-847 0 0,'0'24'94,"0"0"-78,0 0-1,0 0 1,0 1-1,0-1 17</inkml:trace>
          <inkml:trace contextRef="#ctx0" brushRef="#br0" timeOffset="-18871.07">-701-25 0,'24'0'47,"0"0"-31,0 0 15,0 0-15,1 0-1,-1 0 16,0 0-31,0 0 32,0-24-1,0 24-15,1 0-1,-1 0-15,0 0 16,0 0 15,-24-24-15,24 24 15,1 0-15,-1 0-1,0 0-15,-24-24 16,24 24-1,73 0 79,-73 0-78,0 0 15,1 0-15,-1 0-1,0 0 17,0 0-17,0 0 1,0 0 15,1 0-15,-1 0 15,-24-24-15,24 24-1,0 0 32,0 0-16,1 0-15,-1 0 15,-24 24 188,0 0-203,0 0-1,0 0 1,0 1 15,0-1 0</inkml:trace>
          <inkml:trace contextRef="#ctx0" brushRef="#br0" timeOffset="-17010.8042">-919 0 0,'24'0'157,"0"0"-142,0 0 1,1 0-1,-1 0 1,0 0 0,0 0-16,-24-25 15,24 25-15,1 0 16,-1 0 46,0 0-46,0-24 0,0 24-1</inkml:trace>
          <inkml:trace contextRef="#ctx0" brushRef="#br0" timeOffset="-26999.9132">-314-291 0,'24'-24'203,"-24"48"63,0 0-219,0 1 0,0-1-16,0 0 0,0 0 16,0 0 0,0 1 0,0-1 47,0 0-47</inkml:trace>
          <inkml:trace contextRef="#ctx0" brushRef="#br0" timeOffset="-25222.7201">-1064 193 0,'0'24'94,"0"0"-78,0 1-1,0-1-15,0 0 16,0 0-1,0 0 1,0 1-16,0-1 31,24-24 32,-24-24-48</inkml:trace>
        </inkml:traceGroup>
        <inkml:traceGroup>
          <inkml:annotationXML>
            <emma:emma xmlns:emma="http://www.w3.org/2003/04/emma" version="1.0">
              <emma:interpretation id="{8B0FD2F5-C33E-4D51-AAD4-AF77E3515366}" emma:medium="tactile" emma:mode="ink">
                <msink:context xmlns:msink="http://schemas.microsoft.com/ink/2010/main" type="inkWord" rotatedBoundingBox="14900,12008 15965,11913 16013,12453 14948,1254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316.304">1766-73 0,'24'0'140,"0"0"-124,1 0 0,-1 0-16,0-24 15,0 24-15,0 0 16,1 0-1,-1 0 1,-24-24 62,24 24-47,-48 24 48,24 0-64,0 0 1,0 0-1,0 1-15,0-1 16,0 0-16,0 0 16,0 0-1,0 1 1,0-1 0,-24-24 62,-1 0 15,1 0-77,0 0 0,0 0-1,0 0 1,-1 0 0,1 0 15,0 0 63,0 0-79,24-24 235,0-1-234,0 1-1,0 0-15,0 0 16,0 0 0,0-1-1,0 1 32,24 24 141,0-24-173,0 24 1,1 0 15,-1 0-15,0 0 15</inkml:trace>
          <inkml:trace contextRef="#ctx0" brushRef="#br0" timeOffset="11902.8845">1790-267 0,'24'0'47,"-24"25"-16,0-1 0,25-24-31,-25 24 16,0 0-1,24-24 1,-24 24 0,0 1-1,0-1 1</inkml:trace>
          <inkml:trace contextRef="#ctx0" brushRef="#br0" timeOffset="7552.0728">968 0 0,'0'24'140,"0"0"-124,0 0-1,0 0 1,0 1 0,0-1-1,0 0 17</inkml:trace>
          <inkml:trace contextRef="#ctx0" brushRef="#br0" timeOffset="8554.6564">1016-49 0,'24'0'78,"0"0"-62,1 0-1,-1 0-15,0 0 16,0 0-16,0 0 15,1 0 1,-1 0-16,0 0 16,0 0-1,0 0 1,1 0 15,-25 24 94,-25-24-109,25 25-16,0-1 15,0 0 1,0 0 0,-24 0-1,24 1 1,0-1 0,0 0-16,-24-24 93,0 0-77,0 0 0,-1 0-1,1 0 1,0 0-1,0 0 1,0 0 15,-1 0-31,1 0 32,0 0-32,0 0 46</inkml:trace>
          <inkml:trace contextRef="#ctx0" brushRef="#br0" timeOffset="6005.0401">1185-146 0,'25'0'141,"-1"0"-125,0 0-1,0 0-15,0 0 16,1 0-1,-1-24 17,0 24-17,0 0-15,0 0 16,1-24-16,-1 24 16,0 0-1,0 0 16,0 0 16,0 0-47,1 0 16,-1 0-16,0 0 16,-24-24-1,24 24-15,0 0 63,1 0-48,-1 0 1,0 0 15,0 0-15,0 0 15,1 0 0,-25-24-15,24 24 0,0 0 15,0 0-16</inkml:trace>
          <inkml:trace contextRef="#ctx0" brushRef="#br0" timeOffset="9108.7621">1210-170 0,'0'24'62,"0"1"-46,0-1 15,0 24 32</inkml:trace>
          <inkml:trace contextRef="#ctx0" brushRef="#br0" timeOffset="4439.7584">1548-339 0,'24'-24'47,"-24"48"78,0 0-110,0 0 1,0 0 0,0 1-1,0-1 1</inkml:trace>
        </inkml:traceGroup>
      </inkml:traceGroup>
    </inkml:traceGroup>
    <inkml:traceGroup>
      <inkml:annotationXML>
        <emma:emma xmlns:emma="http://www.w3.org/2003/04/emma" version="1.0">
          <emma:interpretation id="{6B70D106-6965-4FD5-AC3D-C609088BFC52}" emma:medium="tactile" emma:mode="ink">
            <msink:context xmlns:msink="http://schemas.microsoft.com/ink/2010/main" type="paragraph" rotatedBoundingBox="13139,12729 14791,12776 14774,13370 13121,133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B804DD-8526-415F-90D6-5D6688A757D5}" emma:medium="tactile" emma:mode="ink">
              <msink:context xmlns:msink="http://schemas.microsoft.com/ink/2010/main" type="line" rotatedBoundingBox="13139,12729 14791,12776 14774,13370 13121,13323"/>
            </emma:interpretation>
          </emma:emma>
        </inkml:annotationXML>
        <inkml:traceGroup>
          <inkml:annotationXML>
            <emma:emma xmlns:emma="http://www.w3.org/2003/04/emma" version="1.0">
              <emma:interpretation id="{CCA0C041-24CF-4F6E-9C5E-5A39461F3211}" emma:medium="tactile" emma:mode="ink">
                <msink:context xmlns:msink="http://schemas.microsoft.com/ink/2010/main" type="inkWord" rotatedBoundingBox="13139,12729 14791,12776 14774,13370 13121,1332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45702.1726">-847 580 0,'0'-24'78,"25"24"-47,-1 0-31,0-24 16,0 24-16,0 0 16,1 0-16,-1 0 15,0 0 1,0 0-1,-24 24 17,0 0-1,0 0-15,0 1-1,0-1 1,0 0-1,-24-24-15,0 0 32,24 24-32,-24-24 15,-1 0 1,1 0 0,0 0-1,0 0 1,24 24-1</inkml:trace>
          <inkml:trace contextRef="#ctx0" brushRef="#br2" timeOffset="44817.5983">-847 580 0,'0'24'204,"0"1"-189,0-1 1,0 0-16,0 0 15,0 0-15,0 0 16,0 1-16,0-1 16,0 0-16,0 0 15,0 0-15,0 1 16,0-1-16,0 0 16,0 0-1,25-24-15,-25 24 31,0-48 1</inkml:trace>
          <inkml:trace contextRef="#ctx0" brushRef="#br2" timeOffset="46671.0505">-556 798 0,'-24'0'62,"-1"0"-31,25 24-15,-24 0 0,24 0-1,-24 1-15,24-1 16,0 0-1,0 0 1,0 0 0,0 1-16,24-25 47,0 0-32,1-25 1,-1 1-16,0 0 15,-24 0 1,0 0 0,0-1-1,0 1 17,0 48 61,0 1-77,0-1 0,0 0-1,24 0-15,-24 0 16</inkml:trace>
          <inkml:trace contextRef="#ctx0" brushRef="#br2" timeOffset="47419.3045">-435 846 0,'24'0'46,"0"0"-14,-24-24-17,24 24 1,0 24 46,-24 0-46,0 1 0,0-1-1,0 0-15,0 0 32,0 0-32,25-193 140,-1 169-124</inkml:trace>
          <inkml:trace contextRef="#ctx0" brushRef="#br2" timeOffset="48267.4298">-48 774 0,'-24'0'78,"24"24"-78,-25 0 15,1 0 1,24 0-16,-24-24 16,24 25-16,0-1 15,0 0 1,0 0-1,24-24 32,0-24-47,1 0 16,-25 0 0,0-1-16,24 1 15,-24 0 48,0 48 30,0 0-77,0 1 0,0-1-1,24-24-15,-24 24 32,24-24-17</inkml:trace>
          <inkml:trace contextRef="#ctx0" brushRef="#br2" timeOffset="48829.9638">145 580 0,'0'24'62,"0"1"-46,0-1-16,0 0 16,0 0-16,0 0 15,0 25-15,0-25 0,0 0 16,0 0 0,0 0-16,0 1 0,24-1 15,-24 0-15,25-24 16,-1 24 46</inkml:trace>
          <inkml:trace contextRef="#ctx0" brushRef="#br2" timeOffset="49314.6046">242 556 0,'24'24'47,"-24"0"-31,0 1-1,24-1-15,-24 0 16,0 24-16,0-24 16,0 1-16,0-1 15,0 0-15,0 0 16,0 0-1,0 1-15,0-1 32</inkml:trace>
          <inkml:trace contextRef="#ctx0" brushRef="#br2" timeOffset="49924.3741">436 774 0,'24'24'47,"0"-24"-16,-24-24-15,24 24-16,-24-25 15,0 1 1,0 0 15,-24 24-15,0 0 15,0 24 0,24 0-15,-25 1 0,25-1-16,0 0 15,0 0-15,0 0 16,0 1-16,0-1 16,25-24-1,-25 24-15,24-24 16,0 0-16,0 0 15,0 0 1,-24-24-16</inkml:trace>
          <inkml:trace contextRef="#ctx0" brushRef="#br2" timeOffset="50530.4013">653 459 0,'0'218'125,"0"-146"-109,0-47-16,0-1 0,0 0 15,0 0 1,0 0 15,24-24-15,1 0 0,-1 0-1,0 0 1,0 0-16,0 0 15</inkml:trace>
        </inkml:traceGroup>
      </inkml:traceGroup>
    </inkml:traceGroup>
    <inkml:traceGroup>
      <inkml:annotationXML>
        <emma:emma xmlns:emma="http://www.w3.org/2003/04/emma" version="1.0">
          <emma:interpretation id="{98696462-E806-4922-B196-C7459B662FCA}" emma:medium="tactile" emma:mode="ink">
            <msink:context xmlns:msink="http://schemas.microsoft.com/ink/2010/main" type="paragraph" rotatedBoundingBox="13076,13523 16027,13307 16060,13760 13109,13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6DB0C0-4E27-4FEE-B07C-0167512077BF}" emma:medium="tactile" emma:mode="ink">
              <msink:context xmlns:msink="http://schemas.microsoft.com/ink/2010/main" type="line" rotatedBoundingBox="13076,13523 16027,13307 16060,13760 13109,13976"/>
            </emma:interpretation>
          </emma:emma>
        </inkml:annotationXML>
        <inkml:traceGroup>
          <inkml:annotationXML>
            <emma:emma xmlns:emma="http://www.w3.org/2003/04/emma" version="1.0">
              <emma:interpretation id="{FC441ADC-2806-4DB9-BC26-68456AD7B71F}" emma:medium="tactile" emma:mode="ink">
                <msink:context xmlns:msink="http://schemas.microsoft.com/ink/2010/main" type="inkWord" rotatedBoundingBox="13076,13523 15414,13352 15447,13805 13109,1397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81190.2089">1282 1306 0,'24'0'47,"-24"24"-31,0 0-16,0 0 15,0 1 1,0-1-16,25-24 31,-1 0-15,0-24-1,0-1 1,0 1-16,1 0 16,-25 0 15,0 72 94,0-24-125,0 1 0,0-1 15,0 0 17</inkml:trace>
          <inkml:trace contextRef="#ctx0" brushRef="#br2" timeOffset="76086.0869">-435 1427 0,'0'24'78,"0"0"-62,0 0-16,0 1 15,0-1 1,0 0 0,24-24-16,-24 24 15,24-24 32,-24-24-31,24 0-16,-24 0 15,24 24 1,-24-25-16,25 1 16,-1 0 15,0 24-15,0 0 46,-24 24-31,0 0-15,24-24 0,-24 25-16,0-1 15,0 0 1,0 0 46</inkml:trace>
          <inkml:trace contextRef="#ctx0" brushRef="#br2" timeOffset="76976.0762">-169 1209 0,'24'0'78,"-24"24"-78,0 0 16,0 1-1,0-1-15,0 0 16,0 0-16,24 0 16,-24 1-16,0-1 15,0 0-15,0 0 16,0 0 0,0 1-16,0-1 15,0 0 16,24-24 16,1-24-31,-25 0 0,24-1-16,0 1 15,0 0 1,0 24-1,-24-24 1,24 24 31,-24 24-16,0 0-15,0 0-1,0 1 1,0-1-16,0 0 16,0 0 15</inkml:trace>
          <inkml:trace contextRef="#ctx0" brushRef="#br2" timeOffset="77559.0089">218 1427 0,'48'0'47,"-24"0"-31,-24-24-1,0-1 17,-24 25-1,0 0-31,0 0 15,0 0 1,24 25 0,-25-25-1,25 24 1,0 0 0,0 0-1,0 0-15,25-24 16,-25 25-16,48-1 47</inkml:trace>
          <inkml:trace contextRef="#ctx0" brushRef="#br2" timeOffset="78167.8174">339 1451 0,'24'0'47,"0"0"-32,0 0 16,1 0 1,-25 24-1,0 0-15,0 1-1,0-1 16,24-97 32,-24 49-63,0 0 16,24 24 30</inkml:trace>
          <inkml:trace contextRef="#ctx0" brushRef="#br2" timeOffset="78546.2087">629 1354 0,'24'97'47,"-24"-73"-31,0 0 0</inkml:trace>
          <inkml:trace contextRef="#ctx0" brushRef="#br2" timeOffset="78776.1739">629 1354 0,'48'-121'0,"-48"97"47,0 48-1</inkml:trace>
          <inkml:trace contextRef="#ctx0" brushRef="#br2" timeOffset="79636.8951">750 1282 0,'24'0'110,"0"0"-110,1 0 15</inkml:trace>
          <inkml:trace contextRef="#ctx0" brushRef="#br2" timeOffset="79300.802">774 1088 0,'0'73'47,"0"-49"-47,0 0 16,0 0 0,0 0-16,0 1 15,0-1-15,0 0 16,0 0-16,0 0 15,0 1-15,0-1 16,0 0 0,24-24-16,1 0 62,-25 24-62,24-24 31,0 0-31</inkml:trace>
          <inkml:trace contextRef="#ctx0" brushRef="#br2" timeOffset="80575.8584">1064 1306 0,'-24'0'79,"24"24"-64,-24 0 1,24 0-1,-24 1-15,24-1 16,-24 0-16,24 0 31,24-24 1,0 0-32,0 0 15,0 0-15,-24-24 16,25 24-16,-1-24 15,-24 0 1,0-1 0,0 1 15,0 48 110,24 1-126,-24-1 16,24 0-31,0-24 32</inkml:trace>
          <inkml:trace contextRef="#ctx0" brushRef="#br2" timeOffset="75064.6131">-895 1354 0,'24'0'203,"0"0"-187,1 0-16,-1 0 16,0 0-16,0 0 15,0 0-15,1 0 16,-1 0-16,0 0 0,0-24 15,0 24-15,1 0 16,-1 0-16,-24 24 172,0 0-156,0 1-1,0-1 1,0 0-1,0 0 1,0 0 0,0 1-1,0-1 17,-24-24-17,-1 0 16,25 24-15,-24-24 0,0 0-16,0 0 15,0 0 1,-1 0-16,1 0 31,24-24-15,-24 24-1,24-24-15,0-1 16</inkml:trace>
        </inkml:traceGroup>
        <inkml:traceGroup>
          <inkml:annotationXML>
            <emma:emma xmlns:emma="http://www.w3.org/2003/04/emma" version="1.0">
              <emma:interpretation id="{D2DE6F96-FF43-47DF-892A-01B9D94779D1}" emma:medium="tactile" emma:mode="ink">
                <msink:context xmlns:msink="http://schemas.microsoft.com/ink/2010/main" type="inkWord" rotatedBoundingBox="15609,13472 16037,13441 16056,13707 15628,13738"/>
              </emma:interpretation>
              <emma:one-of disjunction-type="recognition" id="oneOf5">
                <emma:interpretation id="interp5" emma:lang="" emma:confidence="0">
                  <emma:literal>e</emma:literal>
                </emma:interpretation>
                <emma:interpretation id="interp6" emma:lang="" emma:confidence="0">
                  <emma:literal>E</emma:literal>
                </emma:interpretation>
                <emma:interpretation id="interp7" emma:lang="" emma:confidence="0">
                  <emma:literal>l</emma:literal>
                </emma:interpretation>
                <emma:interpretation id="interp8" emma:lang="" emma:confidence="0">
                  <emma:literal>C</emma:literal>
                </emma:interpretation>
                <emma:interpretation id="interp9" emma:lang="" emma:confidence="0">
                  <emma:literal>I</emma:literal>
                </emma:interpretation>
              </emma:one-of>
            </emma:emma>
          </inkml:annotationXML>
          <inkml:trace contextRef="#ctx0" brushRef="#br2" timeOffset="82277.616">1911 1257 0,'49'0'47,"-25"0"-16,0 0-15,0 0-1,-24-24-15,24 24 16,-24-48 15,0 24-15,0 0-1,-24 24-15,0 0 16,0 0 0,0 0-1,-1 0 1,1 24-16,24 0 15,-24-24-15,24 24 16,-24 0-16,24 0 16,0 1-16,0-1 15,0 0-15,0 0 16,0 0-16,0 1 16,24-25-1,0 0-15,0 0 16,1 0-16</inkml:trace>
          <inkml:trace contextRef="#ctx0" brushRef="#br2" timeOffset="81641.354">1766 1257 0,'-24'-24'47,"0"24"-31,-1 24-1,1 1 1,24-1-1,0 0 1,-24-24-16,24 24 16,0 0-16,0 1 15,24-25 1,0 0 0,1 0-16,-1 0 15,0 0-15</inkml:trace>
        </inkml:traceGroup>
      </inkml:traceGroup>
    </inkml:traceGroup>
    <inkml:traceGroup>
      <inkml:annotationXML>
        <emma:emma xmlns:emma="http://www.w3.org/2003/04/emma" version="1.0">
          <emma:interpretation id="{87E868AB-1F8C-4E4D-873F-2D5789EEADE5}" emma:medium="tactile" emma:mode="ink">
            <msink:context xmlns:msink="http://schemas.microsoft.com/ink/2010/main" type="paragraph" rotatedBoundingBox="13276,13763 22114,14770 22025,15557 13186,14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45620E-5E4F-42ED-9F72-6E5A3AA76A0A}" emma:medium="tactile" emma:mode="ink">
              <msink:context xmlns:msink="http://schemas.microsoft.com/ink/2010/main" type="line" rotatedBoundingBox="13276,13763 22114,14770 22025,15557 13186,14550"/>
            </emma:interpretation>
          </emma:emma>
        </inkml:annotationXML>
        <inkml:traceGroup>
          <inkml:annotationXML>
            <emma:emma xmlns:emma="http://www.w3.org/2003/04/emma" version="1.0">
              <emma:interpretation id="{839265ED-05B2-4541-A368-A2EAA46E1E6B}" emma:medium="tactile" emma:mode="ink">
                <msink:context xmlns:msink="http://schemas.microsoft.com/ink/2010/main" type="inkWord" rotatedBoundingBox="13276,13763 16140,14089 16053,14851 13189,14524"/>
              </emma:interpretation>
            </emma:emma>
          </inkml:annotationXML>
          <inkml:trace contextRef="#ctx0" brushRef="#br2" timeOffset="86750.1696">556 1983 0,'-24'0'47,"0"0"-32,24 24 1,0 1-1,-24-25-15,24 24 16,0 0 0,0 0-1,24-24 48,0 0-48,0 0-15,-24-24 16,25 0-16,-25 0 16,0-1-1,0 1 1,0 48 62,0 1-62,0-1-1,0 0-15,24 0 16,-24 0 0,24-24-16</inkml:trace>
          <inkml:trace contextRef="#ctx0" brushRef="#br2" timeOffset="87310.9927">750 2007 0,'48'-24'125,"-48"48"-109,0 1-16,0-1 16,0 0-1,0 0 16,0-48 16,0 0-47,0 0 16,25 24 0,-25-25-16,24 25 15,-24-24-15,0 0 31,24 24-15</inkml:trace>
          <inkml:trace contextRef="#ctx0" brushRef="#br2" timeOffset="87751.0947">1089 1935 0,'-121'97'94,"97"-73"-79,24 0-15,0 0 16,0 0 15,24-24-31,0 0 16,0 0-16,0 0 16,0 0-16,1 0 15</inkml:trace>
          <inkml:trace contextRef="#ctx0" brushRef="#br2" timeOffset="88472.8512">1161 1693 0,'24'24'47,"-24"0"-32,0 0-15,0 1 16,0-1-16,0 0 16,0 0-16,25 0 15,-25 1-15,0 23 16,0-24-16,0 0 15,0 1-15,0-1 32,24-24-1,-24-24-15,24-1-1,0 1 1,-24 0-16,24 24 15,1-24-15,-1 24 94,-24 24-78,0 0-1,0 0 1,0 1 0,0-1-1</inkml:trace>
          <inkml:trace contextRef="#ctx0" brushRef="#br2" timeOffset="88781.0919">1476 1911 0,'0'48'63,"0"-24"-63,0 0 16,0 1 15</inkml:trace>
          <inkml:trace contextRef="#ctx0" brushRef="#br2" timeOffset="89020.546">1476 1911 0,'0'-121'0,"0"96"63,0 1-47</inkml:trace>
          <inkml:trace contextRef="#ctx0" brushRef="#br2" timeOffset="89671.8465">1645 1935 0,'73'0'63,"-49"0"-48,-24-24-15,24 24 16,-24-25-1,24 1 1,-24 0 15,-24 24-15,0 0-16,0 0 16,-1 0-1,1 0 1,0 0-1,24 24 1,-24 0 0,24 1-16,0-1 15,0 0 1,0 0-16,24-24 16,-24 24-16,24 1 15,0-25-15,1 0 16,-1 0 15</inkml:trace>
          <inkml:trace contextRef="#ctx0" brushRef="#br2" timeOffset="90515.0882">2056 1765 0,'-48'0'62,"48"25"-62,-24-25 16,24 24 0,0 0-1,0 0 1,0 0-1,24-24 1,0 0 0,0 0-1,0 0-15,1 25 32,-25-1-17,24 0 1,-24 0 31,0 0 0,0 1-32,-24-1 1,-1-24-1,1 0 1,0 0 0,0 0-1,0 0-15,0 0 0,-1 0 16,25-24 0</inkml:trace>
          <inkml:trace contextRef="#ctx0" brushRef="#br2" timeOffset="83267.6392">-750 1838 0,'0'24'78,"0"0"-78,0 1 16,24-1-16,-24 24 16,0-24-1,25 1-15,-25 23 0,0-24 16,24 0-16,-24 1 16,0-1-16,0 0 15,0 0 1</inkml:trace>
          <inkml:trace contextRef="#ctx0" brushRef="#br2" timeOffset="84106.6706">-605 2056 0,'25'0'63,"47"0"-32,25-24 16</inkml:trace>
          <inkml:trace contextRef="#ctx0" brushRef="#br2" timeOffset="83778.2547">-484 1765 0,'0'49'47,"0"-25"-31,0 0-1,0 0-15,0 1 16,0-1-16,0 0 16,0 24-16,0-23 15,0-1-15,0 0 16,0 0-16,24 0 0,-24 1 16,0-1-1</inkml:trace>
          <inkml:trace contextRef="#ctx0" brushRef="#br2" timeOffset="84760.5301">-266 1862 0,'24'0'47,"-24"-24"-31</inkml:trace>
          <inkml:trace contextRef="#ctx0" brushRef="#br2" timeOffset="84477.5067">-266 2032 0,'24'48'47,"-24"-24"-31,0 0-16,0 1 15</inkml:trace>
          <inkml:trace contextRef="#ctx0" brushRef="#br2" timeOffset="85381.9417">-72 2104 0,'24'0'47,"0"0"-31,0 0-1,0-24 1,-24 0 15,24 24-31,-24-24 16,0-1-1,0 1 1,-24 24-16,0 0 16,0 0-1,0 0 1,24 24 0,-24-24-16,24 25 0,-25-25 15,25 24 1,0 0-1,0 0-15,0 0 16,0 1 0,0-1-1,25 0-15,-25 0 16,24-24 0,0 0-16,0 0 15,0 0 1</inkml:trace>
          <inkml:trace contextRef="#ctx0" brushRef="#br2" timeOffset="86094.4584">169 2080 0,'49'-48'47,"-25"23"-47,0 25 47,0 25 15,-24-1-46,0 0 0,0 0-1,0-48 48,0 0-32,0 0-15,0-1-1,25 25-15,-25-24 16,24 0 15</inkml:trace>
        </inkml:traceGroup>
        <inkml:traceGroup>
          <inkml:annotationXML>
            <emma:emma xmlns:emma="http://www.w3.org/2003/04/emma" version="1.0">
              <emma:interpretation id="{191BF5D9-5622-4441-A5C5-D7C37EB69AB5}" emma:medium="tactile" emma:mode="ink">
                <msink:context xmlns:msink="http://schemas.microsoft.com/ink/2010/main" type="inkWord" rotatedBoundingBox="21187,14748 22105,14853 22052,15318 21134,15214"/>
              </emma:interpretation>
            </emma:emma>
          </inkml:annotationXML>
          <inkml:trace contextRef="#ctx0" brushRef="#br2" timeOffset="437413.2014">7185 2612 0,'24'-24'47,"-24"0"-47,24 24 31</inkml:trace>
          <inkml:trace contextRef="#ctx0" brushRef="#br2" timeOffset="437117.9573">7185 2733 0,'0'48'47,"0"-23"-32,0-1 1,0 0 0,0 0-1,0 0 17,-25-24-17</inkml:trace>
          <inkml:trace contextRef="#ctx0" brushRef="#br2" timeOffset="438238.9254">7354 2709 0,'0'24'47,"-24"-24"-31,24 24-1,-24-24 1,24 24-16,-25-24 16,25 25-16,0-1 15,-24-24-15,24 24 16,0 0 0,24-24 15,1 0-16,-1 0-15,0 0 16,0-24-16,0 0 16,-24 0-1,0-1-15,0 1 16,25 24-16,-25-24 16,-25 24 30,25 24 1,0 0-31,0 1-16,0-1 16,25 0 46,-1-24-15</inkml:trace>
          <inkml:trace contextRef="#ctx0" brushRef="#br2" timeOffset="438814.2397">7668 2491 0,'25'0'62,"-25"24"-46,0 1 0,0-1-16,0 0 15,-25 0-15,25 25 16,0-25-16,0 0 15,-24 0-15,24 0 0,0 0 16,0 1-16,0-1 16,0 0-16,0 0 15,0 0 1,24-24 31,1 0-32,-1 0 1</inkml:trace>
          <inkml:trace contextRef="#ctx0" brushRef="#br2" timeOffset="439145.3055">7620 2685 0,'24'0'63,"-24"24"-63,24-24 15,1 0 1,-1 0-16,0 0 16,0 0-1</inkml:trace>
          <inkml:trace contextRef="#ctx0" brushRef="#br2" timeOffset="439809.8797">7910 2757 0,'25'0'47,"-1"0"-32,0 0 1,0 0 0,0 0-1,1 0 1,-1-24 0,0 0-1,-24 0 1,-24 0 15,0 24-15,-1 0-1,1 0 1,0 0-16,0 0 16,0 0-1,-25 24 32,25 145 31,48-145-78,0-24 16,1 0-16,-1 0 15,0 0-15,0 0 16</inkml:trace>
        </inkml:traceGroup>
        <inkml:traceGroup>
          <inkml:annotationXML>
            <emma:emma xmlns:emma="http://www.w3.org/2003/04/emma" version="1.0">
              <emma:interpretation id="{18BE399B-C38D-4BF3-9019-7B3210A8828C}" emma:medium="tactile" emma:mode="ink">
                <msink:context xmlns:msink="http://schemas.microsoft.com/ink/2010/main" type="inkWord" rotatedBoundingBox="18255,14571 21034,14887 20971,15437 18192,15120"/>
              </emma:interpretation>
            </emma:emma>
          </inkml:annotationXML>
          <inkml:trace contextRef="#ctx0" brushRef="#br2" timeOffset="425052.783">4282 2394 0,'-24'0'32,"48"-24"139,0 24-155,0 0 0,0 0-16,25 0 15,-1 0-15,-24 0 16,25-24-16,-25 24 16,0 0-16,0 0 15,0 0-15,1 0 16,-1 0 46,-24 24 48,0 0-95,0 1 1,0-1 0,0 0-16,0 0 15,0 0-15,0 1 16,0-1-16,0 0 15,0 0-15,0 0 16,0 1 0,-24-1 15,-1 0 0,25 0 0,-24-24 1,0 0-17,0 0 1,0 0-16,0 0 16,-1 0-16,25-24 15,-24 24-15,0-24 16,0 0-1,24-1 1</inkml:trace>
          <inkml:trace contextRef="#ctx0" brushRef="#br2" timeOffset="426295.6984">4790 2540 0,'0'24'140,"0"0"-124,0 0-1,0 0 1,0 1 15,0-1-15,24-24 0,0 0 46,-24-24-46,0-1-1,0 1 1,24 0 0,1 0-1,47 24 95,-48 0-95,-24 24 1,25-24-1,-25 24 1,0 0 0,24-24-1,-24 25 1,0-1 15,0 0-15,-24-24-1</inkml:trace>
          <inkml:trace contextRef="#ctx0" brushRef="#br2" timeOffset="427423.4491">5225 2564 0,'-24'0'109,"0"0"-78,24 24-31,-24-24 16,24 24-16,-25 0 16,25 1-1,0-1 17,0 0-17,49-24 48,-25 0-63,0 0 15,-24-24 1,24 0 0,-24-1-1,0 1 16,0 0 32,0 48 31,0 0-63,0 1-15,0-1-16,25-24 15,-25 24-15,24-24 16,-24 24-1,24-24 1</inkml:trace>
          <inkml:trace contextRef="#ctx0" brushRef="#br2" timeOffset="430946.5744">5491 2515 0,'0'25'156,"0"-1"-156,0 0 15,0 0 1,0 0-16,0 1 16,0-1-16,0 0 15,0 0-15,0 0 16,0 0-16,0 1 16,-24-1-1,24 0-15,0 0 0,0 0 16,0 1-1,0-1 17,0-48 30,0-1-46,0 1-16,0 0 15,0 0-15,0-25 16,0 25-16,0-24 16,0 24-16,0 0 15,0-1-15,0 1 16,0 0-16,0 0 16,24 24-16,1 0 46,-1 0-30,0 0 15,0 0-15,0 0 0,-24 24-1,0 0 16,0 0 1,0 1-17,0-1 1,-24-24 31,0 0-16,24-24-15,-24 24-16</inkml:trace>
          <inkml:trace contextRef="#ctx0" brushRef="#br2" timeOffset="431884.0753">5757 2588 0,'0'24'78,"0"0"-78,-24 194 78,24-194-78,0 0 32,-24-24-1,24-24-16,0 0 1,-24 0-16,24 0 16,0-1-16,0 1 15,0 0-15,0 0 16,0 0-16,24 0 16,-24-1-16,24 1 15,-24 0-15,24 24 16,-24-24-16,25 24 15,-25-24-15,24 24 16,-24-25 0,24 25-1,0 0 17,-24 25-17,0-1 1,0 0-16,24 0 15,-24 0 32,-24-24-15,0 0-17,0 25-15</inkml:trace>
          <inkml:trace contextRef="#ctx0" brushRef="#br2" timeOffset="432724.9407">5999 2636 0,'0'-24'47,"25"24"-32,-1 0 63,0 0-46,-24 24-17,0 1-15,0-1 16,0 0 0,0 0-1,0 0-15,-24-24 16,24 24-1,-24-24 17,24-24-1,0 0-15,0 0-16,0 0 15,0 0-15,24-1 16,0 25-1,-24-24 1,24 24 0,0 0 15</inkml:trace>
          <inkml:trace contextRef="#ctx0" brushRef="#br2" timeOffset="434238.8321">6628 2636 0,'0'25'63,"0"-1"-63,0 0 0,-24-24 16,24 24-16,0 0 15,0 0-15,0 1 16,0-1-16,-24 0 15,24 0-15,0 0 16,0 1 0,0-1-1,-24-24 32,24-24 0,0-1-47,0 1 16,0-24-16,0 24 15,0-1-15,24-23 16,-24 24-16,24 0 16,-24 0-16,24-1 15,-24 1-15,0 0 16,24 24-16,-24-24 15,0 0 1,25 24-16,-1 0 47,0 0-31,0 0-1,-24 24 1,24-24-16,-24 24 31,25-24 0,-25 24-15,0 0 0,0 1-1,0-1 1,-25-24-1,1 0 1,0 0 0,0 0-16,0 0 31,-1 0-15</inkml:trace>
          <inkml:trace contextRef="#ctx0" brushRef="#br2" timeOffset="433247.9956">6290 2636 0,'0'73'62,"-25"-73"-62,25 24 0,0 0 16,0 0-1,0 1 1,25-25 0,-1 0-1,0 0-15,0 0 16,0-25-16,-24 1 16,25 0-16,-25 0 15,24 0-15,-24 0 16,0-1-16,0 1 15,-24 24 1,-1 0 0,1 0-1,0 0 1,24 24 0</inkml:trace>
          <inkml:trace contextRef="#ctx0" brushRef="#br2" timeOffset="436668.4347">6894 2709 0,'0'24'63,"0"-48"-16,25 24-47,-1-24 31,0 24-16,0 0 17,-24 24-1,24-24-31,-24 24 16,0 0 15,0 0-16,0 1 1,-24-1 15,24 0-15,-24-24-16,24-24 47,0 0-32,0-1 1,24 25 0,-24-24-16,24 0 15,-24 0 1,25 0 0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04:50.299"/>
    </inkml:context>
    <inkml:brush xml:id="br0">
      <inkml:brushProperty name="width" value="0.05292" units="cm"/>
      <inkml:brushProperty name="height" value="0.05292" units="cm"/>
      <inkml:brushProperty name="color" value="#44546A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833C0B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EAB10E6-67F7-4462-AAFD-707B67C43FE5}" emma:medium="tactile" emma:mode="ink">
          <msink:context xmlns:msink="http://schemas.microsoft.com/ink/2010/main" type="writingRegion" rotatedBoundingBox="26742,5507 29610,5463 29648,7945 26780,7989"/>
        </emma:interpretation>
      </emma:emma>
    </inkml:annotationXML>
    <inkml:traceGroup>
      <inkml:annotationXML>
        <emma:emma xmlns:emma="http://www.w3.org/2003/04/emma" version="1.0">
          <emma:interpretation id="{1619C8A2-A144-4868-8F7F-9E535FAEF7EA}" emma:medium="tactile" emma:mode="ink">
            <msink:context xmlns:msink="http://schemas.microsoft.com/ink/2010/main" type="paragraph" rotatedBoundingBox="27418,5380 28614,5559 28457,6609 27261,64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A4181D-1F20-480D-9B93-BB4DE5A9644B}" emma:medium="tactile" emma:mode="ink">
              <msink:context xmlns:msink="http://schemas.microsoft.com/ink/2010/main" type="line" rotatedBoundingBox="27418,5380 28614,5559 28457,6609 27261,6430"/>
            </emma:interpretation>
          </emma:emma>
        </inkml:annotationXML>
        <inkml:traceGroup>
          <inkml:annotationXML>
            <emma:emma xmlns:emma="http://www.w3.org/2003/04/emma" version="1.0">
              <emma:interpretation id="{1DD47302-A904-4C22-BD1D-8DD51FCF35C4}" emma:medium="tactile" emma:mode="ink">
                <msink:context xmlns:msink="http://schemas.microsoft.com/ink/2010/main" type="inkWord" rotatedBoundingBox="27418,5380 28614,5559 28457,6609 27261,64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750 56 0,'0'-24'16,"-24"24"156,24-24-157,-24 24 17,0 0-1,0 0 0,-1 0-15,1 0-1,0 0 1,0 0 15,0 0 16,-1 0-31,1 0 15,0 0 0,0 0 1,24 24-17,-24-24 1,-1 0-1,1 24 1,0-24 0,0 0 15,0 0 16,24 24-32,-24-24 1,-1 0 0,25 25 15,-24-25-15,0 0 15,24 24 0,-24-24-15,0 24 15,-1-24 0,25 24 0,-24-24 1,24 24-32,0 1 47,-24-25-47,24 24 15,-24-24 32,24 24-47,0 0 47,-24 0-31,24 1 15,0-1 16,-25 0-32,25 0 17,0 0-17,0 0 16,0 1 1,0-1-1,0 0 0,0 0 0,0 0 1,0 1-17,0-1 1,25-24 0,-25 24-1,0 0 1,24 0 15,-24 1-15,0-1-1,24-24 1,-24 24 0,24-24-16,-24 24 15,24 0 16,-24 1-15,25-25 0,-1 24-16,-24 0 15,24-24 1,-24 24 0,24-24-1,-24 24 1,24-24-1,-24 24 1,25-24 0,-1 0-1,0 25-15,0-25 32,0 0-32,0 0 15,1 24 1,-1-24 15,0 0-15,0 0-16,0 0 15,1 0 17,-1 0-32,0 0 15,0 0 1,0 0-1,1 0 1,-1 0-16,0 0 16,0 0-1,0-24 17,1 24-17,-1 0-15,0 0 16,-24-25-1,24 25 1,0 0 15,0 0-15,1 0 0,-25-24-16,24 24 15,0 0 1,-24-24-1,24 24-15,0 0 16,-24-24 0,25 24-1,-25-24-15,24 24 16,-24-24 0,0-1-1,24 25 1,-24-24-16,0 0 15,24 24 1,-24-24 0,0 0 15,24 24-15,-24-25-1,0 1 1,0 0 15,0 0 0,25 24-31,-25-24 16,0-1 15,0 1-15,0 0-1,24 24 1,-24-24 0,0 0 15,0-1 0,0 1-15,0 0 15,0 0-15,0 0-1,0 0 1,0-1 0,0 1 15,0 0 0,-24 24-15,24-24-1,-25 24 17,25-24-32,0-1 31,-24 25-16,0-24 17,0 0 15,0 24-16,24-24-16,-25 24 17,25-24-1,-24 24-31,0 0 47,24-25-16,-24 25-15,0 0 15,24-24-15,-25 24 15,25-24-16,-24 24 1,0 0 15,0 0 32,0-24-16,0 24-16,-1 0-15,1 0-1,0 0 16,0 0 16,0 0-15,-1 0-17,1 0 1,0 0-1,0 0 1</inkml:trace>
          <inkml:trace contextRef="#ctx0" brushRef="#br0" timeOffset="42674.9249">146 201 0,'0'49'47,"0"-25"-47,0 0 16,0 0-1,0 1-15,-25-25 16,25 24-16,0 0 16,-24 0-1,24 0-15,0 0 16,0 1-1,-24-25-15,24 24 16,0 0 0</inkml:trace>
          <inkml:trace contextRef="#ctx0" brushRef="#br0" timeOffset="46868.9552">412 613 0,'-25'0'109</inkml:trace>
          <inkml:trace contextRef="#ctx0" brushRef="#br0" timeOffset="42203.8839">267 153 0,'-25'0'125,"1"0"-94,0 0-15,24 24-1,-24-24 1,0 0 0,24 24-1,-25-24-15,1 25 16,0-1-1,0 0 1,0 0 0,-1-24-16,25 24 15</inkml:trace>
          <inkml:trace contextRef="#ctx0" brushRef="#br0" timeOffset="47844.1292">581 564 0,'48'49'47,"-23"-49"-31</inkml:trace>
          <inkml:trace contextRef="#ctx0" brushRef="#br0" timeOffset="49193.8633">436 322 0,'0'73'62,"0"-49"-46,-24 0-1</inkml:trace>
          <inkml:trace contextRef="#ctx0" brushRef="#br0" timeOffset="47454.9115">436 298 0,'0'24'62,"-24"1"-46,24-1 0,0 0-16,0 0 15</inkml:trace>
          <inkml:trace contextRef="#ctx0" brushRef="#br0" timeOffset="48188.4662">750 395 0</inkml:trace>
          <inkml:trace contextRef="#ctx0" brushRef="#br0" timeOffset="46087.3896">605 298 0,'24'0'62,"-24"24"-31</inkml:trace>
          <inkml:trace contextRef="#ctx0" brushRef="#br0" timeOffset="43470.2045">339 105 0,'73'0'63,"-49"0"-63,24 0 15,-24-25 1,1 25-1,-1 0-15,0 0 0,0 0 16,0 0 0,1 25-1,-1-25 1,0 0 0</inkml:trace>
          <inkml:trace contextRef="#ctx0" brushRef="#br0" timeOffset="43930.3993">750 105 0,'121'24'47,"-121"0"-31,24-24-16,1 24 15,-1 0 1,0 1-16</inkml:trace>
        </inkml:traceGroup>
      </inkml:traceGroup>
    </inkml:traceGroup>
    <inkml:traceGroup>
      <inkml:annotationXML>
        <emma:emma xmlns:emma="http://www.w3.org/2003/04/emma" version="1.0">
          <emma:interpretation id="{F7C8222B-2FDF-41B6-9BB3-940C1F391128}" emma:medium="tactile" emma:mode="ink">
            <msink:context xmlns:msink="http://schemas.microsoft.com/ink/2010/main" type="paragraph" rotatedBoundingBox="28600,6285 27585,6625 27310,5805 28326,546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92070E1-2F9B-4F38-BA9A-88ED5D580F6B}" emma:medium="tactile" emma:mode="ink">
              <msink:context xmlns:msink="http://schemas.microsoft.com/ink/2010/main" type="line" rotatedBoundingBox="28600,6285 27585,6625 27310,5805 28326,5466"/>
            </emma:interpretation>
          </emma:emma>
        </inkml:annotationXML>
        <inkml:traceGroup>
          <inkml:annotationXML>
            <emma:emma xmlns:emma="http://www.w3.org/2003/04/emma" version="1.0">
              <emma:interpretation id="{DF585400-5D5A-4469-BA98-E22D0D20665E}" emma:medium="tactile" emma:mode="ink">
                <msink:context xmlns:msink="http://schemas.microsoft.com/ink/2010/main" type="inkWord" rotatedBoundingBox="28600,6285 27585,6625 27310,5805 28326,5466"/>
              </emma:interpretation>
            </emma:emma>
          </inkml:annotationXML>
          <inkml:trace contextRef="#ctx0" brushRef="#br0" timeOffset="26071.6958">1089 347 0,'0'24'63,"-24"0"-48,24 0 16,-24-24-31,24 24 16,0 0 0,-25-24-16,25 25 15,-24-1 1,24 0 0,-24-24-1,24 24-15,-24-24 16,24 24-1,-24 1 1,-1-1 0,1 0 15,24 0-15,-24-24-16,24 24 15,-24 1 1,-49 71 62,73-71-78,-24-25 0,24 24 16,-24-24-16,0 24 15,0-24 1,-1 24-16,1 0 31</inkml:trace>
          <inkml:trace contextRef="#ctx0" brushRef="#br0" timeOffset="35409.3833">1016 201 0,'25'121'62,"-1"-96"-46,-24-1-16,0 0 0,0 0 15,0 0-15,0 0 16,0 1 0,0-1-16,0 0 15,0 0 1,-24 0-16,24 1 15,0-1 1,0 0-16,0 0 16,0 0-1,0 1 1,-25-25-16,25 24 16,0 0-1,0 0 1,-24 0-1,24 1-15</inkml:trace>
          <inkml:trace contextRef="#ctx0" brushRef="#br0" timeOffset="27250.3781">944 177 0,'0'24'78,"24"-24"-62,-24 25-1,24-25 1,-24 24 0,0 0-1,24-24 1,-24 24 0,0 0 15,0 1-16,0-1 1,0 0 0,-24-24-1,24 24 1</inkml:trace>
          <inkml:trace contextRef="#ctx0" brushRef="#br0" timeOffset="24923.8391">1041 564 0,'0'24'265,"0"1"-218,0-1 0,0 0-16,-25-24-15,25 24-1,-24-24 17,24 24-17,-24-24 17,24 25-32,0-1 46,-24-24-30,0 0 0,24 24-1,-25-24 1,1 24 0,24 0 15,-24-24-31,24 25 15,-24-25-15</inkml:trace>
          <inkml:trace contextRef="#ctx0" brushRef="#br0" timeOffset="36069.6876">1041 637 0,'-49'48'47,"25"-24"-31,0 1-1,0-25-15,-1 0 0,1 24 16,0 0-1,0-24 1,0 24-16,0-24 0,-1 0 16,1 0-1,24 24-15,-24-24 16,0 0 0,0 25-16,-1-25 15,1 24-15,0-24 16,0 24-1,0-24 1</inkml:trace>
          <inkml:trace contextRef="#ctx0" brushRef="#br0" timeOffset="34599.8398">847 298 0,'24'145'125,"-24"-121"-109,-24 1 0,0-1-1,0-24 1,24 24-16</inkml:trace>
          <inkml:trace contextRef="#ctx0" brushRef="#br0" timeOffset="32409.9908">436 177 0,'97'-24'63,"-97"0"-48,24 24-15,0 0 16,0 0 0,-24-24-16,24 24 15,1 0-15,-1 0 16,-24-25-16,24 25 16,0 0-1</inkml:trace>
          <inkml:trace contextRef="#ctx0" brushRef="#br0" timeOffset="28382.8441">799 564 0,'-24'24'63,"24"1"-47,-25-25-1,25 24 1,-24 0-1,24 0 17,-24-24-32,24 24 31,-24-24-15,24 25-16,-24-25 15,-1 24 16,1-24 1,0 0-17,0 0 1,0 0-16,-1 0 16,1 0-1,0 24-15,0-24 16,0 0-1,24 24-15,-25-24 47,1 0 0</inkml:trace>
          <inkml:trace contextRef="#ctx0" brushRef="#br0" timeOffset="37809.8932">412 782 0,'145'24'62,"-121"-24"-46,0 0-16,0 0 0,1 0 15,23 0-15,-24 0 16,0 0 0</inkml:trace>
          <inkml:trace contextRef="#ctx0" brushRef="#br0" timeOffset="33758.9175">291 734 0,'0'24'110,"0"0"-95,24-24-15,-24 24 16,24-24-16,-24 24 16,24 1-16,0-25 15,1 24-15,-1-24 16,0 0-1,0 0-15,0 0 16,1 0-16,-1 0 16,0 24 15,0-24-15,0 0-1,1 0-15,-1-24 16</inkml:trace>
          <inkml:trace contextRef="#ctx0" brushRef="#br0" timeOffset="29364.0389">242 734 0,'97'0'47,"-73"0"-32,-24 24 1,24-24-16,1 0 16,-1 0-1,0 0-15,0 0 16,0 0-16,1 0 16,-1-24-1</inkml:trace>
          <inkml:trace contextRef="#ctx0" brushRef="#br0" timeOffset="37230.9672">146 758 0,'0'24'94,"0"0"-78,24 0-1,-24 1 1,0-1-16,24 0 15,-24 0 1,24-24-16,0 0 16,1 24-1,-1-24 1,0 0-16,-24 24 16,24-24-16,0 25 31,0-25-16,1 0 1,-1 24 0,0-24-16,0 0 15,0 0-15,1 0 16,-1 0-16,0 0 16</inkml:trace>
          <inkml:trace contextRef="#ctx0" brushRef="#br0" timeOffset="31464.0043">170 371 0,'0'24'172,"-24"-24"-156,24 24-1,0 0 1,0 0 0,0 1-1,-25-25-15,25 24 16,0 0 0,0 0-1,0 0 16,25-24-31,-25 25 16,0-1-16,24-24 0,-24 24 16,24 0-1</inkml:trace>
          <inkml:trace contextRef="#ctx0" brushRef="#br0" timeOffset="39645.6873">121 661 0,'49'97'31,"-25"-73"-15,-24 0-16,24-24 16,0 24-16,1 1 15,-1-25-15,0 0 0,0 24 16</inkml:trace>
          <inkml:trace contextRef="#ctx0" brushRef="#br0" timeOffset="39122.8006">121 371 0,'0'48'63,"0"-24"-48,-24 0 1,24 1-1,0-1 1,-24 24 15,24-24-15,0 1 0,0-1-16,0 0 15,24 0 1,-24 0-16,24 1 15,-24-1 1,25-24-16,-25 24 16,0 0-16,0 0 15,0 1 1,0-1-16,0 0 16,24 0-16</inkml:trace>
        </inkml:traceGroup>
      </inkml:traceGroup>
    </inkml:traceGroup>
    <inkml:traceGroup>
      <inkml:annotationXML>
        <emma:emma xmlns:emma="http://www.w3.org/2003/04/emma" version="1.0">
          <emma:interpretation id="{EC5E7779-8B41-498B-ADCB-3D40F9C955BC}" emma:medium="tactile" emma:mode="ink">
            <msink:context xmlns:msink="http://schemas.microsoft.com/ink/2010/main" type="paragraph" rotatedBoundingBox="27314,6359 28450,6372 28446,6758 27309,67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DC2DB03-E6F7-48DE-9AE6-1967CC748F29}" emma:medium="tactile" emma:mode="ink">
              <msink:context xmlns:msink="http://schemas.microsoft.com/ink/2010/main" type="line" rotatedBoundingBox="27314,6359 28450,6372 28446,6758 27309,6746"/>
            </emma:interpretation>
          </emma:emma>
        </inkml:annotationXML>
        <inkml:traceGroup>
          <inkml:annotationXML>
            <emma:emma xmlns:emma="http://www.w3.org/2003/04/emma" version="1.0">
              <emma:interpretation id="{9ED216AE-905D-42C4-9116-3E6F3447D019}" emma:medium="tactile" emma:mode="ink">
                <msink:context xmlns:msink="http://schemas.microsoft.com/ink/2010/main" type="inkWord" rotatedBoundingBox="27314,6359 28450,6372 28446,6758 27309,6746"/>
              </emma:interpretation>
            </emma:emma>
          </inkml:annotationXML>
          <inkml:trace contextRef="#ctx0" brushRef="#br1" timeOffset="8425.6135">146 879 0,'-25'24'453,"25"0"-406,-24-24 0,24 24-47,0 0 47,-24-24-16,24 25-31,-24-25 47,24 24-47,0 0 63,-24-24-63,24 24 31,0 0 0,-25-24-15,25 25-1,0-1 17,-24-24-17,24 24 16,-24-24-15</inkml:trace>
          <inkml:trace contextRef="#ctx0" brushRef="#br1" timeOffset="12304.2781">0 1145 0,'25'24'172,"-25"0"-141,24-24-15,0 0 0,0 24-1,0-24 16,-24 25 16,25-25-31,-1 0 0,0 0-1,0 0 16,-24 24-31,24-24 32,1 0-1,-1 0-15,0 0-16,0 0 15,0 0 16,0 0 1,1 0-17,-1 0-15,0 0 16,0 0 0,0 0-1,1 0 16,-1 0-15,0 0 0,0 0 15,0-24-31,1 24 31,-1 0-15,0 0-1,0 0 1,0 0 0,1 0 31,-25-25-32,24 25-15,0 0 16,0 0 15,0 0 0,-24-24-15,24 24-16,1 0 31,-1-24 0,0 24 16,0 0 0,-24-24-31,24 24-1,-24-24 110,25 24-125</inkml:trace>
          <inkml:trace contextRef="#ctx0" brushRef="#br1" timeOffset="57315.0864">121 1121 0,'25'0'172,"-25"24"-141,24-24-15,0 0-1,0 0 16,0 0-15,1 0 0,-1 0-1,0 0 17,-24 24-32,24-24 15,0 0 1,0 0-1,1 0 17</inkml:trace>
          <inkml:trace contextRef="#ctx0" brushRef="#br1" timeOffset="59068.8273">170 1072 0,'24'0'47,"0"0"-47,0 0 15,1 0-15,-1 0 16,0 24-16,0-24 16,0 0-16,0 0 15</inkml:trace>
          <inkml:trace contextRef="#ctx0" brushRef="#br1" timeOffset="57884.4988">581 1169 0,'121'0'62,"-97"0"-31,0 0-15,-24-24-16,25 24 16,-1 0-1,0 0-15,-24-24 16</inkml:trace>
          <inkml:trace contextRef="#ctx0" brushRef="#br1" timeOffset="59364.6796">654 1145 0,'145'24'47,"-121"-48"-31</inkml:trace>
          <inkml:trace contextRef="#ctx0" brushRef="#br1" timeOffset="58363.1498">823 1024 0,'121'0'94</inkml:trace>
          <inkml:trace contextRef="#ctx0" brushRef="#br1" timeOffset="9745.7728">968 927 0,'24'24'188,"-24"0"-173,24-24 1,-24 25-1,25-1 17,-25 0-1,24 0 0,-24 0 0,24-24-15,-24 25 15</inkml:trace>
        </inkml:traceGroup>
      </inkml:traceGroup>
    </inkml:traceGroup>
    <inkml:traceGroup>
      <inkml:annotationXML>
        <emma:emma xmlns:emma="http://www.w3.org/2003/04/emma" version="1.0">
          <emma:interpretation id="{46395A8E-AC7A-49F0-8943-9D13D30E72C4}" emma:medium="tactile" emma:mode="ink">
            <msink:context xmlns:msink="http://schemas.microsoft.com/ink/2010/main" type="paragraph" rotatedBoundingBox="26870,6799 29630,6756 29639,7340 26879,7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89CC55-0035-41C4-A28A-0D8A13A1D12E}" emma:medium="tactile" emma:mode="ink">
              <msink:context xmlns:msink="http://schemas.microsoft.com/ink/2010/main" type="line" rotatedBoundingBox="26870,6799 29630,6756 29639,7340 26879,7383"/>
            </emma:interpretation>
          </emma:emma>
        </inkml:annotationXML>
        <inkml:traceGroup>
          <inkml:annotationXML>
            <emma:emma xmlns:emma="http://www.w3.org/2003/04/emma" version="1.0">
              <emma:interpretation id="{45BDE832-EBB5-4AFF-BEA3-0E050C3CB446}" emma:medium="tactile" emma:mode="ink">
                <msink:context xmlns:msink="http://schemas.microsoft.com/ink/2010/main" type="inkWord" rotatedBoundingBox="26870,6799 29002,6766 29011,7350 26879,738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86621.7997">968 1411 0,'0'24'63,"0"0"-63,0 0 15,0 1-15,0-1 16,-24 0-16,24 0 16,0 0-16,0 1 15,0-1-15,0 0 16,0 0-16,0 0 15,0 25 32,24-49-15</inkml:trace>
          <inkml:trace contextRef="#ctx0" brushRef="#br2" timeOffset="87371.9096">1186 1604 0,'-24'0'47,"-1"25"-31,1-1-1,24 0-15,-24 0 16,24 0-1,0 1-15,0-1 32,97-24 46,-97-24-78,24-1 15,-24 1-15,0 0 16,0 0-16,0 0 16,0 48 62,0 0-63,0 0 1,0 0 0,0 1-1,24-25-15,0 24 16,1-24 0,-1 0-1</inkml:trace>
          <inkml:trace contextRef="#ctx0" brushRef="#br2" timeOffset="88330.8589">1307 1532 0,'0'24'62,"24"-24"-62,0 0 16,0 0 0,0 0-16,1 0 0,-1 0 15,0 0-15</inkml:trace>
          <inkml:trace contextRef="#ctx0" brushRef="#br2" timeOffset="88009.9914">1403 1290 0,'0'24'78,"0"0"-78,0 1 16,0-1-16,0 24 16,0-24-16,0 25 15,0-25-15,-24 24 16,24-24-16,0 1 16,0-1-16,0 0 15,0 0 1,0 0-1,24-24-15,-24 25 16,25-25 15,-1 0 1,0 0-17,-24-25 1</inkml:trace>
          <inkml:trace contextRef="#ctx0" brushRef="#br2" timeOffset="89030.9748">1645 1411 0,'0'-24'47,"-24"24"-16</inkml:trace>
          <inkml:trace contextRef="#ctx0" brushRef="#br2" timeOffset="88766.9038">1645 1532 0,'0'72'62,"0"-47"-62,0-1 0,0 0 16,0 0 0</inkml:trace>
          <inkml:trace contextRef="#ctx0" brushRef="#br2" timeOffset="82579.0318">-193 1314 0,'-24'0'219,"0"0"-188,-1 0-31,1 0 16,0 0 0,0 0-1,0 24 1,-1-24 15,25 25-31,0-1 31,-24-24-15,24 24 0,0 0-1,0 0 1,24-24-16,-24 24 15,25-24 1,-25 25-16,24-25 16,-24 24-16,24-24 15,-24 24 1,24-24 15,-24 24-15,24-24 15,-24 24-31,0 1 31,0-1 32,0 0-48,-24 0 1,0-24 0,24 24-1,-24-24-15,0 0 16,-1 0 0,1 0-16,0-24 15,0 24-15,24-24 16,0 0-16,-24 24 15,24-24-15,0-1 16</inkml:trace>
          <inkml:trace contextRef="#ctx0" brushRef="#br2" timeOffset="83652.117">-48 1604 0,'-24'49'62,"24"-25"-62,0 0 16,-24 0 0,24 1-16,0-1 15,0 0-15,-25 0 16,25 0-16,0 1 16,-24-1-1,24-48 48,0-1-63,0-23 15,0 24-15,0 0 16,0-1-16,24 1 16,-24 0-16,0 0 15,0 0-15,25 24 16,-25-25-16,24 25 15,-24-24-15,24 0 16,0 0 0,0 24-1,-24-24-15,25 24 32,-1 0-1,-24 24-16,0 97 95,-24-121-95</inkml:trace>
          <inkml:trace contextRef="#ctx0" brushRef="#br2" timeOffset="84605.9959">194 1653 0,'24'0'94,"0"0"-79,1-24 1,-25-1 15,0 1 16,0 0-31,-25 24 31,1 0-16,0 0-15,0 0 15,0 0 0,24 24-15,0 0-1,-25 1 1,25-1-16,0 0 16,0 0-1,0 0-15,0 1 16,0-1-1,25 0 32,-1-24-47,0 0 16,0 0-16</inkml:trace>
          <inkml:trace contextRef="#ctx0" brushRef="#br2" timeOffset="85392.2311">533 1580 0,'0'0'109,"-97"49"-46,73-49-63,24 24 15,-25-24 1,25 24-16,-24 0 16,24 0 15,0 1-31,0-1 15,0 0 17,0 0-17,24-24-15,1 0 16,-1 0 0,0 0-16,0 0 15,0 0 1</inkml:trace>
          <inkml:trace contextRef="#ctx0" brushRef="#br2" timeOffset="101293.5297">654 1653 0,'0'-24'141,"0"48"47,24 0-157,-24 0 0,0 0-15,24-24-16,-24 25 15,0-1 1,24-24 0,-24 24-1,24-24 1,-24 24 15,25-24-15,-1 0 15,0-24 31,-24 0-46,24 0 0,-24-1-1,0 1-15,0 0 16,0 0 0,0 0-1,-24 24 32</inkml:trace>
        </inkml:traceGroup>
        <inkml:traceGroup>
          <inkml:annotationXML>
            <emma:emma xmlns:emma="http://www.w3.org/2003/04/emma" version="1.0">
              <emma:interpretation id="{04E7756C-A9D8-4352-B1BB-899982331192}" emma:medium="tactile" emma:mode="ink">
                <msink:context xmlns:msink="http://schemas.microsoft.com/ink/2010/main" type="inkWord" rotatedBoundingBox="29195,6923 29632,6916 29636,7159 29198,7165"/>
              </emma:interpretation>
            </emma:emma>
          </inkml:annotationXML>
          <inkml:trace contextRef="#ctx0" brushRef="#br2" timeOffset="89622.225">1839 1483 0,'0'25'47,"0"-1"-32,0 0 1,0 0-16,0 0 31,0 1-31,24-1 16,0-24 15,0 0-15,25-121 46,-49 97-46</inkml:trace>
          <inkml:trace contextRef="#ctx0" brushRef="#br2" timeOffset="90275.157">2129 1508 0,'73'0'47,"-49"0"-32,0-25 1,0 1 15,-24 0-15,-24 24-1,-24 0 17,-49 24 30,73 0-46,24 1-1,-24-1 1,24 0-16,0 0 16,0 0-1,24 1 1,0-25-16,0 24 16,0-24-1,1 0-15,-1 24 16,0-24-1</inkml:trace>
        </inkml:traceGroup>
      </inkml:traceGroup>
    </inkml:traceGroup>
    <inkml:traceGroup>
      <inkml:annotationXML>
        <emma:emma xmlns:emma="http://www.w3.org/2003/04/emma" version="1.0">
          <emma:interpretation id="{C873AABB-FB53-45FF-8234-E571340ACE5D}" emma:medium="tactile" emma:mode="ink">
            <msink:context xmlns:msink="http://schemas.microsoft.com/ink/2010/main" type="paragraph" rotatedBoundingBox="26765,7505 29629,7406 29646,7902 26782,8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DF93E5-0F43-4F8C-BFAF-25D09E62384E}" emma:medium="tactile" emma:mode="ink">
              <msink:context xmlns:msink="http://schemas.microsoft.com/ink/2010/main" type="line" rotatedBoundingBox="26765,7505 29629,7406 29646,7902 26782,8001"/>
            </emma:interpretation>
          </emma:emma>
        </inkml:annotationXML>
        <inkml:traceGroup>
          <inkml:annotationXML>
            <emma:emma xmlns:emma="http://www.w3.org/2003/04/emma" version="1.0">
              <emma:interpretation id="{ED1CCC53-6548-4342-B5F4-BCCCF1FE5EC0}" emma:medium="tactile" emma:mode="ink">
                <msink:context xmlns:msink="http://schemas.microsoft.com/ink/2010/main" type="inkWord" rotatedBoundingBox="26765,7505 29166,7422 29183,7918 26782,800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2" timeOffset="106323.1971">-169 2306 0,'24'0'78,"0"0"-46,1 0-32,-1-24 15,0 24 16,-24-24 1,-24 24-1,24-25-15,-24 25-1,-1 0 1,1 0 15,0 0-15,0 0 15,24 25-15,-24-1 15,24 0-16,0 0 1,0 0 0,0 1-16,0-1 15,0 0 1,0 0 0,24 0 15,73 0 31</inkml:trace>
          <inkml:trace contextRef="#ctx0" brushRef="#br2" timeOffset="107204.4111">97 2233 0,'0'25'62,"0"-1"-62,0 0 31,0 0-15,0 0 0,0 1-16,0-1 15,0 0 17,24-24-32,1-24 31,-25 0 0,0-1-15,24 25-16,-24-24 15,0 0 1,24 24 0,-24-24-1,24 24 16,0 0 16,-24 24-15,0 0-32,0 0 15,0 1 1,0-1-1,0 0 1,25 0 0</inkml:trace>
          <inkml:trace contextRef="#ctx0" brushRef="#br2" timeOffset="105283.3524">-387 2040 0,'0'-24'47,"-24"24"109,0 24-140,0-24 15,24 24-15,-24-24-16,-1 24 31,1 0-15,24 1-1,-24-1 1,24 0 15,-24-24-31,24 24 16,0 0-1,0 1-15,0-1 16,0 0-16,0 0 16,0 0-1,0 1-15,0-1 16,0 0-1,24-24 1,0 0 0,0 0-1,1 0-15,-1 0 16,0 0-16,0-24 16,0 24-1,-24-24-15,0-1 63,-24 1-48,0 0 1,48 24 109,0 0-109,1 0-16,-1 0 15,0 0 1,0 0-16</inkml:trace>
          <inkml:trace contextRef="#ctx0" brushRef="#br2" timeOffset="107936.9055">436 2306 0,'48'0'63,"-24"0"-48,1 0 17,-25-24-17,24 24 1,-24-24-1,0-1-15,-24 25 16,-1 0 0,1 0 15,0 0 31,0 0-62,0 0 32,24 25-32,0-1 0,-25-24 15,25 24-15,0 0 16,0 0 0,0 1-1,0-1 1,25 0-1,-1-24 1,0 0-16,0 0 16</inkml:trace>
          <inkml:trace contextRef="#ctx0" brushRef="#br2" timeOffset="108666.231">605 2330 0,'24'-24'94,"1"48"-63,-25 0-15,0 1-1,24-25-15,-24 24 16,0 0 0,0 0-1,0 0 32,0-48 0,0 0-31,0 0-1,24 24-15,-24-24 16,0-1 0,0 1-16,24 24 31,-24-24-31</inkml:trace>
          <inkml:trace contextRef="#ctx0" brushRef="#br2" timeOffset="109603.868">895 2282 0,'0'24'109,"-24"-24"-109,24 24 16,-24 0-1,24 1 1,24 23 46,0-48-46,1 0-16,-1 0 0,-24-24 16,24 24-1,-24-24 1,0-1 15,0 1-15,0 0-1,0 48 95,0 0-95,0 1-15,0-1 16,0 0 0,0 0-1,24-24 1,0 0 0</inkml:trace>
          <inkml:trace contextRef="#ctx0" brushRef="#br2" timeOffset="110219.5944">1186 2016 0,'0'24'62,"0"0"-46,0 0-1,0 0-15,0 1 16,0-1-16,0 0 16,0 24-16,0-23 0,0-1 15,0 0-15,0 0 16,0 0-1,0 1 1,24-25 0,0 0 15</inkml:trace>
          <inkml:trace contextRef="#ctx0" brushRef="#br2" timeOffset="110616.4704">1403 2258 0,'0'48'47,"0"-24"-31,0 0-1,25 1-15</inkml:trace>
          <inkml:trace contextRef="#ctx0" brushRef="#br2" timeOffset="110917.6853">1428 2112 0,'0'-24'47</inkml:trace>
          <inkml:trace contextRef="#ctx0" brushRef="#br2" timeOffset="111846.8942">1621 2185 0,'97'-24'78,"0"24"-16</inkml:trace>
          <inkml:trace contextRef="#ctx0" brushRef="#br2" timeOffset="111470.8058">1694 1967 0,'24'97'62,"-48"-73"-46,24 0-16,0 25 16,0-25-16,0 0 15,-24 0-15,24 1 16,0-1-16,0 24 16,0-24-16,0 1 15,0-1 1,24-24 31,0 0-47,0 0 15,0-24 1</inkml:trace>
        </inkml:traceGroup>
        <inkml:traceGroup>
          <inkml:annotationXML>
            <emma:emma xmlns:emma="http://www.w3.org/2003/04/emma" version="1.0">
              <emma:interpretation id="{D3379459-F118-4137-97D1-52682A1DAD47}" emma:medium="tactile" emma:mode="ink">
                <msink:context xmlns:msink="http://schemas.microsoft.com/ink/2010/main" type="inkWord" rotatedBoundingBox="29416,7595 29583,7589 29585,7643 29417,764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112324.5059">2057 2112 0,'24'0'47,"0"0"-47,0 0 16,-24 25-1,24-25-15,1 0 16,-1 24 0,0-24-16</inkml:trace>
        </inkml:traceGroup>
        <inkml:traceGroup>
          <inkml:annotationXML>
            <emma:emma xmlns:emma="http://www.w3.org/2003/04/emma" version="1.0">
              <emma:interpretation id="{84FC939B-05DA-40F0-815E-83D9C57530B5}" emma:medium="tactile" emma:mode="ink">
                <msink:context xmlns:msink="http://schemas.microsoft.com/ink/2010/main" type="inkWord" rotatedBoundingBox="29450,7505 29633,7499 29646,7879 29464,7886"/>
              </emma:interpretation>
              <emma:one-of disjunction-type="recognition" id="oneOf4">
                <emma:interpretation id="interp4" emma:lang="" emma:confidence="0">
                  <emma:literal>/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l</emma:literal>
                </emma:interpretation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,</emma:literal>
                </emma:interpretation>
              </emma:one-of>
            </emma:emma>
          </inkml:annotationXML>
          <inkml:trace contextRef="#ctx0" brushRef="#br2" timeOffset="112759.9601">2274 2016 0,'0'24'79,"0"0"-64,-24 0-15,24 0 16,-24 1-16,24-1 15,-24 0-15,24 0 16,-24 25-16,-1-25 0,25 0 16,-24 0-1,24 0-15,-24 1 16,24-1-16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59:57.695"/>
    </inkml:context>
    <inkml:brush xml:id="br0">
      <inkml:brushProperty name="width" value="0.05292" units="cm"/>
      <inkml:brushProperty name="height" value="0.05292" units="cm"/>
      <inkml:brushProperty name="color" value="#2F5496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206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3">
      <inkml:brushProperty name="width" value="0.05292" units="cm"/>
      <inkml:brushProperty name="height" value="0.05292" units="cm"/>
      <inkml:brushProperty name="color" value="#7F6000"/>
      <inkml:brushProperty name="fitToCurve" value="1"/>
    </inkml:brush>
    <inkml:brush xml:id="br4">
      <inkml:brushProperty name="width" value="0.05292" units="cm"/>
      <inkml:brushProperty name="height" value="0.05292" units="cm"/>
      <inkml:brushProperty name="fitToCurve" value="1"/>
    </inkml:brush>
    <inkml:brush xml:id="br5">
      <inkml:brushProperty name="width" value="0.07938" units="cm"/>
      <inkml:brushProperty name="height" value="0.07938" units="cm"/>
      <inkml:brushProperty name="color" value="#2E75B5"/>
      <inkml:brushProperty name="fitToCurve" value="1"/>
    </inkml:brush>
    <inkml:brush xml:id="br6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1B75F09-3378-40C0-BCB6-CE748F2128DE}" emma:medium="tactile" emma:mode="ink">
          <msink:context xmlns:msink="http://schemas.microsoft.com/ink/2010/main" type="writingRegion" rotatedBoundingBox="1522,6776 7432,6307 7730,10059 1820,10528"/>
        </emma:interpretation>
      </emma:emma>
    </inkml:annotationXML>
    <inkml:traceGroup>
      <inkml:annotationXML>
        <emma:emma xmlns:emma="http://www.w3.org/2003/04/emma" version="1.0">
          <emma:interpretation id="{8093A5C8-DE04-4FC6-BDE0-280A4AAC2CC1}" emma:medium="tactile" emma:mode="ink">
            <msink:context xmlns:msink="http://schemas.microsoft.com/ink/2010/main" type="paragraph" rotatedBoundingBox="3982,6570 7228,6341 7294,7280 4049,75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16B6E5B-7FD0-4AA6-901E-2B238C3D1242}" emma:medium="tactile" emma:mode="ink">
              <msink:context xmlns:msink="http://schemas.microsoft.com/ink/2010/main" type="line" rotatedBoundingBox="3982,6570 7228,6341 7294,7280 4049,7509"/>
            </emma:interpretation>
          </emma:emma>
        </inkml:annotationXML>
        <inkml:traceGroup>
          <inkml:annotationXML>
            <emma:emma xmlns:emma="http://www.w3.org/2003/04/emma" version="1.0">
              <emma:interpretation id="{B6037881-6CD5-4400-99CA-68780A83C687}" emma:medium="tactile" emma:mode="ink">
                <msink:context xmlns:msink="http://schemas.microsoft.com/ink/2010/main" type="inkWord" rotatedBoundingBox="3990,6670 4794,6614 4853,7452 4049,7509"/>
              </emma:interpretation>
            </emma:emma>
          </inkml:annotationXML>
          <inkml:trace contextRef="#ctx0" brushRef="#br0">267-363 0,'0'-24'218,"0"0"-155,-25 24 296,50 0 423,-1 0-736,0 24-14,0-24-1,-24 24-31,24-24 16,0 24 15,1-24-16,-1 25 17,-24-1-17,24-24 1,-24 24 0,24-24-1,0 24 16,1-24-15,-25 24 31,24-24 78,-24 24-109</inkml:trace>
          <inkml:trace contextRef="#ctx0" brushRef="#br1" timeOffset="66250.5677">218-871 0,'-24'0'172,"0"0"-156,0 24 15,-1-24-15,25 25-16,-24-1 31,0 0-31,24 0 16,0 0-1,-24 0 1,24 1 0,0-1-1,-24 0 1</inkml:trace>
          <inkml:trace contextRef="#ctx0" brushRef="#br1" timeOffset="70442.72">218-798 0,'-48'48'63,"24"-24"-48,-1 0 1,25 1-16,0-1 15,-24 0-15,24 0 16,0 0 0,0 1-16,0-1 15</inkml:trace>
          <inkml:trace contextRef="#ctx0" brushRef="#br1" timeOffset="71336.1941">218-943 0,'-97'121'46,"97"-97"-30,0 0-16,-24-24 16,24 24-16,0 0 15,0 0-15,0 1 16</inkml:trace>
          <inkml:trace contextRef="#ctx0" brushRef="#br1" timeOffset="66903.3382">291-968 0,'-24'0'46,"-1"0"-30,1 0 15,0 0-15,0 0 0,0 0-1,-1 25 1,25-1-1,-24-24-15</inkml:trace>
          <inkml:trace contextRef="#ctx0" brushRef="#br1" timeOffset="71807.3159">339-1016 0,'-72'24'47,"47"0"-47,-23 1 47,24-1-47,24 0 15,-24 0-15,-1 0 16,25 1-16,0-1 16,0 0-16,0 0 15</inkml:trace>
          <inkml:trace contextRef="#ctx0" brushRef="#br1" timeOffset="70856.022">218-822 0,'-72'145'93,"72"-121"-77,0 0-16,0 0 16,0 0-16,0 1 0,0-1 15</inkml:trace>
          <inkml:trace contextRef="#ctx0" brushRef="#br1" timeOffset="67691.5566">436-943 0,'-73'-49'62,"49"25"-46,0 24-1,0 0 1,0 0-16,24 24 0,-25 0 16,1 1-1,24-1 1</inkml:trace>
          <inkml:trace contextRef="#ctx0" brushRef="#br0" timeOffset="-5475.5702">339-895 0,'-24'0'250,"0"0"-156,24 24-16,-24-24-47,24 24-15,0 1-16,0-1 31,0 0-31,0 0 16,0 0 0,0 0-1,0 1 1,24-1-1,0 0 1,-24 0 0,24-24-16,-24 24 15,24-24-15,0 0 32,1 25-32,-1-25 15,0 0 1,0 0-1,0 0 1,1-25-16,-1 1 16,-24 0 15,24 0-15,-24 0-16,0-1 15,0 1-15,0 0 16,0 0-16,0 0 15,-24 0 1,24-1-16,0 1 16,-24 24-16,-1-24 15,1 24 17,0 0-32,24-24 15,-24 24 1,0 0-1,-1 0 1,1 0 15,24 24-31,-24 0 16,0-24 0,24 24-1,24-48 48</inkml:trace>
          <inkml:trace contextRef="#ctx0" brushRef="#br1" timeOffset="74471.0628">387-750 0,'0'-24'47,"0"48"31,0 0-63,-24-24 1,24-24 15</inkml:trace>
          <inkml:trace contextRef="#ctx0" brushRef="#br1" timeOffset="76547.8277">387-605 0,'25'0'16</inkml:trace>
          <inkml:trace contextRef="#ctx0" brushRef="#br1" timeOffset="76446.0393">387-605 0</inkml:trace>
          <inkml:trace contextRef="#ctx0" brushRef="#br1" timeOffset="77089.0649">412-605 0,'0'-24'47,"0"0"109,24 24-124,0 0-1,-48 0 94,0 0-94,48 0 16,0 0-31</inkml:trace>
          <inkml:trace contextRef="#ctx0" brushRef="#br1" timeOffset="69828.0558">508-605 0,'-24'0'47,"24"24"-32,0 1 1,-24-1-1,24 0 1,0 0 0,0 0-1,0 1 1</inkml:trace>
          <inkml:trace contextRef="#ctx0" brushRef="#br1" timeOffset="72521.368">436-943 0,'48'0'63,"-24"0"-48,1 0-15,-1 0 16,24 0 0,-24 0-16,1 24 15,-1-24-15,0 0 16,0 24-16,0 0 16,1 0-1,-25 1 1,0-1-16,0 0 15,0 0-15</inkml:trace>
          <inkml:trace contextRef="#ctx0" brushRef="#br1" timeOffset="68532.7279">484-871 0,'73'0'46,"-49"0"-30,0 0-16,0 0 16,-24 24-1,25-24-15,-1 25 16,0-25-16,0 0 16,0 24-16,1-24 15,-1 24 1,0-24-1,-24 24 1</inkml:trace>
          <inkml:trace contextRef="#ctx0" brushRef="#br1" timeOffset="75040.9267">533-750 0,'0'24'78,"-25"-24"-47</inkml:trace>
          <inkml:trace contextRef="#ctx0" brushRef="#br1" timeOffset="69386.0921">605-726 0,'0'97'47,"0"-73"-31,0 0 0,0 1-1,0-1 16</inkml:trace>
          <inkml:trace contextRef="#ctx0" brushRef="#br1" timeOffset="73361.2546">629-677 0,'0'96'47,"0"-71"-32,0-1 1,0 0-16,0 0 16,0 0-1</inkml:trace>
          <inkml:trace contextRef="#ctx0" brushRef="#br1" timeOffset="68995.1108">605-822 0,'49'48'47,"-25"-48"-47,0 24 16,-24 0-16,24-24 15,-24 24-15,24 1 16,-24-1 0,0 0-1</inkml:trace>
          <inkml:trace contextRef="#ctx0" brushRef="#br1" timeOffset="72977.5487">629-871 0,'49'97'62,"-25"-97"-62,-24 24 16,24 0-16,-24 0 16,24 1-16,-24-1 15,0 0 1,0 0-16,0 0 16,0 1-1</inkml:trace>
        </inkml:traceGroup>
        <inkml:traceGroup>
          <inkml:annotationXML>
            <emma:emma xmlns:emma="http://www.w3.org/2003/04/emma" version="1.0">
              <emma:interpretation id="{3E1DC11C-1083-4D05-A5AA-EC9B44D538AF}" emma:medium="tactile" emma:mode="ink">
                <msink:context xmlns:msink="http://schemas.microsoft.com/ink/2010/main" type="inkWord" rotatedBoundingBox="5165,6487 7228,6341 7268,6915 5205,7060"/>
              </emma:interpretation>
            </emma:emma>
          </inkml:annotationXML>
          <inkml:trace contextRef="#ctx0" brushRef="#br2" timeOffset="103427.16">1887-871 0,'0'24'94,"0"1"-78,0-1-16,0 0 15,0 0 1,0 0-1,0 0 1,24-24 15,1-24 32,-25 0-48,0 0-15,24 24 16,-24-24-16,0 0 31,24 24-15,-24 24 93,0 0-93,24 0 78,0-48-94,-24 0 15,25 24 1,-25-24 0,24 24 46,-24 24 16,24 0-47,-24 0 1</inkml:trace>
          <inkml:trace contextRef="#ctx0" brushRef="#br2" timeOffset="103878.0152">2226-895 0,'24'24'63,"-24"0"-63,0 1 15,0-1-15,0 0 16,0 0 0,0 0 15</inkml:trace>
          <inkml:trace contextRef="#ctx0" brushRef="#br2" timeOffset="104192.6442">2250-1089 0</inkml:trace>
          <inkml:trace contextRef="#ctx0" brushRef="#br2" timeOffset="105360.7746">2323-968 0,'24'0'78,"0"0"-62,0 0 0,0 0-16,1 0 15,-1 0-15</inkml:trace>
          <inkml:trace contextRef="#ctx0" brushRef="#br2" timeOffset="104993.1777">2468-1161 0,'-24'0'78,"24"24"-62,0 0-16,0 0 15,0 1-15,0-1 16,-25 0-16,25 0 16,0 0-16,0 1 15,0-1-15,0 0 16,0 0-16,0 0 16,0 1-1,0-1-15,0 0 31,0 0-15,0 0 15,25-24-15,-1 0 15,-24-24-15,24 24-1</inkml:trace>
          <inkml:trace contextRef="#ctx0" brushRef="#br2" timeOffset="106044.0509">2613-943 0,'24'0'47,"-24"24"-15,0 0-17,0 0-15,0 0 16,0 1-1,0-1 1</inkml:trace>
          <inkml:trace contextRef="#ctx0" brushRef="#br2" timeOffset="106412.5089">2637-1089 0</inkml:trace>
          <inkml:trace contextRef="#ctx0" brushRef="#br2" timeOffset="107092.9013">2782-968 0,'0'25'47,"25"-25"-32,-25 24-15,0 0 16,0 0-1,24 0-15,-24 1 16,0-1 0,24-24-16,-24 24 15,24-24 1,0 0 15,0-24-15,1 0-16,-25-1 15,24 1-15,0 0 16,-24 0-16,24 24 16,-24-24-1,0-1 17</inkml:trace>
          <inkml:trace contextRef="#ctx0" brushRef="#br2" timeOffset="107942.1214">3145-871 0,'24'0'62,"1"0"-46,-1 0 0,0 0-1,-24-24-15,24 24 16,-24-24 15,-48-25 47,48 25-78,-24 24 16,-1 0 15,1 0 0,24 24-31,-24-24 16,24 25 0,-24-1-1,24 0-15,0 0 16,0 0 0,0 1-16,0-1 15,0 0 1,24-24-1,0 24-15,0-24 16,1 0 0,-1 0-16,0 0 31</inkml:trace>
          <inkml:trace contextRef="#ctx0" brushRef="#br2" timeOffset="98620.0836">1210-1161 0,'0'24'234,"0"0"-218,0 0 0,0 1-16,0-1 15,0 0 1,0 0 0,0 0-16,0 1 15,0-1-15,0 0 16,0 0-16,0 0 15,0 1-15,0-1 16,0 0-16,0 0 0,0 0 31,0 0-31,0 1 16,0-50 46</inkml:trace>
          <inkml:trace contextRef="#ctx0" brushRef="#br2" timeOffset="99842.9728">1234-1185 0,'24'0'125,"1"0"-110,-1 0 1,0 0-1,0 0 1,0 0 0,0 0-16,-24 24 15,25-24 1,-1 0 0,0 0 15,-24 24-31,24 0 31,-24 0 0,0 1 1,0-1-17,-24-24 1,24 24-16,-24 0 15,0 0 17,-1-24-17,1 0 1,-24 25 31,24-25-32,24 24-15,-24-24 16,-1 0 15</inkml:trace>
          <inkml:trace contextRef="#ctx0" brushRef="#br2" timeOffset="100944.2456">1403-774 0,'25'0'93,"-25"-24"-77,24 24 0,-24-24-16,24 24 93,-24 24-61,24-24-17,-24 24-15,24 0 31,-24 0-15,0 0 0,0 1 15,0-1-15,0-48 62,0-1-63,0 1 1,0 0-16,0 0 16,0 0-1,0 0 1,0-1 15,25 25 16</inkml:trace>
          <inkml:trace contextRef="#ctx0" brushRef="#br2" timeOffset="101650.4664">1718-871 0,'0'24'78,"0"1"-78,0-1 16,0 0-16,0 0 31,0 73 32</inkml:trace>
          <inkml:trace contextRef="#ctx0" brushRef="#br2" timeOffset="102131.2782">1694-1016 0</inkml:trace>
        </inkml:traceGroup>
      </inkml:traceGroup>
    </inkml:traceGroup>
    <inkml:traceGroup>
      <inkml:annotationXML>
        <emma:emma xmlns:emma="http://www.w3.org/2003/04/emma" version="1.0">
          <emma:interpretation id="{8F4FC417-4D79-4080-B12A-AB6995BDCAE0}" emma:medium="tactile" emma:mode="ink">
            <msink:context xmlns:msink="http://schemas.microsoft.com/ink/2010/main" type="paragraph" rotatedBoundingBox="3884,7086 7418,6634 7579,7891 4045,83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2EE0083-959B-48D8-A9BB-6D4734495C38}" emma:medium="tactile" emma:mode="ink">
              <msink:context xmlns:msink="http://schemas.microsoft.com/ink/2010/main" type="inkBullet" rotatedBoundingBox="3884,7086 4281,7035 4431,8207 4034,8258"/>
            </emma:interpretation>
          </emma:emma>
        </inkml:annotationXML>
        <inkml:trace contextRef="#ctx0" brushRef="#br0" timeOffset="-15072.4886">146 0 0,'-25'24'234,"1"0"-218,0 1 0,24-1-1,-24 0-15,0 0 16,24 0-1,-25 1 1,25-1 0</inkml:trace>
        <inkml:trace contextRef="#ctx0" brushRef="#br0" timeOffset="-13724.657">49 218 0,'0'24'172,"0"0"-156,0 0 0,0 0-16,0 1 15,0-1-15,0 0 16,0 0-16,0 0 15,0 1 1,0-1 0,0 0-1,0 0 1</inkml:trace>
        <inkml:trace contextRef="#ctx0" brushRef="#br0" timeOffset="-12682.1323">146 24 0,'0'-24'47,"24"48"63,0 0-95,0 1 1,0-1-1,1 0 1,-1-24 0,-24 24-1,24-24 1</inkml:trace>
        <inkml:trace contextRef="#ctx0" brushRef="#br0" timeOffset="1147.5606">218-387 0,'0'24'156,"-24"0"-125,0-24-15,24 25-16,-24-25 0,24 24 16,-25-24-16,25 24 15,-24-24 1,0 24-1,0 0 1,0 0 0,-1 1-1,25-1 17,-48 0 46</inkml:trace>
        <inkml:trace contextRef="#ctx0" brushRef="#br0" timeOffset="-11863.5015">315 121 0,'0'24'203,"0"0"-203,0 1 15,0-1 1,0 0-16,0 0 16,0 24-16,0-23 15,0-1-15,0 0 16,0 0-16,0 0 15,0 1-15,0-1 16,0 0-16,0 0 16,0 0-1,0-48 63</inkml:trace>
        <inkml:trace contextRef="#ctx0" brushRef="#br0" timeOffset="-7948.1381">291-629 0,'-24'0'172,"-1"24"359,25 0-531,0 1 16,-24-1-1,24 0 1,0 0-16,0 0 15,0 1-15,-24-25 16,24 24-16,0 0 16,0 0-16,0 0 15,0 1 17,0-1-17,0 0 1,0 0 15,0 0-15,0 0-1,0 1 17,0-1-17,0 0 16,0 0 1,0 0-17,0 1 17,0-1-32,0 0 31,0 0-16,0 0 1,0 1 15</inkml:trace>
      </inkml:traceGroup>
      <inkml:traceGroup>
        <inkml:annotationXML>
          <emma:emma xmlns:emma="http://www.w3.org/2003/04/emma" version="1.0">
            <emma:interpretation id="{004F3869-6FDA-40A0-881B-6A4A3F5B9EB3}" emma:medium="tactile" emma:mode="ink">
              <msink:context xmlns:msink="http://schemas.microsoft.com/ink/2010/main" type="line" rotatedBoundingBox="4447,7296 7454,6911 7579,7891 4573,8276"/>
            </emma:interpretation>
          </emma:emma>
        </inkml:annotationXML>
        <inkml:traceGroup>
          <inkml:annotationXML>
            <emma:emma xmlns:emma="http://www.w3.org/2003/04/emma" version="1.0">
              <emma:interpretation id="{7459E715-CCC2-4B92-8BB6-3BDD4CC5475C}" emma:medium="tactile" emma:mode="ink">
                <msink:context xmlns:msink="http://schemas.microsoft.com/ink/2010/main" type="inkWord" rotatedBoundingBox="4447,7296 4768,7255 4893,8235 4573,8276"/>
              </emma:interpretation>
            </emma:emma>
          </inkml:annotationXML>
          <inkml:trace contextRef="#ctx0" brushRef="#br3" timeOffset="33542.9352">605-387 0,'-24'0'172,"0"24"-125,0 0 31,24 1 47,0-1-78,0 0 0,0 0 0,0 0-16,0 0 16,0 1 0,0-1-1,0 0 17,0 0-32,0 0 16,0 1 0,0-1 0,0 0-32,24-24 17,-24 24-1,0 0 16,0 1-16,0-1 0,0 0-15,0 0 15,0 0 0,0 1-15,0-1 15,0 0 1,0 0-1,0 0-16,0 0 1,0 1 31,0-1-16,0 0-15,0 0 15,24-24-15,-24 24-1,0 1 17,0-1-1,24-24 0,-24 24-15,0 0 15,24 0 0,1 1 16,-1-25 0,0 0-16,0 0-15,0 0 15,1 0 0,-1 0 1,0-25 61,-24 1-46,0 0 0,0 0-31,24 0 31,-24-1-16,0 1 16,0 0-16,0 0 0,0 0 0,0-1 1,0 1-1,0 0-15,0 0 30,0 0-30,0 0 0,-24 24-1,24-25 1,0 1 15,0 0 0,-24 0-15,24 0 15,-24-1-15,24 1 31,0 0 0,-25 24-47,25-24 31,0 0-15,0-1 15,0 1 0,0 0 0,0 0 16,0 0-16,0-1 16,-24 25-47,24-24 47,0 0-16,-24 24-15,24-24 15,-24 24 16,24-24-16,0 0 16,-24 24-47,24-25 125,-25 25-109,1-24 46</inkml:trace>
          <inkml:trace contextRef="#ctx0" brushRef="#br3" timeOffset="45815.1569">654 314 0,'0'25'63,"0"-1"-63,0 0 15,0 0-15,24-24 16,-24 24-16,0 1 16,24-1-1</inkml:trace>
          <inkml:trace contextRef="#ctx0" brushRef="#br3" timeOffset="45020.3624">581-169 0,'0'96'62,"24"-71"-62,-24-1 16,0 0-1,0 0-15,24 0 0</inkml:trace>
          <inkml:trace contextRef="#ctx0" brushRef="#br3" timeOffset="46679.2235">605-314 0,'73'120'47,"-49"-95"-47,0-25 15,-24 24-15</inkml:trace>
          <inkml:trace contextRef="#ctx0" brushRef="#br3" timeOffset="44517.367">654-194 0,'0'25'156,"0"-1"-156,0 0 16,0 0 0,0 0-16,24 1 15,-24-1-15,0 0 16,24 0-16,-24 0 15,0 1-15</inkml:trace>
          <inkml:trace contextRef="#ctx0" brushRef="#br3" timeOffset="45453.6398">726 145 0,'0'97'47,"0"-73"-47,0 0 15,0 0 1</inkml:trace>
          <inkml:trace contextRef="#ctx0" brushRef="#br3" timeOffset="46166.9966">823 242 0,'24'97'31,"-24"-73"-31,0 24 16,24-24-1,-24 1-15,0-1 16,24 0-16</inkml:trace>
        </inkml:traceGroup>
        <inkml:traceGroup>
          <inkml:annotationXML>
            <emma:emma xmlns:emma="http://www.w3.org/2003/04/emma" version="1.0">
              <emma:interpretation id="{9A607194-53F3-4DB5-AC22-6B38846B838B}" emma:medium="tactile" emma:mode="ink">
                <msink:context xmlns:msink="http://schemas.microsoft.com/ink/2010/main" type="inkWord" rotatedBoundingBox="5210,7322 7469,7032 7526,7473 5267,776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2" timeOffset="109742.8612">1355-363 0,'0'24'172,"-24"-24"-156,24 25-16,-24-1 15,24 0 1,-24 0 0,24 0-16,0 0 15,0 1 1,0-1-16,-25 0 15,25 0 1,0 0-16,0 1 16,25-1-1,-1-24 1,-24 24-16,24-24 16,0 0-1,0 0 1,0 0 15,1-24-31,-1 24 16,-24-24-16,24-1 15,-24 1-15,24 0 0,-24 0 16,24 0 0,-24-1-16,0 1 0,0 0 15,0 0-15,0 0 16,0 0-16,0-1 15,-24 25 1,0 0 0,0 0-1,0 0 1,-1 0 0,1 0-1,24 25 1</inkml:trace>
          <inkml:trace contextRef="#ctx0" brushRef="#br2" timeOffset="111114.226">1621-387 0,'0'24'93,"0"0"-93,0 1 16,0-1 0,0 0-16,0 0 15,0 0-15,0 0 16,0 1-16,0-1 15,0 0 1,24 0-16,-24 0 16,0 1 15,0-50 31,25 1-46,-25 0 0,0 0-1,24 24-15,-24-24 16,24-25 78,0 49-79,0 24 32,-24 1-16,25-25-31,-25 24 16,0 0 15,0 0 1,0 0-17,-25-24 1,1 0-1,0 0 1,0 0 15,0 0 1,24-24-32</inkml:trace>
          <inkml:trace contextRef="#ctx0" brushRef="#br2" timeOffset="112125.8216">2032-290 0,'-24'0'47,"0"24"-32,0 0 1,24 0 15,24 0 32,0-24-63,0 0 15,1 0 32,-25 25-31,24-25 15,-24 24 16,0 0 0,0 0-16,-24-24-15,-1 0-1,1 0 1,0 0 0,0 0 15,0 0-15</inkml:trace>
          <inkml:trace contextRef="#ctx0" brushRef="#br2" timeOffset="112987.8133">2202-242 0,'24'0'78,"0"0"-62,0 0 0,1-24-16,-25 0 78,-25 0-47,1 24-15,0 0 30,24 24-14,-24-24-17,24 24 1,-24 0 0,24 0-1,0 0 1,0 1-1,0-1 1,0 0 0,24-24-16,0 24 31,0-24-31,0 0 16,1 0-16,-1 0 15,0 0 1</inkml:trace>
          <inkml:trace contextRef="#ctx0" brushRef="#br2" timeOffset="113904.5854">2613-387 0,'-48'0'47,"23"24"-32,1-24 1,24 24-16,-24-24 16,24 25-1,0-1 16,24-24 1,-24 24-32,24-24 15,-24 24 1,25-24-16,-1 0 16,0 0 15,-24 24-16,-97 49 157,73-73-172,0 0 32,0-24-17,24-1 16</inkml:trace>
          <inkml:trace contextRef="#ctx0" brushRef="#br2" timeOffset="114787.4777">2855-411 0,'-73'48'47,"49"-24"-15,24 1 14,0-1-14,24-24-17,1 0 1,-25 24-16,24-24 0,0 0 16,0 0-1,0 0 16,-24 24-31,0 0 63,0 0-32,0 1 0,-24-25-31,24 24 16,-24-24-16,0 0 31,0 0-31,-1 0 16,-47 0 15,72-24 0,0-1 16</inkml:trace>
          <inkml:trace contextRef="#ctx0" brushRef="#br2" timeOffset="115270.929">3000-290 0,'0'24'62,"0"0"-62,0 0 16,0 0-1,0 1 17</inkml:trace>
          <inkml:trace contextRef="#ctx0" brushRef="#br2" timeOffset="115524.2544">3000-290 0,'0'-145'16,"0"120"31</inkml:trace>
          <inkml:trace contextRef="#ctx0" brushRef="#br2" timeOffset="116078.0444">3121-314 0,'0'72'47,"0"-48"-31,0 0-1,0 1 1,24-25-1,0 0 1,1 0 0,-1 0-1,0-25-15,-24 1 16,24 0-16,-24 0 0,0 0 16,0 0-1,0-1-15,-24 25 16,24-24-1,-24 24-15,0 0 16,-1 0-16,1 0 16,0 0-16,24 24 15</inkml:trace>
          <inkml:trace contextRef="#ctx0" brushRef="#br2" timeOffset="116942.4806">3339-363 0,'0'24'94,"24"-24"-78,-24 25-16,0-1 15,0 0 1,24-24 0,-24 24-16,0-48 78,24 0-63,-24 0 1,24 24 0,-24-25-16,25 25 15,-25-24-15,24 0 47,-24 48 31,24 0-62,-24 1 0,0-1-16,0 0 15,0 0 1,0 0-1,24-24-15,-24 24 16</inkml:trace>
        </inkml:traceGroup>
      </inkml:traceGroup>
    </inkml:traceGroup>
    <inkml:traceGroup>
      <inkml:annotationXML>
        <emma:emma xmlns:emma="http://www.w3.org/2003/04/emma" version="1.0">
          <emma:interpretation id="{EE7E4873-9AD4-4C7E-884C-8349996272C4}" emma:medium="tactile" emma:mode="ink">
            <msink:context xmlns:msink="http://schemas.microsoft.com/ink/2010/main" type="paragraph" rotatedBoundingBox="1681,8781 5733,8460 5814,9481 1762,9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43A167-A26E-413F-AFA7-23D494770E8C}" emma:medium="tactile" emma:mode="ink">
              <msink:context xmlns:msink="http://schemas.microsoft.com/ink/2010/main" type="line" rotatedBoundingBox="1681,8781 5733,8460 5814,9481 1762,9802"/>
            </emma:interpretation>
          </emma:emma>
        </inkml:annotationXML>
        <inkml:traceGroup>
          <inkml:annotationXML>
            <emma:emma xmlns:emma="http://www.w3.org/2003/04/emma" version="1.0">
              <emma:interpretation id="{7B4B86A4-AA86-4EF5-8C47-0DC5EE071DD7}" emma:medium="tactile" emma:mode="ink">
                <msink:context xmlns:msink="http://schemas.microsoft.com/ink/2010/main" type="inkWord" rotatedBoundingBox="1681,8781 5733,8460 5814,9481 1762,980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4" timeOffset="455909.0942">-2056 1669 0,'24'-24'63,"1"0"-47,-1 24-1,0 0-15,0 0 31,0 0 1,1 0-17,-25-24 1,24 24-16,0-25 16,0 25-1</inkml:trace>
          <inkml:trace contextRef="#ctx0" brushRef="#br4" timeOffset="455309.6997">-2056 1548 0,'0'-24'62,"24"24"-46,-24-24 15,25 24-31,-1 0 31,0 0-31,-24-24 16,24 24-16,0 0 31,1 0 16,-25-25-16</inkml:trace>
          <inkml:trace contextRef="#ctx0" brushRef="#br4" timeOffset="462966.3909">1379 1185 0,'0'-24'47,"0"48"15,0 25-31,24 265 63,-24-290-94,0 1 0,0-1 16,0 0-1</inkml:trace>
          <inkml:trace contextRef="#ctx0" brushRef="#br4" timeOffset="464414.6236">1403 1161 0,'49'0'62,"-25"0"-46,0 0-1,0 0 1,1 0-16,-25-24 16,24 24-16,0 0 15,0 0-15,0 0 16,1 0-1,-1 0 1,0 0 0,0-24-1,0 24 1,-24-24-16,0 48 62,0 0-30,-24 49 15,24-49-47,0 0 15,0 0-15,0 0 16,0 0-16,0 1 15,0-1-15,0 0 16,0 0-16,0 0 16,0 1-16,0-1 15,0 0-15,0 0 16,0 0 0,0 1-1,0-1 16,0 0-15,0 0 0,0 0-1,-24-24 110,0 0-93,0 0-17,-1 0 1,1 0-16,0 0 15,0 0 1,0 0-16,-25 0 47,1 0 15</inkml:trace>
          <inkml:trace contextRef="#ctx0" brushRef="#br4" timeOffset="465208.0036">1524 1306 0,'25'97'16,"-1"-97"15,0-24-15,0 0-1,0 24-15,-24-25 16,25 25-16</inkml:trace>
          <inkml:trace contextRef="#ctx0" brushRef="#br4" timeOffset="464930.7836">1524 1306 0,'73'-72'62,"-49"72"-46,-24-24-16,24 24 15,-24 24 17,0 0-17</inkml:trace>
          <inkml:trace contextRef="#ctx0" brushRef="#br4" timeOffset="465448.0793">1549 1548 0,'96'0'62,"-71"24"-46,-1-24 0</inkml:trace>
          <inkml:trace contextRef="#ctx0" brushRef="#br5" timeOffset="486290.7848">-1451 1572 0,'24'0'203,"0"0"-187,1 0 15,-1 0-15,0 0 15,0 0 0,0 0 0,1 0-15,-1 0 0,0 0 15,0 0 0,0 0-15,0 0 15,1 0 0,-1 0-15,0 0 0,0 0-1,0 0 1,1 0 15,-1 0-15,0 0 31,0 0-32,0 0 1,1 0-1,-1 0 17,0 0-1,0 0-15,0 0-1,1 0 16,-1 0 1,0 0-17,0 0 17,0 0-32,0-24 15</inkml:trace>
          <inkml:trace contextRef="#ctx0" brushRef="#br5" timeOffset="487564.9112">-822 1427 0,'0'24'125,"24"-24"-109,-24 25-16,24-25 15,1 0 1,-25 24-16,24-24 16,0 0-16,-24 24 15,0 0 1,24-24-16,-24 24 16,24-24-1,-24 25 1,24-25-1,1 0 1,-25 24 0,24-24-1,-24 24 142,-24-24-126,24 24-16,-25-24-15,25 24 16,-24-24-16,0 0 16,24 25-1,-24-25-15,0 24 16,0-24 15,24 24-15,-25-24-1</inkml:trace>
          <inkml:trace contextRef="#ctx0" brushRef="#br5" timeOffset="489052.0865">146 1500 0,'24'0'110,"0"0"-95,0 0-15,-24-24 16,24 24-16,1 0 16,-1 0-1,0 0 1,-24-25-16,24 25 16,0 0-1,0 0 1,1-24-1,-1 24 1,0 0 0,0 0-1,0 0 1,1-24-16,-1 24 16,0 0-1,0 0 1,0 0 15,1 0-15,-1-24-1,0 24 1,0 0 0,0 0-1,1 0 1,71 0 62,-72 0-62,1 0 15,-1 0-16,0 0 17,0 0-1,0 0 16</inkml:trace>
          <inkml:trace contextRef="#ctx0" brushRef="#br5" timeOffset="490076.62">944 1210 0,'24'0'47,"0"0"-31,0 24 15,1-24-15,-1 0-1,-24 24-15,24-24 16,0 0-1,0 24-15,1-24 16,-1 0 0,-24 24-16,24-24 0,0 0 15,0 24 1,1 1 93,-25-1-62,-25-24-47,1 24 16,0-24-1,24 24 1,-24-24-16,0 24 16,-1-24-1,25 25-15,-24-25 16,24 24-16,-24-24 16,0 24-1,0-24 16,24 24-15,-25-24-16,1 24 31,0-24-15</inkml:trace>
          <inkml:trace contextRef="#ctx0" brushRef="#br6" timeOffset="495026.3551">-749 992 0,'-25'0'47,"25"24"31,0 0-63,25 0-15,-1 1 16,0-1-16,0-24 16,0 24-16,0 0 15,1-24-15,-1 24 16,-24 1-16,24-25 16,0 24-16,0 0 15,1-24-15,-25 24 16,24-24-16,0 24 15,0-24-15,0 24 16,1-24-16,-1 25 16,0-1-1,0-24-15,-24 24 16,24 0-16,1-24 16,-25 24-16,24-24 0,-24 25 15,24-1-15,0-24 16,-24 24-16,24 0 15,0 0 1,1 1 0,-1-1-1,0-24-15,0 24 16,0 0 0,-24 0-1,25-24-15,-1 25 16,0-1-1,0-24 1,-24 24 0,24-24-16,-24 24 0,25-24 31,-25 24-31,24-24 16,-24 24 15</inkml:trace>
          <inkml:trace contextRef="#ctx0" brushRef="#br6" timeOffset="505480.9696">-629 2008 0,'0'-24'219,"0"-1"-188,25 1-15,-25 0-1,24 0 1,-24 0-16,24-1 31,-24 1-15,0 0 0,24 24-1,-24-24 1,0 0-1,24 0 1,-24-1-16,25 1 16,-25 0-1,24 0 17,-24 0-1,24 24-31,-24-25 15,24 25-15,-24-24 16,24 0 0,1 0-1,-25 0 17,24 24-32,-24-25 15,24 1-15,0 0 16,-24 0-1,24 24-15,-24-24 16,25 24 0,-25-25-1,24 1 1,0 24-16,-24-24 16,24 0-16,0 0 15,-24 0 1,24 24-1,-24-25 1,25 25-16,-25-24 16,24 24-16,-24-24 15,24 0 1,0 24-16,-24-24 16,24 24-1,-24-25 1,25 1-1,-1 24-15,-24-24 16,24 24 0,-24-24-16,24 24 15,0-24 1,1 24 15,-25-25-15</inkml:trace>
          <inkml:trace contextRef="#ctx0" brushRef="#br4" timeOffset="458294.3546">-459 1234 0,'0'24'234,"0"0"-218,0 0-1,0 0 1,0 1-16,0-1 16,24 0-1,-24 0-15,0 0 16,0 1-1,0-1-15,24-24 0,-24 24 16,0 0-16,0 0 16,0 1-1,0-1 1,0 0-16,24 0 31,-24 0-15,0 1-1,0-1 17,25 0-17,-25 0 1,0 0 0,0 0-1,24-24 16,-24-24 1</inkml:trace>
          <inkml:trace contextRef="#ctx0" brushRef="#br4" timeOffset="460327.5546">-483 1210 0,'24'0'109,"-24"24"-109,24-24 16,0 0-1,0 0 1,1 0-16,-1 0 16,0 0-16,0 0 15,0 0-15,1 0 16,-1-24-16,0 24 15,0 0 1,0 0 0,0 0-1,1 0 1,-1 0 15,0 0-15,0 0-1,0 0 1,1 0 15,-1 0 1,24-25 77,-48 50 16,0-1-94,0 0-31,0 0 16,0 0-1,-24-24-15,24 24 0,0 1 16,0-1-16,0 0 16,0 0-16,0 0 15,0 1-15,0-1 16,0 0-16,0 0 16,0 0-1,0 1 1,0-1-1,0 0 1,0 0 0,0 0-1,24 1 1,-24-1 15,0 0 32,0 0-16,-24-24 93,0 0-109,0 0-15,-1 0 0,1 0-1,0 0 1,0 0 15,0 0-15,-1 0-1,1 0 1,0 0 15,24 24 1,-24-24-32,0 0 15,24 24 1,-24-24-1</inkml:trace>
          <inkml:trace contextRef="#ctx0" brushRef="#br4" timeOffset="460994.5029">-338 1330 0,'145'-48'47,"-121"48"-32,0 0-15,0 0 16,-24 24 31,25-24 15,-1 0-46,0 0-1</inkml:trace>
          <inkml:trace contextRef="#ctx0" brushRef="#br4" timeOffset="461273.4777">-193 1403 0,'24'0'47,"0"0"-31,0 0-1,1 0 1</inkml:trace>
          <inkml:trace contextRef="#ctx0" brushRef="#br4" timeOffset="461496.3425">-145 1597 0,'49'-25'63,"-25"25"-63,0-24 15,0 24-15</inkml:trace>
          <inkml:trace contextRef="#ctx0" brushRef="#br4" timeOffset="461745.0679">-145 1597 0,'0'121'16,"24"-121"62,1 0-78,-1 0 16,0 0-1,0 0-15,0 0 16,-24-25-1</inkml:trace>
          <inkml:trace contextRef="#ctx0" brushRef="#br4" timeOffset="454567.1934">-2249 1330 0,'24'0'156,"0"0"-140,0 0-1,0 0-15,1 0 16,-1 0 0,0 0-16,0 0 15,0 0-15,1 0 0,-1 0 16,0-24-16,0 24 16,0 0-1,1 0 1,-1 0 15,0 0-15,0 0-1,-24-24-15,24 24 32,1 0-17,-1 0 16,0-24-31,0 24 16,-24 24 250,0 0-251,0 0 1,0 1 0,0-1-1,24 0 1,-24 0-1,0 0 1,0 1 15,0-1-15,0 0 0,0 0-1,0 0 1,0 1 15,0-1-31,0 0 31,0 0-15,24-24 0,-24 24-1,0 1 1,0-1 15,0 0 0,0 0-15,0 0 15,0 0 0,0 1-15,0-1 15,25-24 16,-50 0 94,25 24-126,-24-24-15,0 0 32,0 0-32,0 0 31,0 0-15,-1 0-16,1 0 31,0 0 0,24 24-15,-24-24-1,0 0 1,-1 24 15,1-24-15,0 0 31,0 0-32,0 0 1,24 25-16,-25-25 16,1 0 30,24 24-30,-24-24 0,0 0 15,0 0 0,24 24 0,-25-24-15,1 0 15,24-24 141,0 0-156,0-1-1,0 1-15,0 0 16,0 0 0,0 0-1,0-1 1,0 1 0,0 0-1,0 0 1,0 0-1,-24 0 1,24-1 0,0 1-1,-24 0 1,24 0 0,-24 24-1,24-24 1,0-1-1,-24 25 1,24-24-16,0 0 16,0 0-1,0 0 1,0-1 15,0 1-15,0 0 15,0 0-15,0 0 15,0-1 63</inkml:trace>
          <inkml:trace contextRef="#ctx0" brushRef="#br4" timeOffset="456350.8868">-1959 1814 0,'0'-24'46,"24"24"-30,0-24 0,1 24-16,-1 0 15,-24 24 32,0 0-16,0 0-15,0-48 62,0 0-62</inkml:trace>
        </inkml:traceGroup>
      </inkml:traceGroup>
    </inkml:traceGroup>
    <inkml:traceGroup>
      <inkml:annotationXML>
        <emma:emma xmlns:emma="http://www.w3.org/2003/04/emma" version="1.0">
          <emma:interpretation id="{63153991-B6DA-4127-AE03-FB1840585A53}" emma:medium="tactile" emma:mode="ink">
            <msink:context xmlns:msink="http://schemas.microsoft.com/ink/2010/main" type="paragraph" rotatedBoundingBox="2121,9876 5705,9416 5784,10038 2201,104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3579BE-C3FC-4B37-921A-86BD10C1AB21}" emma:medium="tactile" emma:mode="ink">
              <msink:context xmlns:msink="http://schemas.microsoft.com/ink/2010/main" type="line" rotatedBoundingBox="2121,9876 5705,9416 5784,10038 2201,10498"/>
            </emma:interpretation>
          </emma:emma>
        </inkml:annotationXML>
        <inkml:traceGroup>
          <inkml:annotationXML>
            <emma:emma xmlns:emma="http://www.w3.org/2003/04/emma" version="1.0">
              <emma:interpretation id="{7023681D-AD14-4C53-8928-3F40832BDAFE}" emma:medium="tactile" emma:mode="ink">
                <msink:context xmlns:msink="http://schemas.microsoft.com/ink/2010/main" type="inkWord" rotatedBoundingBox="2121,9876 4074,9625 4154,10247 2201,1049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2" timeOffset="516130.5503">-1185 2443 0,'0'49'93,"0"-1"-61,0-24-32,0 0 31</inkml:trace>
          <inkml:trace contextRef="#ctx0" brushRef="#br2" timeOffset="516470.1231">-1185 2274 0</inkml:trace>
          <inkml:trace contextRef="#ctx0" brushRef="#br2" timeOffset="517451.5615">-919 2395 0,'0'24'63,"-24"0"-48,24 0 1,-24 1-16,24-1 15,0 0 1,0 0 0,0 0-1,0 1 1,24-25 0,0 0-1,0 0 16,-24-25-31,25 25 16,-25-24 0,0-24-16,24 24 0,-24-25 15,0 25-15,0-24 16,0 23-16,0 1 16,0 0-16,0 0 15,0 0 1,0 0-16,-24 24 15,24-25-15,0 1 16,0 0-16,0 0 16,0 0-1,0-1 17,0 50 30,0-1-46,0 0-1,0 0-15,0 0 16,0 1-16,0-1 16,0 0-16,0 24 15,24 1-15,-24-25 16,0 0-16,24 24 0,-24-23 15,24-1 1,-24 0-16,24 0 0,1 0 16,-1-24-1</inkml:trace>
          <inkml:trace contextRef="#ctx0" brushRef="#br2" timeOffset="515538.302">-1790 2830 0,'0'-24'204,"0"0"-173,0 0-16,0 0-15,0-1 16,0 1-16,0 0 0,0 0 16,0 0-16,0-1 15,0 1-15,0 0 16,0 0 0,0 0-1,0-1 1,0 1-16,0 0 15,0 0 1,0 0 0,0-1-16,25 1 31,-25 0-31,0 0 16,0 0-1,0 48 79,24-24-78,-24 24-1,0 0-15,0 0 16,24 1-16,-24-1 15,0 0-15,24 0 0,-24 0 16,24-24 0,-24 25-16,0-1 0,24 0 15,-24 0-15,0 0 16,25 1 0,-25-1 15,24-24-31,-24 24 15,24-24 32,-24-24 0,0 0-31,24-1-1,-24 1-15,0 0 16,0 0-16,0 0 16,24-1-16,-24 1 15,0 0-15,0 0 16,0 0-16,0-1 16,0 1-1,0 0 1,0 0 15,0 0 32,0 48 62,0 0-110,0 0-15,0 0 16,25-24-16,-25 25 15,0-1-15,0 0 16,24 0-16,-24 0 16,0 1-1,0-1-15,24 0 32,-24 0-17,0 0-15,0 1 16,0-1-1,0 0 1,0 0 0</inkml:trace>
          <inkml:trace contextRef="#ctx0" brushRef="#br2" timeOffset="518456.4205">-483 2346 0,'-25'49'47,"1"-25"-31,24 0-16,0 0 15,-24 1 1,24-1-1,0 0-15,0 0 16,24-24 15,0 0-15,1 0 0,-1 0-1,-24-24 1,48-145 31,-48 120-32,0 25-15,0-24 16,0 24-16,0-1 16,0 1-16,0 0 15,0 0 1,0 0-16,-24-1 15,24 1 1,0 0 0,0 48 109,0 0-125,0 1 15,0 23-15,0-24 16,0 0-16,0 25 0,0-25 16,24 0-16,-24 24 15,0-23-15,0-1 16,24 0-16,-24 0 15,0 0-15,25 1 16,-25-1-16,24 0 31</inkml:trace>
          <inkml:trace contextRef="#ctx0" brushRef="#br2" timeOffset="518967.9827">-266 2056 0,'25'121'63,"-25"-97"-63,0 1 15,24-1-15,-24 0 16,0 0-16,24 0 15,-24 25-15,0-25 16,24 0-16,-24 0 16,0 0-16,0 1 15,24-25-15,-24 24 16,0 0 0</inkml:trace>
          <inkml:trace contextRef="#ctx0" brushRef="#br2" timeOffset="519746.5999">0 2298 0,'25'0'93,"-25"-24"-77,24 24 0,0 0-1,-24-24-15,0 0 16,0-1 15,0 1 0,-24 24 1,0 0-1,-1 0-16,1 0 17,24 24-1,-24 1-15,24-1-1,0 0 1,0 0-16,0 0 15,0 0-15,0 1 16,0-1-16,0 0 16,24 0-1,0 0 1,1-24-16,-1 0 16,0 0-16,0 0 15,0-24-15,1 24 16</inkml:trace>
        </inkml:traceGroup>
        <inkml:traceGroup>
          <inkml:annotationXML>
            <emma:emma xmlns:emma="http://www.w3.org/2003/04/emma" version="1.0">
              <emma:interpretation id="{3EFC24AC-374D-4908-B591-63B7E2278AFF}" emma:medium="tactile" emma:mode="ink">
                <msink:context xmlns:msink="http://schemas.microsoft.com/ink/2010/main" type="inkWord" rotatedBoundingBox="4605,9594 5364,9496 5428,9989 4668,1008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522212.6412">1210 2056 0,'24'0'63,"-72"121"15,48-97-78,0 1 16,0-1-1,24-24 32,0 0-31,0 0-16,1 0 15,-1-24 1,-24-1 0,0 1-1,0 0-15,0 0 0,24-25 16,-24 25-16,0 0 16,0 48 77,0 0-77,0 1-16,0-1 16,0 0-1,0 0 1,24 0-16,0 1 15,0-25 17,-24 24-17,25-24-15</inkml:trace>
          <inkml:trace contextRef="#ctx0" brushRef="#br2" timeOffset="521245.6493">678 2419 0,'0'-24'79,"0"0"-64,0-1 1,0-120 15,48-97 47,-48 267 0,0-1-78,0 0 16,0 0-16,0 0 16,0 25-16,0-25 15,0 0-15,24 0 16,-24 1-16,0-1 15,25 0-15,-25 0 16,24-24 0,-24 24-16,24-24 15,-24-24 1,24 24 0,-24-24-16,24 0 15,-24 0 1,0-1-16,24 1 15,-24 0-15,0 0 16,0 0-16,0-1 16,0 1-1,0 0-15,0 0 0,25 0 16,-25-1 0,0 1-16,0 0 15,0 0 32,0 48 31,0 0-78,0 0 16,24 1-16,-24-1 15,0 0 1,24 0-16,-24 0 0,0 25 16,0-25-16,24 0 15,-24 0-15,0 1 16,24-25 0</inkml:trace>
        </inkml:traceGroup>
        <inkml:traceGroup>
          <inkml:annotationXML>
            <emma:emma xmlns:emma="http://www.w3.org/2003/04/emma" version="1.0">
              <emma:interpretation id="{1CD05F1F-68B0-47BD-A6D3-304FFF0BE632}" emma:medium="tactile" emma:mode="ink">
                <msink:context xmlns:msink="http://schemas.microsoft.com/ink/2010/main" type="inkWord" rotatedBoundingBox="5274,9724 5344,9714 5347,9734 5276,9743"/>
              </emma:interpretation>
              <emma:one-of disjunction-type="recognition" id="oneOf4"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=</emma:literal>
                </emma:interpretation>
                <emma:interpretation id="interp8" emma:lang="" emma:confidence="0">
                  <emma:literal>'</emma:literal>
                </emma:interpretation>
              </emma:one-of>
            </emma:emma>
          </inkml:annotationXML>
          <inkml:trace contextRef="#ctx0" brushRef="#br2" timeOffset="524090.4372">1283 2056 0,'24'0'204,"0"0"-158,0 0 33</inkml:trace>
        </inkml:traceGroup>
        <inkml:traceGroup>
          <inkml:annotationXML>
            <emma:emma xmlns:emma="http://www.w3.org/2003/04/emma" version="1.0">
              <emma:interpretation id="{A2B9BA37-8BDC-434F-84B4-C8AAAB2DFB16}" emma:medium="tactile" emma:mode="ink">
                <msink:context xmlns:msink="http://schemas.microsoft.com/ink/2010/main" type="inkWord" rotatedBoundingBox="5466,9652 5730,9618 5760,9844 5496,9878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2" timeOffset="523121.506">1476 1984 0,'24'24'47,"0"0"-32,-24 0 1,0 0-16,25 1 15,-25-1 1,0 0-16,24-24 16,48-121 156,-47 121-141,-1 0 0,0 0 47,-24 24-47,24 0-15,-24 1 0,0-1-16,24 0 15,-24 0 1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09:18.492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F0DBA27-2D7E-477E-8CAE-D7C75B7C8BBC}" emma:medium="tactile" emma:mode="ink">
          <msink:context xmlns:msink="http://schemas.microsoft.com/ink/2010/main" type="writingRegion" rotatedBoundingBox="18689,13708 22041,13954 22004,14458 18652,14211">
            <msink:destinationLink direction="with" ref="{ACFD9992-1804-4FC4-95F7-94831FC2F77D}"/>
          </msink:context>
        </emma:interpretation>
      </emma:emma>
    </inkml:annotationXML>
    <inkml:traceGroup>
      <inkml:annotationXML>
        <emma:emma xmlns:emma="http://www.w3.org/2003/04/emma" version="1.0">
          <emma:interpretation id="{0AA9B13D-3087-43E2-9309-DBF02DA7E029}" emma:medium="tactile" emma:mode="ink">
            <msink:context xmlns:msink="http://schemas.microsoft.com/ink/2010/main" type="paragraph" rotatedBoundingBox="18689,13708 22041,13954 22004,14458 18652,142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9824A5-3C05-44F1-8E03-DEAF7B890858}" emma:medium="tactile" emma:mode="ink">
              <msink:context xmlns:msink="http://schemas.microsoft.com/ink/2010/main" type="line" rotatedBoundingBox="18689,13708 22041,13954 22004,14458 18652,14211"/>
            </emma:interpretation>
          </emma:emma>
        </inkml:annotationXML>
        <inkml:traceGroup>
          <inkml:annotationXML>
            <emma:emma xmlns:emma="http://www.w3.org/2003/04/emma" version="1.0">
              <emma:interpretation id="{4E96A2A4-B111-4622-ACFF-2EDB3D9C591D}" emma:medium="tactile" emma:mode="ink">
                <msink:context xmlns:msink="http://schemas.microsoft.com/ink/2010/main" type="inkWord" rotatedBoundingBox="18689,13708 22041,13954 22004,14458 18652,1421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533 25 0,'24'0'94,"1"0"-79,-1 0 1,0 0 0,0 0-1,0 0-15,1 0 16,-1 0-1,0 0 1,0 0-16,-24-25 31</inkml:trace>
          <inkml:trace contextRef="#ctx0" brushRef="#br0" timeOffset="-555.3765">557 49 0,'0'-49'140,"0"74"-61,0-1-64,0 0 1,0 0-16,0 0 15,0 1-15,0-1 0,0 0 16,0 0 0,0 0-16,0 0 15,0 1 1,0-1 15,0 0-15,0 0-1,0 0 1</inkml:trace>
          <inkml:trace contextRef="#ctx0" brushRef="#br0" timeOffset="450.6483">557 194 0,'0'24'47,"25"-24"-16,-1 0-31,0 0 16,0 0-1,0 0-15,1 0 16,-1 0 0,0 0-1</inkml:trace>
          <inkml:trace contextRef="#ctx0" brushRef="#br0" timeOffset="930.3558">582 412 0,'24'0'125,"0"0"-110,0 0 1,0 0-16,1 0 16,-25 24-16,24-24 15,0 0-15,0 0 16,0 0 0</inkml:trace>
          <inkml:trace contextRef="#ctx0" brushRef="#br0" timeOffset="-1980.2908">412 0 0,'-24'0'219,"0"0"-203,0 0 15,0 0-16,-1 0 1,1 0 15,0 0-15,0 0 0,0 0-1,-1 0 1,1 0-1,24 25 1,-24-25-16,0 0 31,24 24 1,-24-24-17,-1 0 1,25 24-1,-24-24-15,24 24 32,-24-24-17,24 24 1,0 1 0,0-1-1,0 0 1,0 0-1,0 0-15,0 0 32,24-24-17,-24 25 1,24-25 0,1 24-1,-1-24 1,-24 24-1,24-24-15,0 0 16,-24 24 0,24-24-16,1 0 15,-1 0 1,0 0-16,0-24 16,0 24-1,1 0-15,-25-24 16,24 24-1</inkml:trace>
          <inkml:trace contextRef="#ctx0" brushRef="#br0" timeOffset="2668.861">993 412 0,'0'-25'109,"0"1"-93,0 0-16,0 0 16,24 0-1,-24-1 1,0 1-16,0 0 15,24 0 1,-24 0-16,0 0 31,0-1-31,0 1 16,0 0 15,24 24 32,-24 24 62,0 0-110,0 1 1,0-1-16,25 0 16,-25 0-16,0 0 15,0 0 1,0 1-16,24-1 15,-24 0-15,0 0 16,24 0 0,-24 1-1,24-25 1,0 0 0,1 0 30,-25-25-30,0 1 0,24 0-1,-24 0-15,0 0 16,0-1 0,0 1-16,24 0 15,-24-24-15,0 24 16,0-1-1,0 1-15,0 48 79</inkml:trace>
          <inkml:trace contextRef="#ctx0" brushRef="#br0" timeOffset="3809.4595">1646 97 0,'0'-48'62,"-24"48"-62,0 0 16,-1 0-1,1 24 1,0-24-16,24 24 16,-24-24-16,0 0 15,24 24-15,-25-24 16,25 25-16,-24-25 16,24 24-1,0 0 1,0 0 15,24-24 0,-24 24-31,25-24 16,-1 24 0,0-24-1,0 0 1,-24 25-1,24-25 1,1 0 0,-25 24 15,24-24-15,-24 24-1,0 0 16,0 0-15,0 1 0,0-1-1,-218 0 95,218-48-95,-24 24-15</inkml:trace>
          <inkml:trace contextRef="#ctx0" brushRef="#br0" timeOffset="4775.8686">1864 146 0,'-24'24'47,"24"0"-32,-25 0 1,25 0 0,-24 0-16,24 1 15,0-1-15,0 0 16,0 0-16,0 0 15,0 1-15,0-1 16,0 0 0,0 0-16,24-24 15,1 0 1,-1 0 0,0-24-1,0 0 1,0 0-1,0-1-15,-24 1 16,25 0 0,-25 0-16,-25-121 78,1 145-78,0 0 0,0 0 15,0 0 1,24 24 0,-24-24-1</inkml:trace>
          <inkml:trace contextRef="#ctx0" brushRef="#br0" timeOffset="6275.5846">2227 170 0,'24'-24'47,"-24"48"0,0 0-16,0 0-31,0 0 15,0 25-15,0-25 16,0 0-16,0 0 16,0 25-16,0-25 15,0 0-15,0 0 16,0 0-16,0 1 16,0-50 77,0 1-93,0-24 16,0 24-16,0-1 16,0 1-16,0-24 15,0 24-15,0-1 16,24 1-1,-24 0-15,0 0 16,0 0-16,0 0 16,0-1-16,0 1 31,24 24-15,0 0 15,1 0-16,-1 24 1,0 1 0,-24-1-1,24 0 1,-24 0 0,0 0-1,0 0 1,-24 1-1,0-25-15,24 24 0,-24-24 16,-1 0-16,1 0 16,0 0-1,24-24 32,24 24-31,0 0-1,1 0 1,23 72 47,-24-48-63,-24 1 0,0-1 15,0 0-15,0 0 16,24 0-1,-24 1 1,0-1 0,0 0-1</inkml:trace>
          <inkml:trace contextRef="#ctx0" brushRef="#br0" timeOffset="7454.8147">2589 121 0,'49'0'63,"-25"0"-63,0 25 15,0-25 1,1 0 0,-1 0-1,0 0-15,0 0 16</inkml:trace>
          <inkml:trace contextRef="#ctx0" brushRef="#br0" timeOffset="7050.278">2589 170 0,'25'24'63,"-25"0"-47,0 0-16,0 0 15,0 25-15,0-25 16,0 0-16,0 0 15,0 25-15,0-25 16,0 0-16,0 0 16,0 1-1,0-1 1,0-48 15</inkml:trace>
          <inkml:trace contextRef="#ctx0" brushRef="#br0" timeOffset="7798.6834">2638 291 0,'48'24'47,"-24"-24"-47,1 0 16,-1 0-16,0 0 15,0 0 1</inkml:trace>
          <inkml:trace contextRef="#ctx0" brushRef="#br0" timeOffset="8189.9459">2638 533 0,'0'24'47,"24"-24"-16,49 0 0,-49 0-15,-24 24-16,24-24 16,0 0-16,0 0 15</inkml:trace>
          <inkml:trace contextRef="#ctx0" brushRef="#br0" timeOffset="9420.2789">3073 121 0,'0'97'62,"0"-73"-62,0 0 16,0 1-16,0 23 16,0-24-16,0 0 15,0 25-15,0-25 16,0 24-16,0-23 15,-24-1-15,24 0 16,0 0 0,0-48 46,0 0-62,0 0 16,0-1-16,0-23 15,0 24-15,0 0 0,0-25 16,0 25-16,24-24 16,-24 23-16,24 1 15,-24-24-15,25 24 16,-25 0 0,24 24-1,0 0 16,0 0-15,0 0 0,-24 24-16,25 0 15,-25 0-15,24-24 0,-24 24 16,24 0-16,-24 1 16,24-1-1,-24 0-15,24 0 16,-24 0-1,0 1-15,0-1 16,0 0 0,0 0-16,0 0 15,0 1 1,-24-25 0,0 24-1,0-24-15,0 0 0,-1 24 16,1-24-1,0 0-15,0 0 16,0 0 0,-1 0-1,1 0 1,0 0 0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09:34.48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ACFD9992-1804-4FC4-95F7-94831FC2F77D}" emma:medium="tactile" emma:mode="ink">
          <msink:context xmlns:msink="http://schemas.microsoft.com/ink/2010/main" type="inkDrawing" rotatedBoundingBox="18438,13425 22432,13669 22369,14687 18376,14442" hotPoints="22366,13704 22322,14653 18410,14470 18454,13521" semanticType="enclosure" shapeName="Rectangle">
            <msink:sourceLink direction="with" ref="{1F0DBA27-2D7E-477E-8CAE-D7C75B7C8BBC}"/>
          </msink:context>
        </emma:interpretation>
      </emma:emma>
    </inkml:annotationXML>
    <inkml:trace contextRef="#ctx0" brushRef="#br0">0 24 0,'0'-24'78,"0"48"47,0 0-109,0 1-1,0-1-15,0 0 0,0 0 16,0 0 0,0 1-1,0-1 1,0 0-16,0 0 15,0 0 1,0 1 0,0-1-1,0 0 1,0 0 0,0 0-1,0 1-15,0-1 16,0 0-1,0 0 1,0 0 0,0 0-1,0 1-15,0-1 16,0 0 0,0 0-1,0 0 1,0 1-1,0-1 1,24-24-16,-24 24 16,0 0-16,0 0 15,0 1 1,0-1 0,0 0-1,0 0 16</inkml:trace>
    <inkml:trace contextRef="#ctx0" brushRef="#br0" timeOffset="3360.0048">0 48 0,'0'-24'46,"24"24"33,1 0-64,-1 0-15,0 0 16,0 0-1,0 0 1,0 0 0,1 0-1,-1 0-15,0 0 16,0 0 0,0 0-16,1 0 15,-1 0-15,0 0 16,0 0-16,266 0 109,-265 0-109,-1 0 16,-24 24-16,24-24 15,0 0-15,0 0 16,1 0 0,-1 0-16,0 0 15,0 0-15,0 0 16,1 0-16,-1 0 31,0 25-31,0-25 16,0 0-1,1 0-15,-1 0 16,0 0-16,0 0 16,0 0-16,0 0 15,1 0 1,-1 0 0,0 0-1,0 0 1,0 0-16,1 0 15,-1 0-15,0 0 16,0 0-16,0 0 16,1 0-16,-1 0 15,0 0 1,0 0-16,0 0 16,1 0-16,-1 0 15,0 0-15,0 0 16,0 0-1,0 0-15,1 0 16,-1 0 0,0 0-1,0 0-15,0 0 16,1 0-16,-1 0 16,0 0-16,0 0 0,25 0 15,-25 0-15,0 0 16,0 0-16,0 0 15,1 0 1,-1 0 0,0 0-1,0 0-15,0 0 16,0 0-16,25 0 16,-25 0-16,0 0 15,0 0-15,1 0 16,23 0-16,-24 0 0,0 0 31,1 0-31,-1 0 0,0 0 16,0 0-1,0 0 1,1 0-16,-1 0 16,0 0-16,0 0 15,0 0-15,0 0 16,1 0-1,-1 0 1,0 0 0,0 24-1,0-24 1,1 0-16,-1 0 16,0 0-1,0 0 1,0 0-16,-24 24 15,25-24-15,-1 0 16,0 0 0,0 0-1,0 0 1,1 0-16,-1 0 16,0 0-16,0 0 15,0 0-15,0 24 16,1-24-1,-1 0-15,0 0 32,-24 24-32,24-24 0,0 0 15,1 0 1,-1 0-16,0 0 16,0 0-1,0 0 1,-24 25-16,25-25 15,-1 0 1,0 0-16,0 0 16,0 0-16,1 0 15,-1 0 1,0 24-16,0-24 16,0 0-1,-24 24 1,24-24-16,1 0 31,-25 24-31,24-24 16,0 0-1,0 0-15,0 0 16,1 0 0,-1 0-1,0 0 63,0 0-46,-24 24 108,0 1-109,0-1-15,0 0 0,-24 0-1,24 0 1,0 1 0,0-1 15,0 0-16,0 0 1,0 0 0,0 0-16,0 1 15,0-1-15,0 0 16,0 0 0,0 0-1,0 1 1,-24-1-1,24 0-15,0 0 16,0 0 0,0 1-16,0-1 15,0 0 1,0 0 0,0 0-1,0 1 1,-24-25-1,24 24-15,0 0 16,0 0 15,0 0-15,0 0 0,0 1-1,0-1 16,0 0 16,0 0 0</inkml:trace>
    <inkml:trace contextRef="#ctx0" brushRef="#br0" timeOffset="6412.2306">0 919 0,'0'-24'172,"24"24"-31,1 0-141,-1 0 16,0 0-16,0 0 15,0 0-15,0 0 16,1-24-16,-1 24 15,0 0-15,0 0 0,0 0 16,1 0 0,-1 0-1,0 0-15,0 0 16,0 0-16,25 0 16,-25 0-16,0-24 15,25 24-15,-25 0 16,0 0-16,24 0 15,-24 0-15,1-24 16,-1 24-16,0 0 16,0 0-16,0 0 15,1 0-15,-1 0 16,0 0-16,0 0 0,0 0 16,1 0-16,-1 0 15,24 0-15,-24 0 16,1 0-1,-1 0-15,0 0 16,0 0 0,0 0-16,0 0 15,1 0 1,-1 0-16,0 0 16,0 0-16,0 0 15,1 0-15,-1 0 16,0 0-16,0 0 15,0 0 1,1 0 0,-1 0-16,-24 24 15,24-24-15,0 0 16,0 0 0,1 0-16,-1 0 15,0 0-15,0 24 16,0-24-1,0 0-15,1 0 16,-1 0 0,24 0-16,-24 0 15,1 0-15,23 0 16,-24 0-16,0 0 16,1 0-16,-1 0 15,0 24 1,0-24-1,0 0 1,1 0-16,-1 0 16,0 0-16,0 0 15,0 0-15,0 0 16,1 0-16,-1 0 16,0 0-16,0 0 15,0 0-15,1 24 16,-1-24-1,0 0-15,0 0 16,0 0-16,1 0 16,-1 0-16,0 0 0,0 0 15,0 0 1,1 25 0,-1-25-16,0 0 15,0 0 1,0 0-1,0 0-15,1 0 16,-1 0-16,0 0 16,0 0-16,0 0 15,1 24 1,-1-24-16,0 0 16,-24 24-16,24-24 15,0 0-15,1 0 16,-1 0-1,0 0-15,0 0 16,0 0 0,1 0-16,-1 0 15,-24 24-15,24-24 16,0 0 0,-24 24-1,24-24 1,0 0-16,1 0 31,-1 0-31,0 0 16,0 0-16,0 0 15,1 0 1,-1 0 0,0 24-1,0-24 1,0 0-1,1 0-15,-1 0 32,0 0-17,0 0 1,0 0 0,1 0-16,-1 0 15,0 0-15,-24-24 16,24 24-16,0 0 15,0 0 17,1 0-1,-1 0 0,0 0-15,0 0-1,0 0 17,1 0-17,-25 24 1,24-24 0,0 0-1,0 0 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0:11.61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ADBC8DF-2ED0-4C90-B16B-491A23BB3EEF}" emma:medium="tactile" emma:mode="ink">
          <msink:context xmlns:msink="http://schemas.microsoft.com/ink/2010/main" type="writingRegion" rotatedBoundingBox="18779,15274 21530,15521 21483,16045 18732,15798"/>
        </emma:interpretation>
      </emma:emma>
    </inkml:annotationXML>
    <inkml:traceGroup>
      <inkml:annotationXML>
        <emma:emma xmlns:emma="http://www.w3.org/2003/04/emma" version="1.0">
          <emma:interpretation id="{ED13594E-CE55-4198-8815-84ADFF6E9366}" emma:medium="tactile" emma:mode="ink">
            <msink:context xmlns:msink="http://schemas.microsoft.com/ink/2010/main" type="paragraph" rotatedBoundingBox="18779,15274 21530,15521 21483,16045 18732,15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841EE5-8F3F-43D5-92FB-523C2A936C7D}" emma:medium="tactile" emma:mode="ink">
              <msink:context xmlns:msink="http://schemas.microsoft.com/ink/2010/main" type="line" rotatedBoundingBox="18779,15274 21530,15521 21483,16045 18732,15798"/>
            </emma:interpretation>
          </emma:emma>
        </inkml:annotationXML>
        <inkml:traceGroup>
          <inkml:annotationXML>
            <emma:emma xmlns:emma="http://www.w3.org/2003/04/emma" version="1.0">
              <emma:interpretation id="{1CE0D02E-8581-4F92-8137-A1B898BC3ADC}" emma:medium="tactile" emma:mode="ink">
                <msink:context xmlns:msink="http://schemas.microsoft.com/ink/2010/main" type="inkWord" rotatedBoundingBox="18779,15274 20883,15463 20836,15987 18732,157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5395 3289 0,'0'170'125,"0"-146"-109,24-24 30,0-24-14,-24 0-32,24 24 15,-24-25 1,24 25 0,1 0 46,-1 0-31,-24 25-15,0-1 0,0 0-1,0 0 1,0 0-16,0 1 15</inkml:trace>
          <inkml:trace contextRef="#ctx0" brushRef="#br0" timeOffset="892.4738">5709 3265 0,'24'0'63,"0"0"-48,1 0-15,-1 0 16,0 0 0,0 0-16,0 0 15,-24 24-15</inkml:trace>
          <inkml:trace contextRef="#ctx0" brushRef="#br0" timeOffset="546.614">5757 3048 0,'0'24'63,"0"0"-48,0 0-15,0 0 16,0 1-16,0-1 0,0 24 16,0-24-16,0 25 15,0-25-15,0 0 16,-24 24-16,24-23 16,0-1-16,0 0 15,0 0-15,0 0 16,0 1 15,24-25 0,1 0-15,-1 0 0,0-25-16</inkml:trace>
          <inkml:trace contextRef="#ctx0" brushRef="#br0" timeOffset="1710.3953">5999 3193 0</inkml:trace>
          <inkml:trace contextRef="#ctx0" brushRef="#br0" timeOffset="1358.5501">5999 3362 0,'0'24'47,"0"0"-31,0 1-16,0-1 0,0 0 31,0 0-31,0 0 31</inkml:trace>
          <inkml:trace contextRef="#ctx0" brushRef="#br0" timeOffset="-899.799">4790 3048 0,'24'0'125,"0"0"-125,0 24 15,25-24-15,-25 0 16,49 0-16,-25 0 16,-24 0-16,24 0 15,1 0-15,-25 0 16,0-24-16,0 24 15,1 0-15,-1 0 0,0 0 16,-48 24 47,24 0-48,-24-24-15,24 24 16,-25-24-16,25 24 15,0 1-15,-24-25 16,24 24-16,0 0 16,0 0-1,-24 0-15,24 0 16,0 1 0,-24-1-16,24 0 15,0 0-15,-24 0 16,24 1-1,-25-1 1,1 0 0,0-24-1,0 0 1,0 0 0,0-24-16,24 0 15,-25 24-15,25-25 16,0 1-16</inkml:trace>
          <inkml:trace contextRef="#ctx0" brushRef="#br0" timeOffset="2790.4067">6144 3386 0,'0'170'140,"25"-170"-124,-1 0 15,0 0-15,-24-25-1,24 25-15,-24-24 16,24 24-16,-24-24 16,25 24-1,-1-24 48,-24 48 30,0 0-61,0 0-17,24-24 17,0 0-17,25-48 16,-1 0 48,-48 72-33,0 0-46,0 0 16,0 0 15,24-24-15</inkml:trace>
          <inkml:trace contextRef="#ctx0" brushRef="#br0" timeOffset="3539.8898">6749 3314 0,'24'-25'46,"-48"50"-30,0-25 0,24 24-16,-24 0 15,0 0 1,24 0 0,-25-24-16,25 25 15,0-1-15,0 0 16,0 0-1,25-24 1,-1 0 0,0 0-1,0-24 1,0 0 0,-24 0-16,0-1 15,25 25 1,-25-24-16,0 0 15,0 0 1,0 48 62,0 0-62,0 0-1,0 1-15,0-1 16,0 0 0,0 0-1,24-24 1,0 0 0,0 0-16</inkml:trace>
        </inkml:traceGroup>
        <inkml:traceGroup>
          <inkml:annotationXML>
            <emma:emma xmlns:emma="http://www.w3.org/2003/04/emma" version="1.0">
              <emma:interpretation id="{39698DFE-0472-4465-AF94-42F4B46FD6F3}" emma:medium="tactile" emma:mode="ink">
                <msink:context xmlns:msink="http://schemas.microsoft.com/ink/2010/main" type="inkWord" rotatedBoundingBox="20973,15479 21530,15530 21487,16007 20930,15957"/>
              </emma:interpretation>
              <emma:one-of disjunction-type="recognition" id="oneOf1">
                <emma:interpretation id="interp1" emma:lang="" emma:confidence="0">
                  <emma:literal>et</emma:literal>
                </emma:interpretation>
                <emma:interpretation id="interp2" emma:lang="" emma:confidence="0">
                  <emma:literal>(t</emma:literal>
                </emma:interpretation>
                <emma:interpretation id="interp3" emma:lang="" emma:confidence="0">
                  <emma:literal>-t</emma:literal>
                </emma:interpretation>
                <emma:interpretation id="interp4" emma:lang="" emma:confidence="0">
                  <emma:literal>(f</emma:literal>
                </emma:interpretation>
                <emma:interpretation id="interp5" emma:lang="" emma:confidence="0">
                  <emma:literal>Et</emma:literal>
                </emma:interpretation>
              </emma:one-of>
            </emma:emma>
          </inkml:annotationXML>
          <inkml:trace contextRef="#ctx0" brushRef="#br0" timeOffset="4151.6624">7112 3289 0,'-24'0'93,"0"0"-77,0 25-16,-1-1 16,25 0-16,-24-24 15,24 24-15,0 0 16,-24 1-16,24-1 16,0 0-1,0 0 1,121 0 62</inkml:trace>
          <inkml:trace contextRef="#ctx0" brushRef="#br0" timeOffset="4612.3904">7281 3338 0,'25'0'47,"-1"0"-15,0 24-17,24 0 16,-23-24-15</inkml:trace>
          <inkml:trace contextRef="#ctx0" brushRef="#br0" timeOffset="5002.7234">7548 3217 0,'-49'48'46,"25"-24"-30,0 25 0,0-25-16,-1 0 15,25 25-15,-24-25 0,0 24 16,24-24-16,-24 1 16,24 23-16,-24-24 15,24 0 1,0 1-1,0-50 32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1:31.33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4BE57339-2CF1-4927-A373-817A8C7E69D7}" emma:medium="tactile" emma:mode="ink">
          <msink:context xmlns:msink="http://schemas.microsoft.com/ink/2010/main" type="writingRegion" rotatedBoundingBox="2664,15145 6222,15011 6363,18746 2806,18881"/>
        </emma:interpretation>
      </emma:emma>
    </inkml:annotationXML>
    <inkml:traceGroup>
      <inkml:annotationXML>
        <emma:emma xmlns:emma="http://www.w3.org/2003/04/emma" version="1.0">
          <emma:interpretation id="{AC0E56C5-7EC6-4785-ACB3-5B665C1D4410}" emma:medium="tactile" emma:mode="ink">
            <msink:context xmlns:msink="http://schemas.microsoft.com/ink/2010/main" type="paragraph" rotatedBoundingBox="4298,15086 5246,15044 5274,15666 4325,157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5D66A0-D71D-476E-A77F-122E433CD935}" emma:medium="tactile" emma:mode="ink">
              <msink:context xmlns:msink="http://schemas.microsoft.com/ink/2010/main" type="line" rotatedBoundingBox="4298,15086 5246,15044 5274,15666 4325,15708"/>
            </emma:interpretation>
          </emma:emma>
        </inkml:annotationXML>
        <inkml:traceGroup>
          <inkml:annotationXML>
            <emma:emma xmlns:emma="http://www.w3.org/2003/04/emma" version="1.0">
              <emma:interpretation id="{614A88F2-1F23-4906-B02A-FFA4A13CAD13}" emma:medium="tactile" emma:mode="ink">
                <msink:context xmlns:msink="http://schemas.microsoft.com/ink/2010/main" type="inkWord" rotatedBoundingBox="4302,15191 4392,15187 4403,15433 4313,15436"/>
              </emma:interpretation>
            </emma:emma>
          </inkml:annotationXML>
          <inkml:trace contextRef="#ctx0" brushRef="#br0">1286-484 0,'0'24'156,"0"1"-140,0-1-16,24 0 15,-24 0 1,24 0-16,-24 1 16,0-1-16,24 0 0,-24 0 15,25-24 1</inkml:trace>
        </inkml:traceGroup>
        <inkml:traceGroup>
          <inkml:annotationXML>
            <emma:emma xmlns:emma="http://www.w3.org/2003/04/emma" version="1.0">
              <emma:interpretation id="{070FD9E5-D8D7-47D0-AF94-0A666CDD230F}" emma:medium="tactile" emma:mode="ink">
                <msink:context xmlns:msink="http://schemas.microsoft.com/ink/2010/main" type="inkWord" rotatedBoundingBox="4425,15080 4717,15067 4743,15650 4451,15663"/>
              </emma:interpretation>
            </emma:emma>
          </inkml:annotationXML>
          <inkml:trace contextRef="#ctx0" brushRef="#br0" timeOffset="564.5484">1431-24 0,'24'-24'47,"0"24"31,-48 0-62,0 0-1</inkml:trace>
          <inkml:trace contextRef="#ctx0" brushRef="#br0" timeOffset="1192.9039">1649-605 0,'0'24'78,"0"1"-78,0-1 16,0 24-16,0-24 15,24 1-15,-24 23 16,0-24-16,0 0 16,0 1-16,0-1 15,0 0 17</inkml:trace>
          <inkml:trace contextRef="#ctx0" brushRef="#br0" timeOffset="1711.1925">1697-73 0,'24'0'47,"-24"25"-47,0-1 47,-24-48 15,24-1-46,0 1 15</inkml:trace>
        </inkml:traceGroup>
        <inkml:traceGroup>
          <inkml:annotationXML>
            <emma:emma xmlns:emma="http://www.w3.org/2003/04/emma" version="1.0">
              <emma:interpretation id="{3496F7E5-74D4-4426-98AC-96FD831057AE}" emma:medium="tactile" emma:mode="ink">
                <msink:context xmlns:msink="http://schemas.microsoft.com/ink/2010/main" type="inkWord" rotatedBoundingBox="4981,15105 5249,15094 5274,15666 5007,15678"/>
              </emma:interpretation>
            </emma:emma>
          </inkml:annotationXML>
          <inkml:trace contextRef="#ctx0" brushRef="#br0" timeOffset="2904.8928">1987 0 0,'49'-24'47,"-25"24"-32,-24 24 17,-24-24 46</inkml:trace>
          <inkml:trace contextRef="#ctx0" brushRef="#br0" timeOffset="2386.2312">2229-581 0,'0'25'63,"-24"-1"-48,24 0 1,0 0-16,-24 0 16,24 1-16,-24 23 15,24-24-15,-24 0 16,24 1-16,0 23 16,-25-48-16,25 24 15,0 0-15,0 1 16,-24-25 15</inkml:trace>
        </inkml:traceGroup>
      </inkml:traceGroup>
    </inkml:traceGroup>
    <inkml:traceGroup>
      <inkml:annotationXML>
        <emma:emma xmlns:emma="http://www.w3.org/2003/04/emma" version="1.0">
          <emma:interpretation id="{CF30A665-A8E2-49DB-B17D-7A76B0630691}" emma:medium="tactile" emma:mode="ink">
            <msink:context xmlns:msink="http://schemas.microsoft.com/ink/2010/main" type="paragraph" rotatedBoundingBox="3003,15536 6237,15414 6267,16208 3033,16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93CCCE-712A-4275-8137-641E4A30FBBF}" emma:medium="tactile" emma:mode="ink">
              <msink:context xmlns:msink="http://schemas.microsoft.com/ink/2010/main" type="inkBullet" rotatedBoundingBox="3003,15536 3869,15504 3899,16298 3033,16331"/>
            </emma:interpretation>
          </emma:emma>
        </inkml:annotationXML>
        <inkml:trace contextRef="#ctx0" brushRef="#br1" timeOffset="-44288.78">28 24 0,'-24'-24'16,"24"48"187,0 0-187,0 1-16,0-1 15,0 0-15,0 0 16,0 0 0,0 1-16,0-1 15,0 0-15,0 0 16,0 0-1,0 1-15,0-1 16,0 0 0,0 0-1,0 0 1,24 0 0,-24 1-16,0-1 15,0 0 1,0 0-1,24-24 1,-24 24 0</inkml:trace>
        <inkml:trace contextRef="#ctx0" brushRef="#br1" timeOffset="-41763.3001">52-73 0,'0'25'78,"24"-25"94,1 0-156,-1 0-1,0 0 1,0 0-16,0 0 16,1 0-1,-1 0-15,0 0 16,0 0-1,0 0-15,0-25 16,1 25-16,-1 0 16,0 0-16,0 0 15,0 0-15,1 0 16,289-96 109,-290 96-125,0 0 31,-24 24 188,0 0-203,0 0-16,0 0 15,0 1 1,0-1-16,0 0 15,0 0-15,0 0 16,0 1-16,0-1 16,0 24-16,0-24 15,0 1-15,0 23 32,0-24-32,0 0 15,0 1 1,0-1-1,0 0 1,0 0 0,0 0-16,0 0 31,0 1-31,0-1 16,-24-24 187,0 0-156,24 24-47,-24-24 15,0 0 16,0 0-31,-1 0 32,1 0-17,0 0 1,0 0 0,24 24-16,-24-24 15,-1 0 16,1 0-15,0 24 0,0-24-16,0 25 15,-1-25 1,1 0 15,0 0-15,0 0 15,0 0-15,24 24-16,-25-24 15,1 0 1,0 0 0,0 0-1,0 0 1,0 0 15,-1 0 0,25 24-15,-24-24 0,0 0-1,0 0 16,0 0 16,24 24-31</inkml:trace>
        <inkml:trace contextRef="#ctx0" brushRef="#br1" timeOffset="-40876.0678">149 121 0,'48'-73'62,"-23"73"-46,-25-24-1,24 24-15,0 0 32,0 0-17,0 0-15,0 0 16,1 0-1,-1 0 1,0 0 15,0 0-15,-24-24-16,24 24 16,1 0-1,-1-24 1</inkml:trace>
        <inkml:trace contextRef="#ctx0" brushRef="#br1" timeOffset="-39761.593">294 363 0,'-24'97'0,"96"-97"47,-47 0-47,-1 0 16,0-25-1,0 25 1,25-24 15,-25 24-31,0 0 16,0 0-1</inkml:trace>
        <inkml:trace contextRef="#ctx0" brushRef="#br1" timeOffset="-40433.4364">270 218 0,'0'24'47,"24"-24"15,0-24-62,0 24 0,-24-24 16,25 24-16,-1 0 16,0 0-1,0 0 32,-24-25-47,24 25 16,1 0-1,-25-24-15,24 24 16</inkml:trace>
        <inkml:trace contextRef="#ctx0" brushRef="#br1" timeOffset="-40059.4492">294 363 0,'0'-24'47,"24"0"-47,-24-1 16,24 25-16,1 0 15,-1 0 1,0 0-1,0 0 17,-24 25-1</inkml:trace>
      </inkml:traceGroup>
      <inkml:traceGroup>
        <inkml:annotationXML>
          <emma:emma xmlns:emma="http://www.w3.org/2003/04/emma" version="1.0">
            <emma:interpretation id="{68989AD6-6B41-47BE-9C8D-47D37BB71DD3}" emma:medium="tactile" emma:mode="ink">
              <msink:context xmlns:msink="http://schemas.microsoft.com/ink/2010/main" type="line" rotatedBoundingBox="4441,15547 6239,15479 6266,16187 4468,16255"/>
            </emma:interpretation>
          </emma:emma>
        </inkml:annotationXML>
        <inkml:traceGroup>
          <inkml:annotationXML>
            <emma:emma xmlns:emma="http://www.w3.org/2003/04/emma" version="1.0">
              <emma:interpretation id="{48C3CF94-BE78-4B6D-8307-4A6CD2113E86}" emma:medium="tactile" emma:mode="ink">
                <msink:context xmlns:msink="http://schemas.microsoft.com/ink/2010/main" type="inkWord" rotatedBoundingBox="4451,15796 5024,15774 5032,15988 4459,16009"/>
              </emma:interpretation>
            </emma:emma>
          </inkml:annotationXML>
          <inkml:trace contextRef="#ctx0" brushRef="#br1" timeOffset="-29454.6849">1431 121 0,'24'0'172,"0"0"-172,1 0 31,-1 0-15,0 0 0,0 0-1,0 0 1,1 0 15,-1 0 0,0 0-15,0 0 0,0 0-16,1 0 15,-1 0 17,0 0-1,0 0-16,0 0 1,0 0 15,1 0 1,-1 0-17,0 0-15,0 0 31</inkml:trace>
          <inkml:trace contextRef="#ctx0" brushRef="#br1" timeOffset="-27978.2332">1455 315 0,'24'0'141,"1"0"-110,-1 0-15,0 0-1,0 0 1,97 0 93,-97 0-109,1 0 16,-1 0 15,0 0 16,0 0-31,0 0 15,0 0-15,1 0 15,-1 0-15,0 0 15,0 0-16,-24-25 1,24 25-16,1 0 31</inkml:trace>
        </inkml:traceGroup>
        <inkml:traceGroup>
          <inkml:annotationXML>
            <emma:emma xmlns:emma="http://www.w3.org/2003/04/emma" version="1.0">
              <emma:interpretation id="{968A180E-7D24-40F9-9326-1795E8F1F9B6}" emma:medium="tactile" emma:mode="ink">
                <msink:context xmlns:msink="http://schemas.microsoft.com/ink/2010/main" type="inkWord" rotatedBoundingBox="5514,15506 6239,15479 6266,16187 5541,16215"/>
              </emma:interpretation>
            </emma:emma>
          </inkml:annotationXML>
          <inkml:trace contextRef="#ctx0" brushRef="#br1" timeOffset="-38115.9585">2520-145 0,'0'-24'46,"0"48"126,0 0-172,0 0 16,0 0 0,0 1-16,0-1 15,0 0 1,0 0-16,0 0 15,0 1 1,0-1-16,0 0 16,0 0-16,0 0 15,0 1-15,0-1 16,0 0-16,0 0 16,0 25-1,0-25 1,0 0-16,0 0 15,0 0 1,0 0 0,0 1-16,0-1 15,0 0 1,24-24 15</inkml:trace>
          <inkml:trace contextRef="#ctx0" brushRef="#br1" timeOffset="-35913.2022">2544-145 0,'24'0'62,"0"0"-46,0 0 0,1 0-1,-1 0-15,0 0 16,0 0-1,0 0 1,1 0-16,-1 0 16,0 0-1,0 0-15,0 0 16,0 0-16,1 0 16,-1 0-1,0 0-15,0 0 16,0 0-1,1 0-15,-1 0 16,0 0 0,0 0-1,0 0-15,1 0 16,-1 0 0,0 0-1,0 0 16,-24-24-15,0 48 156,0 0-172,0 0 16,0 0-16,0 1 15,0-1-15,0 24 16,0-24-16,0 1 15,0-1-15,0 0 16,0 0-16,0 0 16,-24 1-16,24-1 15,0 0 1,0 0-16,0 0 16,0 1-1,0-1 1,0 0-1,0 0 1,-24 0-16,24 0 31,0 1-15,0-1 15,0 0 63,-24-24 109,-1 0-187,1 0-1,0 0 17,0 0-17,0 0 1,-1 0-1,1 0 1,0 0 0,0 0-1,0 0 1,-1 0 0,1 0-1,-97 24 79,97-24-78,0 0 15,0 0 0,0 0 0,-1 0 16,1 0-16</inkml:trace>
          <inkml:trace contextRef="#ctx0" brushRef="#br1" timeOffset="-34731.1062">2689 218 0,'24'0'62,"0"-24"-46,1 24-16,-1-25 16,0 25-16,0-24 15,0 24-15,0 0 16,1 0 0,47 24 46</inkml:trace>
          <inkml:trace contextRef="#ctx0" brushRef="#br1" timeOffset="-35229.1622">2689 73 0,'24'-49'63,"0"49"-63,-24-24 15,25 24-15,-1 0 16,145-24 62</inkml:trace>
          <inkml:trace contextRef="#ctx0" brushRef="#br1" timeOffset="-34336.3527">2713 339 0,'24'0'78,"1"0"-62,-1 0-16,0 0 15,0 0-15,0 0 16,0 0-16,1 0 15,-1 0 1,0 0 0,-24-24-1</inkml:trace>
        </inkml:traceGroup>
      </inkml:traceGroup>
    </inkml:traceGroup>
    <inkml:traceGroup>
      <inkml:annotationXML>
        <emma:emma xmlns:emma="http://www.w3.org/2003/04/emma" version="1.0">
          <emma:interpretation id="{40F5CAF3-921E-48F3-BCCA-58E71CBADC88}" emma:medium="tactile" emma:mode="ink">
            <msink:context xmlns:msink="http://schemas.microsoft.com/ink/2010/main" type="paragraph" rotatedBoundingBox="2921,16445 5851,16415 5857,16978 2927,170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AE8EF3-6EBF-4DFC-B1F4-A45CEA69DE8D}" emma:medium="tactile" emma:mode="ink">
              <msink:context xmlns:msink="http://schemas.microsoft.com/ink/2010/main" type="line" rotatedBoundingBox="2921,16445 5851,16415 5857,16978 2927,17008"/>
            </emma:interpretation>
          </emma:emma>
        </inkml:annotationXML>
        <inkml:traceGroup>
          <inkml:annotationXML>
            <emma:emma xmlns:emma="http://www.w3.org/2003/04/emma" version="1.0">
              <emma:interpretation id="{60D34BF1-9724-4534-8BCB-E2D00BD78481}" emma:medium="tactile" emma:mode="ink">
                <msink:context xmlns:msink="http://schemas.microsoft.com/ink/2010/main" type="inkWord" rotatedBoundingBox="2921,16445 5851,16415 5857,16978 2927,170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2" timeOffset="18887.7404">463 1040 0,'25'0'63,"-1"0"-48,0 0 1,0 0 0,0 0 30</inkml:trace>
          <inkml:trace contextRef="#ctx0" brushRef="#br2" timeOffset="18510.9685">439 847 0,'24'72'63,"-24"-48"-63,25 73 31,-25-73-31,0 1 15,24-1-15,-24 0 16,0 0-16,24-24 16,-24 24-16,24-24 15,-24 25-15,24-25 16,-24 24 0,25-24-1,-1 0 1</inkml:trace>
          <inkml:trace contextRef="#ctx0" brushRef="#br2" timeOffset="19547.4039">754 1113 0,'48'0'47,"-24"0"-32,-24-24 1,24-1-16,-24-23 31,0 24-15,-24 24-16,0 0 15,0 0 1,0 24 0,24 0-1,-24 0 1,24 1 0,0-1-1,0 0 1,24 0-1,0 0-15,0-24 16,0 0 0,0 25-1</inkml:trace>
          <inkml:trace contextRef="#ctx0" brushRef="#br2" timeOffset="20109.7387">947 1089 0,'24'0'63,"1"0"-48,-1 0 1,0 24 0,-24 0-1,0 0 1,0 0 0,0 1-1,0-50 48,0 1-63,0 0 15,0 0-15,24 24 16,-24-24-16,0-1 16,24 25-16,-24-24 31</inkml:trace>
          <inkml:trace contextRef="#ctx0" brushRef="#br2" timeOffset="20838.0881">1213 968 0,'0'24'47,"0"0"-31,25-24-1,-25 24-15,0 0 16,0 1-1,0-1 1,24-24 0,-24 24-1,24-48 17,-24 0-17,24 24-15,-24-25 16,24 1-1,-24 0-15,24 0 32,-24 0-17,25 24 32,-25 24 0,0 0-31,0 0-16,24-24 15,-24 24-15,0 1 16,0-1-16</inkml:trace>
          <inkml:trace contextRef="#ctx0" brushRef="#br2" timeOffset="38713.4269">1600 968 0,'0'-25'78,"-24"25"172,24 25-234,-24-25 0,24 24-1,0 0 1,-24 0-1,24 0 1,0 1 0,0-1-1,0 0 1,0 0 0,0 0 15,24-24 0,0 0-15,0 0-1,1 0-15,-1 0 16,-24-24 15,24 24-15,-24-24-1,0 0 1,0 0 0,0-1-16,0 1 15,0 0 1,0 48 140,0 0-140,0 1-1,0-1 1,24 0 0,-24 0-1,24-24-15,-24 24 16,25-24 0</inkml:trace>
          <inkml:trace contextRef="#ctx0" brushRef="#br2" timeOffset="39881.7429">1866 968 0,'25'24'125,"-1"-24"-109,0 0 0,0 0-1,0 0-15,1 0 16,-1 0-1</inkml:trace>
          <inkml:trace contextRef="#ctx0" brushRef="#br2" timeOffset="39483.9006">1939 750 0,'0'24'47,"0"0"-16,0 1-31,0-1 0,0 0 16,0 0-16,0 0 16,0 0-16,0 1 15,0-1-15,0 0 16,0 0-16,0 0 16,0 1-16,0-1 15,0 0 1,24-24 31,0 0-16,-24 24-31,25-24 16,-1 0-1</inkml:trace>
          <inkml:trace contextRef="#ctx0" brushRef="#br2" timeOffset="40340.1238">2181 1040 0,'0'24'47,"0"1"-47,24-1 16,-24 0-1,0 0 1,0 0 0</inkml:trace>
          <inkml:trace contextRef="#ctx0" brushRef="#br2" timeOffset="40661.8874">2205 895 0</inkml:trace>
          <inkml:trace contextRef="#ctx0" brushRef="#br2" timeOffset="41314.4004">2423 1040 0,'0'24'78,"0"1"-78,0-1 16,24 0-1,-24 0-15,0 0 16,24-24 15,0 0 0,1-24 1,-25 0-17,24 0-15,-24 0 16,24 24-1,-24-25-15</inkml:trace>
          <inkml:trace contextRef="#ctx0" brushRef="#br2" timeOffset="41935.5372">2641 1064 0,'48'25'47,"-24"-25"-32,0 0 1,1-25-1,-1 25 1,0 0-16,-24-24 16,24 24-1,-24-24-15,0 0 32,-145 24 46,145 24-63,-24-24 1,24 24-16,0 0 16,0 1-1,0-1-15,0 0 16,0 0-1,0 0-15,0 1 16,24-25 0,-24 24-16,48-24 15,-23 0-15,-1 0 16,0-24 0</inkml:trace>
          <inkml:trace contextRef="#ctx0" brushRef="#br2" timeOffset="16376.0567">-93 1331 0,'0'-25'375,"0"1"-359,0 0-16,0 0 16,24 0-1,-24-1 1,0 1-16,0 0 15,0 0 1,0 0 0,0-1-1,0 1-15,0 0 16,24 0 0,-24 0-16,0-1 15,0 1 16,0 0 16,25 24-15,-25 24 77,24 0-109,0 25 16,-24-25-1,0 0-15,24 0 16,-24 1-16,24-1 15,-24 0 1,25 0-16,-25 0 16,0 1-16,24-1 15,-24 0 1,0 0-16,0 0 47,0 1-32</inkml:trace>
          <inkml:trace contextRef="#ctx0" brushRef="#br2" timeOffset="16833.762">-20 1137 0,'24'0'94,"0"0"-78,0 0-1,0 0 1,1 0 31</inkml:trace>
          <inkml:trace contextRef="#ctx0" brushRef="#br2" timeOffset="17532.2852">197 895 0,'49'0'47,"-49"24"-16,145 291 172</inkml:trace>
        </inkml:traceGroup>
      </inkml:traceGroup>
    </inkml:traceGroup>
    <inkml:traceGroup>
      <inkml:annotationXML>
        <emma:emma xmlns:emma="http://www.w3.org/2003/04/emma" version="1.0">
          <emma:interpretation id="{AE1A2F55-79E0-4501-BDA3-0269E403B8CE}" emma:medium="tactile" emma:mode="ink">
            <msink:context xmlns:msink="http://schemas.microsoft.com/ink/2010/main" type="paragraph" rotatedBoundingBox="2816,17171 6033,17038 6052,17500 2835,17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46223B-65A2-4309-A5DE-60A658C506CC}" emma:medium="tactile" emma:mode="ink">
              <msink:context xmlns:msink="http://schemas.microsoft.com/ink/2010/main" type="line" rotatedBoundingBox="2816,17171 6033,17038 6052,17500 2835,17633"/>
            </emma:interpretation>
          </emma:emma>
        </inkml:annotationXML>
        <inkml:traceGroup>
          <inkml:annotationXML>
            <emma:emma xmlns:emma="http://www.w3.org/2003/04/emma" version="1.0">
              <emma:interpretation id="{1B84A1C9-830E-4A2F-A7C5-011B3CA164AC}" emma:medium="tactile" emma:mode="ink">
                <msink:context xmlns:msink="http://schemas.microsoft.com/ink/2010/main" type="inkWord" rotatedBoundingBox="2819,17241 4680,17164 4696,17543 2835,1761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44974.1705">488 1742 0,'0'24'78,"-25"-24"-78,25 24 31,-24-24-15,24 24-16,0 1 31,0-1-16,24-24 32,1 0-31,23-97 78,-48 121 15,0 0-93,24-24-1,-24 25-15,24-25 16,-24 24 0,25-24-16,-1 0 15,0 0 1</inkml:trace>
          <inkml:trace contextRef="#ctx0" brushRef="#br2" timeOffset="45683.5167">850 1621 0,'-24'0'47,"0"24"-32,24 0 1,0 0 15,24-24 0,0 25-15,1-25 0,-1 0-16,0 0 31,-24 24 0,0 0 0,0 0 16,0 0-31,0 1 0,-24-25-16,0 24 15,-1-24 1,1-24-1,24-1 64</inkml:trace>
          <inkml:trace contextRef="#ctx0" brushRef="#br2" timeOffset="46421.5943">1117 1621 0,'-25'0'78,"1"24"-62,24 0 15,0 0 1,24 1-17,1-25 16,-25 24-15,24-24 0,0 48 109,-24-24-94,-24 1-15,0-25-1,-1 0 16,1 0 1,24-25-17</inkml:trace>
          <inkml:trace contextRef="#ctx0" brushRef="#br2" timeOffset="47186.7934">1310 1718 0,'24'-25'47,"0"1"-16,1 0-15,-25 0 15,0 0 16,-25 24-32,1 0 17,0 0-1,0 0-16,24 24 17,-24-24-32,24 24 15,0 0 1,0 0-16,0 1 16,0-1-1,0 0 1,0 0-16,24 0 15,0 1 1,0-25-16,0 0 16,1 0-1</inkml:trace>
          <inkml:trace contextRef="#ctx0" brushRef="#br2" timeOffset="47974.6482">1600 1621 0,'-48'0'47,"24"0"-32,0 24 17,24 0-17,0 0 1,0 1-1,24-25 1,0 0-16,-24 24 16,24-24-16,0 0 15,25 48 95,-25-48-95,-24 24 32,-24-24-16,24 25-15,-24-25-16,-1 0 16,1 0-1,0 0-15,0 0 16</inkml:trace>
          <inkml:trace contextRef="#ctx0" brushRef="#br2" timeOffset="43452.2357">52 1597 0,'-24'0'79,"-170"121"30,170-121-109,24 24 16,0 0-16,0 0 31,0 0-31,24 1 15,1-25-15,-1 24 16,0 0-16,0 0 16,0-24-16,25 24 15,-25-24 1,0 0-16</inkml:trace>
          <inkml:trace contextRef="#ctx0" brushRef="#br2" timeOffset="44188.5296">246 1548 0,'0'24'63,"0"1"-48,0-1 1,0 0-16,0 0 16,0 0-16,0 1 15,0-1-15,0 0 16,0 0-16,0 0 0,0 1 31,0-1-31,24-24 16,0 0 31</inkml:trace>
        </inkml:traceGroup>
        <inkml:traceGroup>
          <inkml:annotationXML>
            <emma:emma xmlns:emma="http://www.w3.org/2003/04/emma" version="1.0">
              <emma:interpretation id="{39CFFE12-9CF5-46F4-A14B-88707AF4BEBA}" emma:medium="tactile" emma:mode="ink">
                <msink:context xmlns:msink="http://schemas.microsoft.com/ink/2010/main" type="inkWord" rotatedBoundingBox="4994,17081 6033,17038 6052,17500 5013,1754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2" timeOffset="50793.7172">2616 1669 0,'25'0'78,"-1"0"-62,0 0 0,0 0-16,0 0 15,1 0-15,-25-24 16</inkml:trace>
          <inkml:trace contextRef="#ctx0" brushRef="#br2" timeOffset="50502.5273">2641 1379 0,'0'121'47,"0"-73"-47,0-24 0,0 25 16,0-25-16,0 0 15,0 0-15,0 1 16,0-1-16,0 0 15,0 0 1,24 0 31,-24 1-16,24-25-31,0 0 16</inkml:trace>
          <inkml:trace contextRef="#ctx0" brushRef="#br2" timeOffset="51549.729">2810 1403 0,'0'24'47,"24"0"-31,-24 1-16,0-1 15,0 24-15,0-24 16,0 1 0,0-1-16,0 0 15,0 0-15,0 0 0,0 1 16,0-1-1,0 0-15,24-24 47,0 0-31,1 0 0,-25-24-16,24 0 15,0-1-15,0 1 16,0 24-16,-24-24 15,0 48 48,0 0-47,25 1-1,-25-1 1,0 0-1,0 0 17,0 0-17</inkml:trace>
          <inkml:trace contextRef="#ctx0" brushRef="#br2" timeOffset="49361.2935">1987 1718 0,'0'-25'63,"0"50"-1,25-25-46,-25 24-16,24 0 31,0-24-15,0 24-1,0-24 1,1 0 15,-1 0 0,0 0 16,-24-24-47,24 24 16,0 0 15,1 24 47,95-169 79</inkml:trace>
          <inkml:trace contextRef="#ctx0" brushRef="#br2" timeOffset="49803.9487">2520 1693 0,'0'-24'47,"0"48"-16,0 1-16,24-1 1,-24 0 0</inkml:trace>
          <inkml:trace contextRef="#ctx0" brushRef="#br2" timeOffset="50036.7285">2544 1524 0</inkml:trace>
        </inkml:traceGroup>
      </inkml:traceGroup>
    </inkml:traceGroup>
    <inkml:traceGroup>
      <inkml:annotationXML>
        <emma:emma xmlns:emma="http://www.w3.org/2003/04/emma" version="1.0">
          <emma:interpretation id="{0702809F-53E2-4591-AEF6-EC3943AF6075}" emma:medium="tactile" emma:mode="ink">
            <msink:context xmlns:msink="http://schemas.microsoft.com/ink/2010/main" type="paragraph" rotatedBoundingBox="2764,17711 5138,17630 5157,18214 2783,18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F9F963-0B7F-4822-9C71-58A40C71FBCD}" emma:medium="tactile" emma:mode="ink">
              <msink:context xmlns:msink="http://schemas.microsoft.com/ink/2010/main" type="line" rotatedBoundingBox="2764,17711 5138,17630 5157,18214 2783,18295"/>
            </emma:interpretation>
          </emma:emma>
        </inkml:annotationXML>
        <inkml:traceGroup>
          <inkml:annotationXML>
            <emma:emma xmlns:emma="http://www.w3.org/2003/04/emma" version="1.0">
              <emma:interpretation id="{FAF4E4BD-0D2C-4C9D-9B43-18A0C3E88E69}" emma:medium="tactile" emma:mode="ink">
                <msink:context xmlns:msink="http://schemas.microsoft.com/ink/2010/main" type="inkWord" rotatedBoundingBox="2766,17787 3009,17778 3024,18233 2782,1824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53155.901">-93 2371 0,'-48'0'62,"23"24"-15,1 0-31,0 0 0,24 0-1,-24 1-15,24-1 16,0 0-1,0 0 32,24-24-31,0 0 0,0 0 15,1-24-31,-25 0 15,24 0-15,-24-1 16,24 1-16,-24 0 16,24 0-1,-24 0-15,0 0 16,0-1-16,0 1 16,0 0-1,0 0-15,0 0 16,0-1-16,0 1 15,24 0-15,-24 0 16,0 0 0,0 48 46,0 0-46,0 0-1,-24 0 1,24 1-16,0-1 16,0 0-16,0 0 15,0 25-15,0-25 16,0 0-16,0 0 16,0 0-16,0 0 15,0 1 1,24-1-16,-24 0 15,25-24 1,-1 0 0</inkml:trace>
        </inkml:traceGroup>
        <inkml:traceGroup>
          <inkml:annotationXML>
            <emma:emma xmlns:emma="http://www.w3.org/2003/04/emma" version="1.0">
              <emma:interpretation id="{7284DFD5-7201-4594-AE2F-29C3E01EBD5D}" emma:medium="tactile" emma:mode="ink">
                <msink:context xmlns:msink="http://schemas.microsoft.com/ink/2010/main" type="inkWord" rotatedBoundingBox="3212,17695 5138,17630 5157,18214 3232,1827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57244.1072">1431 2347 0,'48'-25'62,"-23"25"-46,-25-24-1,0 0 17,-25 24-1,1 0 0,0 0-31,-24 73 63,48-49-63,0 0 15,0 0-15,0 0 16,0 0 0,24-24-16,-24 25 0,24-25 15,0 0 1,0 0-16</inkml:trace>
          <inkml:trace contextRef="#ctx0" brushRef="#br2" timeOffset="57593.8373">1600 2347 0,'0'24'78,"0"0"-63,0 0 1,0 0 0,25-24-1</inkml:trace>
          <inkml:trace contextRef="#ctx0" brushRef="#br2" timeOffset="57859.5142">1600 2347 0,'73'48'47,"0"-121"-31,-49 73 46,-24 25-46,24-25 0,-24 24-1,0 0 1,0 0 0,0 0-1</inkml:trace>
          <inkml:trace contextRef="#ctx0" brushRef="#br2" timeOffset="58585.9209">1963 2226 0,'0'24'62,"24"-24"-62,1 0 16,-1 0 0,0 0-16,0 0 15</inkml:trace>
          <inkml:trace contextRef="#ctx0" brushRef="#br2" timeOffset="58324.9012">2012 1959 0,'0'49'47,"0"-1"-31,0-24-16,0 25 15,0-1-15,0-24 0,0 25 16,0-1-16,0-24 16,0 1-16,0-1 15,0 0-15,0 0 16,24-24 31,0 0-32,0 0-15,0 0 16,-24-24-16,25 24 0</inkml:trace>
          <inkml:trace contextRef="#ctx0" brushRef="#br2" timeOffset="53568.0995">222 2395 0,'0'72'63,"0"-47"-48</inkml:trace>
          <inkml:trace contextRef="#ctx0" brushRef="#br2" timeOffset="53809.19">222 2395 0,'24'-97'0,"-24"73"47</inkml:trace>
          <inkml:trace contextRef="#ctx0" brushRef="#br2" timeOffset="54685.8761">342 2347 0,'25'0'62,"-1"0"-46,0 24-1,0-24-15,0 0 16,25 0-16</inkml:trace>
          <inkml:trace contextRef="#ctx0" brushRef="#br2" timeOffset="54385.4591">512 2153 0,'-121'314'203,"121"-289"-187,24-1-16,-24 0 16,0 0-1,0 0 1</inkml:trace>
          <inkml:trace contextRef="#ctx0" brushRef="#br2" timeOffset="55540.7329">657 2322 0,'0'25'78,"24"-25"-78,0 0 16,1 0-16,-25 24 16,48-24-16,-24 0 0,0-24 15</inkml:trace>
          <inkml:trace contextRef="#ctx0" brushRef="#br2" timeOffset="55240.6358">778 2177 0,'24'-72'47,"-48"72"-47,0 24 31,0 0-15,24 0-16,-25 0 16,25 1-16,0-1 15,-24 24-15,24-24 16,0 121 15,0-120-31,0-1 16,0 0-16,24 0 15,-24 0 1</inkml:trace>
          <inkml:trace contextRef="#ctx0" brushRef="#br2" timeOffset="56177.7765">899 2371 0,'72'-24'46,"-47"-1"-30,-1 25 0,-24-24-16,-24 24 47,-1 0-32,1 0 1,0 0 15,24 24-31,-24-24 16,24 25-16,0-1 15,0 0 1,0 0-16,0 0 16,0 0-16,48 1 46</inkml:trace>
          <inkml:trace contextRef="#ctx0" brushRef="#br2" timeOffset="56673.7352">1141 2371 0,'0'-24'62,"24"24"-46,-24 24 0,24 0-1,-24 0 1,0 0-1,0 0 1,0 1 0,0-50 46,0 1-62,24 0 16,-24 0-1,25 0-15,-25 0 16,24 24-16</inkml:trace>
        </inkml:traceGroup>
      </inkml:traceGroup>
    </inkml:traceGroup>
    <inkml:traceGroup>
      <inkml:annotationXML>
        <emma:emma xmlns:emma="http://www.w3.org/2003/04/emma" version="1.0">
          <emma:interpretation id="{CA5A709D-A6AE-4026-B4D6-E59CCCE5D833}" emma:medium="tactile" emma:mode="ink">
            <msink:context xmlns:msink="http://schemas.microsoft.com/ink/2010/main" type="paragraph" rotatedBoundingBox="3066,18449 5866,18149 5920,18648 3119,18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296C23-3A9F-4B3E-852E-75BF9A148790}" emma:medium="tactile" emma:mode="ink">
              <msink:context xmlns:msink="http://schemas.microsoft.com/ink/2010/main" type="line" rotatedBoundingBox="3066,18449 5866,18149 5920,18648 3119,18949"/>
            </emma:interpretation>
          </emma:emma>
        </inkml:annotationXML>
        <inkml:traceGroup>
          <inkml:annotationXML>
            <emma:emma xmlns:emma="http://www.w3.org/2003/04/emma" version="1.0">
              <emma:interpretation id="{E83910F7-1F83-4866-976D-4AE22867245B}" emma:medium="tactile" emma:mode="ink">
                <msink:context xmlns:msink="http://schemas.microsoft.com/ink/2010/main" type="inkWord" rotatedBoundingBox="3066,18449 5225,18217 5279,18717 3119,1894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2" timeOffset="62912.0427">947 3024 0,'49'0'47,"-25"-24"-32,0-1 1,0 25 0,-24-24-16,24 24 15,-24-24-15,0 0 32,-24 24-17,0 0 1,0 0-1,0 0 1,-1 0 31,25 48-31,49 73 77</inkml:trace>
          <inkml:trace contextRef="#ctx0" brushRef="#br2" timeOffset="63566.4575">1213 2975 0,'25'0'47,"-1"0"-32,0 0 17,-24 25-1,0-1-15,0 0-1,0 0 1,0-48 62,24 24-78,-24-24 16,0 0-16,24-1 15,-24 1 1,0 0-1,24 24 17,1-24-1</inkml:trace>
          <inkml:trace contextRef="#ctx0" brushRef="#br2" timeOffset="62303.0172">657 2927 0,'24'0'63,"0"0"-48,1 0 1,-1 0 0,0 0-16,0 0 15,0 0-15</inkml:trace>
          <inkml:trace contextRef="#ctx0" brushRef="#br2" timeOffset="61975.5996">657 2709 0,'24'25'47,"-24"-1"-31,0 0-1,0 0-15,0 0 16,0 49 0,0-49-16,0 24 15,0-23-15,0-1 16,0 0-16,24 0 15,-24 0-15,0 1 16,25-1 0,-25 0-1,24-24-15,0 0 16,0-24 0,0 24-1,-24-24-15,24 24 16</inkml:trace>
          <inkml:trace contextRef="#ctx0" brushRef="#br2" timeOffset="60694.6016">52 2830 0</inkml:trace>
          <inkml:trace contextRef="#ctx0" brushRef="#br2" timeOffset="60339.5076">101 3000 0,'0'24'94,"0"24"-78,0-24-16,0 1 15,0-1-15,0 0 16,0 0 0,24-24-16</inkml:trace>
          <inkml:trace contextRef="#ctx0" brushRef="#br2" timeOffset="61414.8301">270 2951 0,'0'49'47,"0"-25"-31,0 0-1,0 0 1,0 0-1,0 1-15,0-1 0,0 0 32,24-24-1,0-24-31,-24 0 16,24-1-16,1 1 15,-1 0-15,-24 0 16,24 24 78,0 145-16</inkml:trace>
          <inkml:trace contextRef="#ctx0" brushRef="#br2" timeOffset="65066.6786">1479 2855 0,'25'0'110,"-1"0"-95,24 0-15,-24 0 16,1 0-16,-1 0 0</inkml:trace>
          <inkml:trace contextRef="#ctx0" brushRef="#br2" timeOffset="64706.5943">1625 2661 0,'-25'0'110,"1"24"-95,0 0 1,24 1-16,-24-1 16,24 0-16,0 0 15,-24-24-15,24 24 16,0 25-16,0-25 16,0 0-16,0 0 15,0 0-15,0 1 16,0-1-1,0 0 1,24-24-16,-24 24 16,0 0-1,0 1 1</inkml:trace>
          <inkml:trace contextRef="#ctx0" brushRef="#br2" timeOffset="65880.6609">1842 2855 0,'-24'0'62,"0"0"-46,24 24-1,-24-24-15,24 24 0,-24-24 16,24 24 0,0 0-16,0 0 15,0 1 1,24-25 31,0 0-47,0-25 15,0 1 1,-24 0 0,24 24-16,-24-24 15,0 0 1,25 24-1,-25-24 1,0 48 78,0 0-79,0 0 1,24-24-16,-24 24 16,0 0-1,24-24 1,0 0 0,0 0-1</inkml:trace>
          <inkml:trace contextRef="#ctx0" brushRef="#br2" timeOffset="66310.2453">2229 2758 0,'-24'0'47,"0"24"-32,0 0 1,24 0 0,-24 1-16,24-1 15,0 0 1,0 0-1,0 0 1,24-24 0,0 0-1,0 0 1,0 0 0</inkml:trace>
        </inkml:traceGroup>
        <inkml:traceGroup>
          <inkml:annotationXML>
            <emma:emma xmlns:emma="http://www.w3.org/2003/04/emma" version="1.0">
              <emma:interpretation id="{571CE761-1F9A-4579-9416-E54D2A0F77DB}" emma:medium="tactile" emma:mode="ink">
                <msink:context xmlns:msink="http://schemas.microsoft.com/ink/2010/main" type="inkWord" rotatedBoundingBox="5377,18331 5880,18277 5909,18548 5406,18601"/>
              </emma:interpretation>
              <emma:one-of disjunction-type="recognition" id="oneOf6">
                <emma:interpretation id="interp6" emma:lang="" emma:confidence="0">
                  <emma:literal>es</emma:literal>
                </emma:interpretation>
                <emma:interpretation id="interp7" emma:lang="" emma:confidence="0">
                  <emma:literal>e</emma:literal>
                </emma:interpretation>
                <emma:interpretation id="interp8" emma:lang="" emma:confidence="0">
                  <emma:literal>ess</emma:literal>
                </emma:interpretation>
                <emma:interpretation id="interp9" emma:lang="" emma:confidence="0">
                  <emma:literal>ns</emma:literal>
                </emma:interpretation>
                <emma:interpretation id="interp10" emma:lang="" emma:confidence="0">
                  <emma:literal>ss</emma:literal>
                </emma:interpretation>
              </emma:one-of>
            </emma:emma>
          </inkml:annotationXML>
          <inkml:trace contextRef="#ctx0" brushRef="#br2" timeOffset="66909.2904">2447 2806 0,'24'-24'62,"0"24"-62,-24-24 16,25 24-16,-1-24 15,-24-1 17,-24 25-1,-1 0 0,1 0-15,0 0-1,24 25-15,-24-25 16,24 24-16,-24-24 0,-1 0 16,25 24-16,0 0 15,25 73 48,-1-97-48,0 0 1,0 0-16,0 0 16,1 0-16</inkml:trace>
          <inkml:trace contextRef="#ctx0" brushRef="#br2" timeOffset="67779.7634">2786 2637 0,'0'-24'62,"-24"24"-30,-1 24-17,1 24 32,121 1 31,-73-49-62,-24 24 0,0 0 15,24-24-16,-24 24 17,24-24-1,-24 24-15,-24-24 30,24 25-30,-24-25 0,24 24-1,-24-24-15,0 0 32,0 0-32,-1 0 15,1 0 1,24-24 15,-24 24-31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3:01.179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7D51B1B2-35CB-4422-B900-567E7BF2B1D8}" emma:medium="tactile" emma:mode="ink">
          <msink:context xmlns:msink="http://schemas.microsoft.com/ink/2010/main" type="writingRegion" rotatedBoundingBox="10582,15344 13402,15233 13492,17534 10672,17644"/>
        </emma:interpretation>
      </emma:emma>
    </inkml:annotationXML>
    <inkml:traceGroup>
      <inkml:annotationXML>
        <emma:emma xmlns:emma="http://www.w3.org/2003/04/emma" version="1.0">
          <emma:interpretation id="{C4A298A5-58C2-4E58-9140-B645EED85853}" emma:medium="tactile" emma:mode="ink">
            <msink:context xmlns:msink="http://schemas.microsoft.com/ink/2010/main" type="paragraph" rotatedBoundingBox="10582,15344 13394,15233 13455,16785 10642,168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664D60-7168-428E-8C24-EC2618BC02ED}" emma:medium="tactile" emma:mode="ink">
              <msink:context xmlns:msink="http://schemas.microsoft.com/ink/2010/main" type="line" rotatedBoundingBox="10573,15555 12865,15182 12998,15997 10706,16370"/>
            </emma:interpretation>
          </emma:emma>
        </inkml:annotationXML>
        <inkml:traceGroup>
          <inkml:annotationXML>
            <emma:emma xmlns:emma="http://www.w3.org/2003/04/emma" version="1.0">
              <emma:interpretation id="{A808838D-BC4A-46C4-A3EB-76B98CC7A9E2}" emma:medium="tactile" emma:mode="ink">
                <msink:context xmlns:msink="http://schemas.microsoft.com/ink/2010/main" type="inkWord" rotatedBoundingBox="10588,15652 10956,15592 11054,16191 10686,162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24 0,'25'-24'47,"-25"48"94,0 0-126,0 0-15,0 25 16,0-25-16,24 24 0,-24-23 16,0-1-16,0 0 15,0 0-15,0 0 16,0 1 0</inkml:trace>
          <inkml:trace contextRef="#ctx0" brushRef="#br0" timeOffset="1244.8933">0 0 0,'25'0'47,"-1"0"-16,0 0 0,0 0-15,194-24 125,-218-1-141,24 25 15,0 0 1,-24 25 78,0-1-79,0 0-15,0 0 16,0 0-16,0 1 15,-24-1-15,24 24 16,0-24-16,0 1 16,0-1-16,0 0 15,0 0-15,0 0 16,0 1 0,0-1-1,-266 0 282</inkml:trace>
          <inkml:trace contextRef="#ctx0" brushRef="#br0" timeOffset="2548.7171">218 387 0,'0'24'125,"-24"-24"-125,24 24 15,0 0 1,-24 1 0,24-1-1,0 0 1,-24-24-16,24 24 15,24-24 126,0 0-125,0 0-1,0 0 1,1 0 0,-1 0-1,0 0 1,0 0 15,0 0 0,-24-24 63,0 0-47,0 0-16,0-1 0,-24 25-31,0 0 16,24-24-16,-24 24 16,0 0-1,-1-24 1,1 0 62</inkml:trace>
          <inkml:trace contextRef="#ctx0" brushRef="#br0" timeOffset="14973.5049">146 145 0,'145'-24'109</inkml:trace>
          <inkml:trace contextRef="#ctx0" brushRef="#br0" timeOffset="15209.5655">146 145 0,'96'48'16</inkml:trace>
          <inkml:trace contextRef="#ctx0" brushRef="#br0" timeOffset="15380.3223">218 242 0,'73'0'47,"-49"0"-32</inkml:trace>
        </inkml:traceGroup>
        <inkml:traceGroup>
          <inkml:annotationXML>
            <emma:emma xmlns:emma="http://www.w3.org/2003/04/emma" version="1.0">
              <emma:interpretation id="{E0BD99F3-8718-4E21-AB9C-7CDFA4167C6F}" emma:medium="tactile" emma:mode="ink">
                <msink:context xmlns:msink="http://schemas.microsoft.com/ink/2010/main" type="inkWord" rotatedBoundingBox="11232,15448 12865,15182 12998,15997 11365,162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253.4009">2008 0 0,'49'-24'63,"-25"24"-63,0-25 16,0 25-1,0 0-15</inkml:trace>
          <inkml:trace contextRef="#ctx0" brushRef="#br0" timeOffset="18500.2956">1984 145 0,'48'0'47,"-23"0"-47,-1 0 16,0 0-1,-24 24 1</inkml:trace>
          <inkml:trace contextRef="#ctx0" brushRef="#br0" timeOffset="18681.5364">2032 290 0,'97'-48'47,"-73"48"-47,1 0 16</inkml:trace>
          <inkml:trace contextRef="#ctx0" brushRef="#br0" timeOffset="9413.2102">1911-121 0,'49'0'141,"-25"0"-141,0 0 0,0 0 15,1 0-15,-1 0 16,0 0-16,0 0 15,0 0-15,1 0 16,23 0-16,-24 0 16,0 0-16,-24-24 0,25 24 15,-1 0 1,-24 24 109,0 0-109,0 0-1,0 0-15,0 1 16,0-1-16,0 0 15,0 24-15,0-23 0,0-1 16,0 24 0,0-24-16,0 1 0,0-1 15,-24 0-15,24 0 16,0 0-16,0 1 16,0-1-1,-25-24 220,1 0-189,0 0-14,0 0-17,0 0 1,-1 0 15,1 0-15,0 0-1,0 0 1,0 0 0,-1 0-1,1 0 1,0 0 31,0 0 0,0 0-16,-1 0 94</inkml:trace>
          <inkml:trace contextRef="#ctx0" brushRef="#br0" timeOffset="13267.229">1621-363 0,'24'0'46,"1"0"-14,-1 24-17,0-24 1,0 0 0,0 0-1,1 0-15,-1 0 16,0 0-1,0 0-15,0 0 32,0 0-32,1-24 15,-1 24 1,0 0 0,0 0-1,0-24 1,1 24-1,-1 0 17,-24 24 171,-24 0-188,24 0 1,0 1 0,-25-1-1,25 0-15,0 0 16,0 0 0,0 1-16,0-1 15,0 0 1,0 0 15,0 0 0,0 0 1,0 1-17</inkml:trace>
          <inkml:trace contextRef="#ctx0" brushRef="#br0" timeOffset="17648.2872">1645-145 0,'73'96'0,"-25"-96"47,-23 0-32,-25-24-15,24 24 16</inkml:trace>
          <inkml:trace contextRef="#ctx0" brushRef="#br0" timeOffset="11946.7954">1573-339 0,'0'24'125,"0"1"-125,0-1 15,0 0 1,0 0-16,0 0 16,0 1-16,0-1 15,0 0-15,24 0 16,-24 0 0,24 0-1,-24 1-15,0-1 16,0 0-1,0 0-15,24 0 16,-24 1 0,0-1-1,0 0-15,0 0 16,0 0 0,0 1-1,25-25 1,-25 24-16,24 0 31,-24 0-15,0 0 31</inkml:trace>
          <inkml:trace contextRef="#ctx0" brushRef="#br0" timeOffset="10640.652">1645 218 0,'-24'0'63,"121"0"46,-73 0-109,25 0 16,-25 0-16,0 0 15,0 0-15,0 0 16,0 0 0,-24-25-16,25 25 15</inkml:trace>
          <inkml:trace contextRef="#ctx0" brushRef="#br0" timeOffset="17405.5392">1645-145 0,'49'0'47,"-25"0"-15,0 0-17</inkml:trace>
          <inkml:trace contextRef="#ctx0" brushRef="#br0" timeOffset="7694.6534">1863-169 0,'0'24'78,"0"0"-62,0 0 0,0 0-16,0 0 0,24 1 15,-24-1-15,0 24 16,0-24-16,24 25 16,-24-25-16,0 24 15,0-23-15,0-1 16,0 0-16,25 0 15</inkml:trace>
          <inkml:trace contextRef="#ctx0" brushRef="#br0" timeOffset="17856.8677">1670 121 0,'48'0'63,"-24"0"-47</inkml:trace>
          <inkml:trace contextRef="#ctx0" brushRef="#br1" timeOffset="25611.6728">750 484 0,'25'0'203,"-1"-25"-187,0 25-1,0-24 1,0 24-1,0 0 17,-24-24-32,25 24 15,-1 0 1,-24-24-16,24 24 16,0 0-1,0-24 1,1 24-1,-1 0-15,0-24 16,0 24-16,0-25 16,1 25-1,-1 0 17,-24-24-17,24 24-15,0 0 16,0-24-1,1 24 1,-1 0 31,-24-24-31,24 24-1,0 0 32,-48 0 31</inkml:trace>
          <inkml:trace contextRef="#ctx0" brushRef="#br1" timeOffset="26773.4677">1137 121 0,'25'0'125,"-1"0"-109,0 0-1,0 0-15,-24 24 16,24-24-16,1 0 16,-1 0-1,0 0 1,0 0 0,0 0-16,0 0 31,1 0 31,-25 24 48,0 0-63,0 1-16,-25-1-16,25 0 1,0 0-16,-24-24 0,24 24 16,0 1 15,-48 120 47,48-121 16,-24-24-94</inkml:trace>
        </inkml:traceGroup>
      </inkml:traceGroup>
      <inkml:traceGroup>
        <inkml:annotationXML>
          <emma:emma xmlns:emma="http://www.w3.org/2003/04/emma" version="1.0">
            <emma:interpretation id="{53E921A5-0BD1-4AFD-902D-D3E6AA01E10C}" emma:medium="tactile" emma:mode="ink">
              <msink:context xmlns:msink="http://schemas.microsoft.com/ink/2010/main" type="line" rotatedBoundingBox="10668,16262 13430,16154 13455,16785 10693,16893"/>
            </emma:interpretation>
          </emma:emma>
        </inkml:annotationXML>
        <inkml:traceGroup>
          <inkml:annotationXML>
            <emma:emma xmlns:emma="http://www.w3.org/2003/04/emma" version="1.0">
              <emma:interpretation id="{7C951863-E6DB-495B-9B0D-0078ED531644}" emma:medium="tactile" emma:mode="ink">
                <msink:context xmlns:msink="http://schemas.microsoft.com/ink/2010/main" type="inkWord" rotatedBoundingBox="10668,16262 10967,16250 10991,16848 10692,16859"/>
              </emma:interpretation>
            </emma:emma>
          </inkml:annotationXML>
          <inkml:trace contextRef="#ctx0" brushRef="#br0" timeOffset="5646.889">121 871 0,'25'0'141,"-1"0"-126,0 0 1,0 0 0,0 0-16,1 0 15,-1-24-15,0 24 16,0 0-1,0 0 17,-24 24 202,0 0-218,0 0-16,0 0 15,0 0 1,0 1-16,0-1 16,0 0-1,0 0-15,0 0 16,0 1-1,0-1-15,0 0 16,-145-24 250,121 0-251,0 24 1,0-24 15,-1 0 16,1 0-16,24 24 1,0-48 108,0 0-140,0 0 16,24 0-1,-24-1 1,0 1-16,0 0 16,0 0-16,0 0 15,0-1-15,0 1 16,-24-48 93</inkml:trace>
          <inkml:trace contextRef="#ctx0" brushRef="#br0" timeOffset="3764.5149">242 629 0,'0'-24'62,"0"48"63,0 0-109,0 0 0,0 0-1,0 1 1,0-1-1,0 0 1,0 0-16,0 0 31</inkml:trace>
          <inkml:trace contextRef="#ctx0" brushRef="#br0" timeOffset="16447.4524">267 992 0,'-25'72'0,"170"-96"78</inkml:trace>
          <inkml:trace contextRef="#ctx0" brushRef="#br0" timeOffset="16221.2989">267 992 0,'24'0'63,"0"0"-63,0 0 15,0 0 1,0 0-16,-24-25 16</inkml:trace>
        </inkml:traceGroup>
        <inkml:traceGroup>
          <inkml:annotationXML>
            <emma:emma xmlns:emma="http://www.w3.org/2003/04/emma" version="1.0">
              <emma:interpretation id="{61107F43-F578-48E1-8019-05F22ADEE6BF}" emma:medium="tactile" emma:mode="ink">
                <msink:context xmlns:msink="http://schemas.microsoft.com/ink/2010/main" type="inkWord" rotatedBoundingBox="11414,16234 13430,16155 13455,16785 11439,1686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41451.8278">847 701 0,'0'25'171,"0"-1"-155,0 0-16,0 0 16,0 0-16,0 1 0,0-1 15,0 0-15,0 0 16,0 0-16,0 0 16,0 1-16,0-1 15,0 0 1,0 0-16,0 0 15</inkml:trace>
          <inkml:trace contextRef="#ctx0" brushRef="#br1" timeOffset="42673.1291">847 677 0,'24'0'94,"0"0"-78,1-24-1,-1 24-15,0 0 16,0 0-16,0 0 16,1 0-1,-1 0-15,0 0 32,-24 24-17,24-24 1,-24 24-16,0 1 15,0-1 1,24-24-16,-24 24 16,0 0-1,0 0 1,-24 1 15,0-25-31,0 0 16,0 0-1,-1 0-15,1 24 16,0-24-16,0 0 16,0 0-1,48 0 142,0 0-126,-24 24-31,24-24 15,-24 24-15,24-24 16,-24 24-16,25 0 16,-1 1-1,-24-1 1,24-24-16,-24 24 16,24-24-1,-24 24-15,0 0 31</inkml:trace>
          <inkml:trace contextRef="#ctx0" brushRef="#br1" timeOffset="43632.7717">1210 847 0,'0'24'63,"24"-24"-32,0 0 0,1 0 0,-1 0-31,0 0 32,-24-24-1,0-1-16,-24 1 17,0 24 30,-1 0-46,1 0-1,0 0 17,24 24-17,0 1 17,-24-25-17,24 24-15,0 0 16,0 0-1,0 0-15,0 0 0,0 1 16,24-1-16,0 0 16,-24 0-1,24-24 1,-24 24-16,25-24 16,-1 0-1</inkml:trace>
          <inkml:trace contextRef="#ctx0" brushRef="#br1" timeOffset="44854.3719">1476 798 0,'24'0'78,"0"0"-63,1 0 1,-1 0-16,0 0 16</inkml:trace>
          <inkml:trace contextRef="#ctx0" brushRef="#br1" timeOffset="44503.8581">1645 629 0,'0'-24'63,"-24"24"-47,0 0 15,24 24-16,-24-24-15,24 24 0,-24 0 16,24 25-16,0-25 16,0 0-16,0 0 15,0 0-15,0 25 16,0-25-16,0 0 16,0 0-16,0 0 15,0 1-15,0-1 16,0 0-16,0 0 15,0 0 1,24-24-16,-24 25 16,0-1-1,0 0 1,0 0-16</inkml:trace>
          <inkml:trace contextRef="#ctx0" brushRef="#br1" timeOffset="45438.6028">1718 871 0,'24'72'62,"-24"-48"-62,24-24 16,-24 25-16,25-1 31,-1-24 0,0 0 1,-24-24-32,24 24 15,-24-25-15,0 1 16,0 0-16,24 0 0,-24 0 31,-24 24 0</inkml:trace>
          <inkml:trace contextRef="#ctx0" brushRef="#br1" timeOffset="46338.0018">2129 798 0,'0'-24'47,"-24"24"-31,0 0 15,24 24-15,-24-24-16,24 24 15,-25-24-15,25 25 16,0-1 0,0 0-1,0 0 17,25-24-17,-1 0 1,0 0-16,0 0 15,0 24 17,-24 0 30,0 49 32,-24-73-94,0 24 16,0-24-1,0 0 1,-1 0-1,1-24 17,24 0-17,0 0 17</inkml:trace>
          <inkml:trace contextRef="#ctx0" brushRef="#br1" timeOffset="47186.1596">2274 871 0,'25'0'62,"-1"0"-46,0 0 0,0 0-1,0 0 1,-24-24 15,0-1 0,0 1 1,-24 24-1,0 0-16,0 0 17,0 0 15,24 24-32,-25-24-15,25 25 16,-24-1-1,24 0 1,0 0 0,0 0-1,0 0 1,49 73 46,-25-97-62,0 0 16,0 0 0,0 0-16</inkml:trace>
          <inkml:trace contextRef="#ctx0" brushRef="#br1" timeOffset="48198.6789">2613 847 0,'-73'72'47,"49"-48"-32,24 0 1,121 49 125,-97-121-141,1 23 0,-25 1 15,24 0-15,-24 0 16,0 0-16,24-25 15,-24 25-15,0 0 16,0 0-16,0 0 16,0-1-16,0 1 15,0 0-15,0 0 0,24 0 16,-24-1 0,0 1-16,0 0 0,0 0 31,0 48 94,0 0-125,0 0 15,-24 1-15,24 23 16,0-24-16,-24 0 16,24 25-16,0-25 0,0 0 15,0 0-15,0 25 16,0-25 0,0 0-16,0 0 0,0 0 15,0 1 1,0-1-16,24-24 31,-24 24-31,24-24 16,0 0-16,25-24 0,-25 0 31</inkml:trace>
        </inkml:traceGroup>
      </inkml:traceGroup>
    </inkml:traceGroup>
    <inkml:traceGroup>
      <inkml:annotationXML>
        <emma:emma xmlns:emma="http://www.w3.org/2003/04/emma" version="1.0">
          <emma:interpretation id="{813F8740-D84D-4309-B65E-54832A6428EC}" emma:medium="tactile" emma:mode="ink">
            <msink:context xmlns:msink="http://schemas.microsoft.com/ink/2010/main" type="paragraph" rotatedBoundingBox="11349,16896 13470,16856 13483,17561 11362,176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CFEBB82-C4FC-4676-AF5B-A276A000881D}" emma:medium="tactile" emma:mode="ink">
              <msink:context xmlns:msink="http://schemas.microsoft.com/ink/2010/main" type="line" rotatedBoundingBox="11349,16896 13470,16856 13483,17561 11362,17601"/>
            </emma:interpretation>
          </emma:emma>
        </inkml:annotationXML>
        <inkml:traceGroup>
          <inkml:annotationXML>
            <emma:emma xmlns:emma="http://www.w3.org/2003/04/emma" version="1.0">
              <emma:interpretation id="{23D181FC-6412-49E1-8F4A-836FBD727A7C}" emma:medium="tactile" emma:mode="ink">
                <msink:context xmlns:msink="http://schemas.microsoft.com/ink/2010/main" type="inkWord" rotatedBoundingBox="11349,16933 13153,16899 13166,17567 11362,1760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50457.2432">799 1282 0,'24'0'125,"0"0"-109,0 0-16,0 0 15,1 0 1,-1 0-1,-24 24 1,24-24-16,0 0 16,-24 24 15,0 1-15,0-1-1,0 0 1,0 0-1,-24-24 1,24 24-16,-24-24 0,0 0 16,24 24-16,-25-24 15,1 0 1,169 73 203,-120-49-204,-25 0 17,0 1-17,-25-1 16,25 0-31,-24-24 16,24 24 0,-24-24-16,0 0 15,0 0 1,-1 0-16,1 0 16,0 0-1,0 0 32,24-24 0</inkml:trace>
          <inkml:trace contextRef="#ctx0" brushRef="#br1" timeOffset="49265.0187">775 1355 0,'0'24'78,"0"0"-78,0 0 16,0 0-16,0 0 16,0 1-16,0-1 15,0 0-15,0 73 32,0 0 46</inkml:trace>
          <inkml:trace contextRef="#ctx0" brushRef="#br1" timeOffset="51408.8384">1186 1500 0,'24'0'62,"0"0"-30,0 0-17,1-25 17,-1 25-17,-24-24-15,-24 24 63,-1 0-63,1 0 47,0 0-16,0 0 0,0 24 0,24 1-15,-25-25 0,25 24-16,0 0 15,-24-24-15,24 24 16,0 0-1,0 1 1,0-1 0,0 0-16,0 0 15,24-24 1,-24 24-16,25-24 16,-1 25-1,0-25 1,0 0-16,25 0 0,-25-25 15,-24 1 1</inkml:trace>
          <inkml:trace contextRef="#ctx0" brushRef="#br1" timeOffset="52361.4076">1549 1451 0,'-73'73'62,"73"-49"-62,-24-24 16,24 24 0,0 0-16,0 1 15,0-1 1,0 0 0,24-24 15,0 0-16,0 0-15,1 0 16,-1-24-16,0 0 16,-24-1-16,24 1 15,-24 0-15,24 0 0,-24 0 16,0-1 0,0 1-1,0 48 110,-48 218-31,48-217-94,0-1 16,0 0-16,0 0 15,0 0 1,-24 1-16,24-1 15,0 0-15,0 0 16</inkml:trace>
          <inkml:trace contextRef="#ctx0" brushRef="#br1" timeOffset="52780.1098">1476 1742 0,'24'0'63,"0"0"-63,1 0 16,-1-25-1,0 25 1,0 0-16,0-24 15</inkml:trace>
          <inkml:trace contextRef="#ctx0" brushRef="#br1" timeOffset="53495.069">1839 1403 0,'0'24'62,"0"0"-62,0 0 16,0 1 0,0-1-16,0 0 15,0 0-15,24 0 16,-24 1 15,24-25-31,0 0 16,1-25-1,-1 25 1,0-24-16,-24 0 0,24 0 16,-24 0-1,0-1 17</inkml:trace>
          <inkml:trace contextRef="#ctx0" brushRef="#br1" timeOffset="54439.2963">2129 1572 0,'-24'0'62,"48"0"-30,0 0-32,1-24 15,-1 0 1,0 0-16,0 24 16,-24-25-16,0 1 15,-24 24 32,0 0-47,0 0 31,-1 24 1,1-24-1,24 25-16,0-1 1,-24 0 0,24 0-1,0 0-15,0 1 16,0-1 0,0 0-1,0 0-15,24-24 16,-24 24-16,24-24 0,1 0 15,-1 0 1,0 0-16,0 0 16,-24-24-1</inkml:trace>
          <inkml:trace contextRef="#ctx0" brushRef="#br1" timeOffset="55308.6882">2516 1403 0,'-48'24'47,"24"-24"-32,24 24 1,-25-24 0,25 24-1,0 1 1,0-1-1,0 0 1,25-24-16,-1 0 16,0 0-1,0 24 1,0-24 0,1 0 15,-25 24-16,0 1 64,-170-1 77,170-48-125</inkml:trace>
        </inkml:traceGroup>
        <inkml:traceGroup>
          <inkml:annotationXML>
            <emma:emma xmlns:emma="http://www.w3.org/2003/04/emma" version="1.0">
              <emma:interpretation id="{5600C92C-F3A1-4B8F-B2A5-1AE3CCE702AF}" emma:medium="tactile" emma:mode="ink">
                <msink:context xmlns:msink="http://schemas.microsoft.com/ink/2010/main" type="inkWord" rotatedBoundingBox="13232,17030 13473,17025 13474,17054 13232,17058"/>
              </emma:interpretation>
              <emma:one-of disjunction-type="recognition" id="oneOf4"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r</emma:literal>
                </emma:interpretation>
                <emma:interpretation id="interp8" emma:lang="" emma:confidence="0">
                  <emma:literal>&lt;</emma:literal>
                </emma:interpretation>
              </emma:one-of>
            </emma:emma>
          </inkml:annotationXML>
          <inkml:trace contextRef="#ctx0" brushRef="#br1" timeOffset="56261.4814">2661 1379 0,'-24'0'63,"48"0"-48,-24 24-15,25-24 16,-1 0-16,24 0 16,-24 0-16,25 0 15,-25 0-15,0 0 16</inkml:trace>
        </inkml:traceGroup>
        <inkml:traceGroup>
          <inkml:annotationXML>
            <emma:emma xmlns:emma="http://www.w3.org/2003/04/emma" version="1.0">
              <emma:interpretation id="{E218F450-5B4E-43BA-8ECD-50AC6D5FC5F4}" emma:medium="tactile" emma:mode="ink">
                <msink:context xmlns:msink="http://schemas.microsoft.com/ink/2010/main" type="inkWord" rotatedBoundingBox="13296,16860 13442,16857 13450,17318 13305,17321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55931.1943">2710 1209 0,'24'0'62,"-24"25"-46,0-1 0,0 0-16,0 0 0,0 25 15,0-25-15,-24 24 16,24-24-16,0 25 15,0-25-15,0 0 16,0 0-16,0 0 16,0 1-16,0-1 15,0 0-15,24-24 47,0 0-31,0 0-16,1-24 15,-1 24-15,0 0 16,-24-24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8:59.372"/>
    </inkml:context>
    <inkml:brush xml:id="br0">
      <inkml:brushProperty name="width" value="0.05292" units="cm"/>
      <inkml:brushProperty name="height" value="0.05292" units="cm"/>
      <inkml:brushProperty name="color" value="#833C0B"/>
      <inkml:brushProperty name="fitToCurve" value="1"/>
    </inkml:brush>
  </inkml:definitions>
  <inkml:traceGroup>
    <inkml:annotationXML>
      <emma:emma xmlns:emma="http://www.w3.org/2003/04/emma" version="1.0">
        <emma:interpretation id="{6BFD3574-99DC-48B8-87E6-9DE8D0A5DDA6}" emma:medium="tactile" emma:mode="ink">
          <msink:context xmlns:msink="http://schemas.microsoft.com/ink/2010/main" type="inkDrawing" rotatedBoundingBox="21800,7188 23443,7350 23438,7399 21795,7237" shapeName="Other"/>
        </emma:interpretation>
      </emma:emma>
    </inkml:annotationXML>
    <inkml:trace contextRef="#ctx0" brushRef="#br0">0 0 0,'24'0'281,"0"0"-266,0 0 1,0 0 15,1 0-15,-1 0 15,0 0-15,0 0-1,0 0 1,1 0 0,-1 0-1,0 0-15,0 0 16,0 0 0,0 0-1,1 24 1,-1-24-1,0 0 1,0 0 0,0 0-16,1 0 15,-1 0 1,-24 24 0,24-24-16,0 0 15,0 0 1,1 0-1,-1 0 1,0 0 0,0 0-16,0 0 15,1 0 1,-1 0-16,0 0 0,0 0 16,0 0-16,-24 24 15,24-24-15,1 0 16,-1 0-1,0 0 1,0 0 0,0 0-1,1 0 17,-1 0-1,0 0-16,0 0 1,0 0-16,1 0 16,-1 0-1,0 0 17,-24 24-17,24-24-15,0 0 31,1 0-15,-1 0 31,0 0-47,0 25 16,0-25-1,0 0 1,1 0 31,-1 0-16,-24 24-15,24-24-16,0 0 31,0 0 16,1 0-32,-1 0 17,0 0 14,0 0-14,0 0-17,1 0 79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4:27.096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BBB35F31-C20B-45F6-AE5C-7BDAFC5265E0}" emma:medium="tactile" emma:mode="ink">
          <msink:context xmlns:msink="http://schemas.microsoft.com/ink/2010/main" type="writingRegion" rotatedBoundingBox="26630,12834 26238,14620 25243,14402 25634,12616">
            <msink:destinationLink direction="with" ref="{11C9C0F6-18D3-471A-9EFE-E7933D46CD0C}"/>
          </msink:context>
        </emma:interpretation>
      </emma:emma>
    </inkml:annotationXML>
    <inkml:traceGroup>
      <inkml:annotationXML>
        <emma:emma xmlns:emma="http://www.w3.org/2003/04/emma" version="1.0">
          <emma:interpretation id="{25841D30-65C0-4A8E-955B-AA87CE100C83}" emma:medium="tactile" emma:mode="ink">
            <msink:context xmlns:msink="http://schemas.microsoft.com/ink/2010/main" type="paragraph" rotatedBoundingBox="26630,12834 26238,14620 25243,14402 25634,126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204BE6-E846-4AA2-B9E6-817811AC1D19}" emma:medium="tactile" emma:mode="ink">
              <msink:context xmlns:msink="http://schemas.microsoft.com/ink/2010/main" type="line" rotatedBoundingBox="26630,12834 26238,14620 25243,14402 25634,12616"/>
            </emma:interpretation>
          </emma:emma>
        </inkml:annotationXML>
        <inkml:traceGroup>
          <inkml:annotationXML>
            <emma:emma xmlns:emma="http://www.w3.org/2003/04/emma" version="1.0">
              <emma:interpretation id="{8212DE7A-D794-40E4-BF20-56BE51C63D4C}" emma:medium="tactile" emma:mode="ink">
                <msink:context xmlns:msink="http://schemas.microsoft.com/ink/2010/main" type="inkWord" rotatedBoundingBox="26630,12834 26238,14620 25243,14402 25634,126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-659-532 0,'24'0'47,"0"-25"-31,24 1 0,-23 24-16,-1 0 0,-24 24 46,0 1-30,24-25 0,0 0-1,0 0 1,1 0-16,-1-25 16,48 1 30</inkml:trace>
          <inkml:trace contextRef="#ctx0" brushRef="#br0" timeOffset="10198.9275">-103 218 0,'-24'0'47,"24"-25"-31,-24 25 46,-1 0-46,25-24 0,-24 24-16,0 0 47,24-24-32,-24 24-15,0 0 31,24-24-31,-24 24 16,-1 0 15,25-24-15,-24 24 15,0 0 0,0-25-15,0 25 0,-1 0-1,1 0 1,0 0 0,0 0-1,0 0 1,-1 0-1,1 0 1,0 0 15,0 0-15,0 0 15,-1 25-15,1-25-1,0 24 1,0-24 0,0 24-1,0-24 17,24 24-17,-25-24-15,1 0 16,24 24-1,-24-24-15,0 0 16,24 25-16,-24-25 16,-1 0-1,25 24-15,-24-24 16,24 24 0,-24-24 15,24 24-31,-24 0 15,24 0 1,0 1 15,-24-25-31,24 24 16,0 0 0,0 0-1,0 0 1,0 1-1,0-1 1,0 0 0,0 0-1,24 0-15,-24 1 16,24-1 0,0 0-16,0-24 15,-24 24 1,25-24-16,-1 0 0,-24 24 15,24-24-15,0 0 16,-24 25-16,24-25 16,1 0-16,-1 0 15,0 24 1,0-24 0,0 0 15,0 0-16,1 0 1,-1 0-16,0 0 16,0 0-1,0 0 1,-24-24 0,25 24-1,-25-25 1,24 25-1,-24-24-15,24 0 32,-24 0-17,24 24 1,-24-24-16,0-1 16,24 25-16,-24-24 15,25 0 1,-25 0-1,24 0 17,0-1-17,0 25 1,-24-24 0,24 24-1,1-24 1,-1 24-1,-24-24-15,24 24 16,0-24 0,0-1 15,0 25 0,-24-24-15,25 24-1,-1 0 1,0 0 15,0 0-15,0-24 0,1 24-16</inkml:trace>
          <inkml:trace contextRef="#ctx0" brushRef="#br0" timeOffset="-4348.8947">-563-968 0,'-24'0'140,"0"0"-109,0 24-15,0-24 0,24 25-1,-25-25 1,1 24 15,0 0 0,24 0-15,-24-24-16,0 24 31,0 1-15,24-1 0,-25 0 15,25 0-16,0 0 1,-24 0-16,24 1 16,0-1-16,-24 0 15,24 0 1,0 0-16,0 1 16,0-1-1,0 0 1,0 0-1,0 0 1,24 1-16,0-1 16,-24 0-1,25 0 1,-25 0 0,24-24-16,-24 25 15,24-25 1,-24 24-16,24-24 0,-24 24 15,24-24 1,-24 24 0,24-24-16,1 0 15,-1 24 1,0-24-16,0 0 16,0 0-1,1 24-15,-1-24 16,0 0-1,0 0 1,0 0 0,-24 25-16,25-25 15,-1 0-15,0 0 16,0 0 0,0 0-16,1 0 15,-1 0 1,0 0-1,0 0 17,0 0-17,0 0 1,1 0 0,-1 0-1,0 0 16,-24 24-31,24-24 16,-24 24 31,24-24 0,-24 24-16,25-24-15</inkml:trace>
          <inkml:trace contextRef="#ctx0" brushRef="#br0" timeOffset="11046.636">-466 242 0,'49'0'47,"-25"0"-47,0 0 16,0 24-1</inkml:trace>
          <inkml:trace contextRef="#ctx0" brushRef="#br0" timeOffset="10903.7601">-659 290 0,'48'-24'62,"-24"24"-62,0 0 16,1 0 0,-1-24-16,0 24 15</inkml:trace>
          <inkml:trace contextRef="#ctx0" brushRef="#br0" timeOffset="11428.743">-611 363 0,'97'-25'63,"-73"1"-47,0 24-1,-24 24 48,0 1-48,0-1 1</inkml:trace>
          <inkml:trace contextRef="#ctx0" brushRef="#br0" timeOffset="11856.1485">-732 532 0,'-24'0'63,"48"0"-48,0 0 1,25 0 0,-25 0-16,0 0 15,0 0 1,-24 24 31,0 0-32,0 1 1</inkml:trace>
          <inkml:trace contextRef="#ctx0" brushRef="#br0" timeOffset="-2017.6232">-538-992 0,'24'0'281,"0"0"-266,0 0 1,0 0 0,1 0-1,-1 0 1,0-24 0,0 24-16,0 0 15,1 0 1,-1 0-1,24 24 17,-24-24-17,0 24 1,1 0 0,-1-24-1,-24 25 1,0-1-1,24-24-15,-24 24 16,24 0 0,-24 0-1,0 1 1,24-25 0,-24 24-16,0 0 31,0 0-16,0 0 1,25 0 0,-25 1-1,0-1 17,0 0-17,0 0 1,0 0 15,0 1 0,0-1-15,0 0 0,0 0-1,-25 0 16,25 1-15,0-1 0,0 0-1,0 0 1,0 0 0,0 1-1,0-1 16,0 0-15,0 0 0,0 0-1,0 0 1,0 1 15,0-1 0,25-24-31,-1 24 32,-24 0 15</inkml:trace>
          <inkml:trace contextRef="#ctx0" brushRef="#br0" timeOffset="-518.4798">-635-678 0,'24'-24'78,"0"0"-62,0 0 0,1 24-1,-25 24 32,0 0-31,24-24-16,0 24 15,0-24 1,0 0 0,1 0-16,23-24 15,-24 24-15,0-24 16,1 24-1,-1 0 79,0 0-78</inkml:trace>
          <inkml:trace contextRef="#ctx0" brushRef="#br0" timeOffset="359.6102">-563-411 0,'121'-25'31,"-96"25"16,-25 25-31,0-1-1,0 0 1,24-24 0,0 0-1,0 0 1,0-24-16,-24 0 0,25 24 15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4:11.593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6D19AC53-209E-4151-9E9E-7D3E7A6034AA}" emma:medium="tactile" emma:mode="ink">
          <msink:context xmlns:msink="http://schemas.microsoft.com/ink/2010/main" type="writingRegion" rotatedBoundingBox="25954,14117 27836,12616 28630,13612 26748,15112"/>
        </emma:interpretation>
      </emma:emma>
    </inkml:annotationXML>
    <inkml:traceGroup>
      <inkml:annotationXML>
        <emma:emma xmlns:emma="http://www.w3.org/2003/04/emma" version="1.0">
          <emma:interpretation id="{1B0F9E87-85B2-42EB-B0B5-A59FB16C6913}" emma:medium="tactile" emma:mode="ink">
            <msink:context xmlns:msink="http://schemas.microsoft.com/ink/2010/main" type="paragraph" rotatedBoundingBox="25954,14117 27836,12616 28630,13612 26748,151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61D2E1-7A1D-4285-917B-28B56996F677}" emma:medium="tactile" emma:mode="ink">
              <msink:context xmlns:msink="http://schemas.microsoft.com/ink/2010/main" type="line" rotatedBoundingBox="25954,14117 27836,12616 28630,13612 26748,15112"/>
            </emma:interpretation>
          </emma:emma>
        </inkml:annotationXML>
        <inkml:traceGroup>
          <inkml:annotationXML>
            <emma:emma xmlns:emma="http://www.w3.org/2003/04/emma" version="1.0">
              <emma:interpretation id="{C21ABC5D-CD4E-4100-9356-A5AB27A20858}" emma:medium="tactile" emma:mode="ink">
                <msink:context xmlns:msink="http://schemas.microsoft.com/ink/2010/main" type="inkWord" rotatedBoundingBox="25954,14117 27836,12616 28630,13612 26748,151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260 242 0,'24'0'62,"0"0"-62,0 0 78,-24 24-62,25-24-16,-1 0 16,0 0-1,0 0-15,0 0 16,1 0-16,-1 0 16,0 0-1,0 0-15,0 0 16,1 0-16,-1 0 15</inkml:trace>
          <inkml:trace contextRef="#ctx0" brushRef="#br0" timeOffset="1471.3171">236 774 0,'48'0'62,"-24"0"-62,0 24 16,1 0 15,-25 0-15,0 1-1,0-1-15,24-24 63,0 0-63,0 0 0,0 0 15,1 0-15,23-24 16,-24 24-16,0 0 16,1 0-16,-1 0 15</inkml:trace>
          <inkml:trace contextRef="#ctx0" brushRef="#br1" timeOffset="20660.7533">1010 48 0,'24'0'62,"0"0"-31,0 0 1,1 0-17,-25 24-15,24-24 16,-24 25-1,24-25 1,24 24 31,-23-24-31,-1 0-1,-24 24-15,24-24 16,0 0-16,-24 24 15,24-24-15,0 0 16,1 0 0,-1 0-1,0 0 1,0 0-16,0 0 16,1 0-1,-1 0-15,0 0 31,0 0-15,0 0 0,1-24-16,-1 24 15,-24-24 1,24 24 0,0-24-1,0 24 1,-24-25-1,25 25-15,-1 0 16,-24-24-16,24 24 16,0-24-16,0 24 15,0-24 1,1 24 0,-1-24-16,0 24 15,-24-25-15,24 25 31,-24-24-31,24 24 16,-24-24 0,25 24-1,-1-121 79,-24 97-94,0 0 31,0 0-15,0-1 0,0 1 15,0 0-16,0 0 17,-24 24-32,24-24 15,-25-1 17,1 1-1,0 0 0,0 0 0,0 24 1,-1 0-17,1 0 1,24-24-1,-24 24 1,0 0 15,24-25-31,-24 25 32,0 0-1,-1 0-16</inkml:trace>
          <inkml:trace contextRef="#ctx0" brushRef="#br1" timeOffset="19057.0964">1856-581 0,'-24'0'94,"0"0"-63,0 0-15,0 0 0,0 0 15,-1 0-15,1 0-1,0 0 1,0 0-1,0 0 1,-1 0 0,1 0-1,0 0 1,0 0 15,24 24-15,-24-24-1,-1 0 1,25 25-16,-24-25 31,24 24-31,-24 0 16,0 0 0,24 0 15,-24 1-16,24-1 1,0 0 15,-25-24-31,25 24 16,0 0 0,0 1 15,-24-1-16,24 0 1,0 0 15,0 0 1,-24 0-1,24 1-16,0-1 17,-24-24-17,24 24 1,-24-24-16,24 24 16,-24-24-16,-1 24 15,1-24 16,24 25-15,-24-25 15,0 0 1,24 24-17,-24-24 1,-1 0-1,25 24 1,-24-24-16,0 0 63,0 0-32</inkml:trace>
          <inkml:trace contextRef="#ctx0" brushRef="#br1" timeOffset="22011.053">1518-73 0,'24'0'78,"0"0"-63,25 0-15,-25 0 16,0 0-16,0 0 16</inkml:trace>
          <inkml:trace contextRef="#ctx0" brushRef="#br1" timeOffset="21344.8931">1494-315 0,'72'-48'63,"-48"48"-16,1 0-32,-1 24 1,0-24-16,0 0 16,0 0-16,1 0 31,-1 0 0,0 0-15,0 0-1,0 0-15,0 0 16,-24 24 15,0 1-15</inkml:trace>
          <inkml:trace contextRef="#ctx0" brushRef="#br1" timeOffset="21735.1272">1566-218 0,'24'0'62,"1"0"-46,-1 0 0,24 24 93</inkml:trace>
          <inkml:trace contextRef="#ctx0" brushRef="#br0" timeOffset="-826.4038">115-49 0,'-24'0'63,"48"0"62,-24 25-94,24-25-31,0 0 47,291 24 141,-291-24-188,0 0 15,0 0-15,0 0 16,1 0-1,-1 0 1,0 0 0,0 0-1,0 0-15,1 0 16,-1 0-16,0 0 16,0 0-16,0 0 46,0 0-14,1 0-17,-1 0 1,0 0 46,-24 24 63,-24 0-109,24 0 0,0 1-16,0-1 15,-24-24-15,24 24 16,0 0-16,-25 0 16,25 1-16,0-1 15,0 0-15,-24 0 0,24 24 16,0-23-16,0-1 15,0 0-15,0 0 16,0 0-16,0 1 16,-24-1-16,24 0 15,0 0-15,0 0 16,0 1-16,0-1 16,0 0-16,-24 0 15,24 0-15,0 1 16,0-1-1,0 0-15,0 0 16,0 0 0,0 0-16,0 1 15,0-1 1,0 0 0,0 0-1,0 0 1,0 1-1,0-1 1,0 0 15,-24-24 94,0 0-78,-1 0-31,1 0-1,0 0 1,0 0-16,0 0 16,-1-24-1,1 24 1,0 0-16,0 0 16,0 0-1,-1 0 1,1 0-1,0 0 1,0 0 15,0 0-15,-1 0 15,1 0-31,0 0 31,0 0-15,0 0 0,0 0 15,-1 0-15,1 0 15,0 0-16,0 0 17,0 0 61,-1 0-77,25-24 31,25-1-31</inkml:trace>
          <inkml:trace contextRef="#ctx0" brushRef="#br0" timeOffset="960.9747">260 605 0,'-24'0'47,"48"0"-31,0 0 0,0 0-1,0 0-15,1 0 16,-1 0-16,0 0 15,0 0 1,-24 24 0,24-24-16,1 0 31,-1 0-31,0 0 16</inkml:trace>
          <inkml:trace contextRef="#ctx0" brushRef="#br0" timeOffset="546.1505">187 411 0,'73'0'62,"-49"0"-46,-24 24 15,24 0-15,-24 1-1,24-25-15,1 0 16,-1 0 0,0-25-1,0 25-15,0-24 16,-24 0-16,25 24 0,-1 0 15,0 0 17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4:51.78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A795D768-3B19-459B-A114-7D063D72F1D1}" emma:medium="tactile" emma:mode="ink">
          <msink:context xmlns:msink="http://schemas.microsoft.com/ink/2010/main" type="writingRegion" rotatedBoundingBox="25234,14876 27872,14907 27866,15411 25228,15379"/>
        </emma:interpretation>
      </emma:emma>
    </inkml:annotationXML>
    <inkml:traceGroup>
      <inkml:annotationXML>
        <emma:emma xmlns:emma="http://www.w3.org/2003/04/emma" version="1.0">
          <emma:interpretation id="{08523589-DCD4-4206-BBFF-E5A87EEC75B2}" emma:medium="tactile" emma:mode="ink">
            <msink:context xmlns:msink="http://schemas.microsoft.com/ink/2010/main" type="paragraph" rotatedBoundingBox="25234,14876 27872,14907 27866,15411 25228,15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A23067-6B50-4791-B9E5-B2F0DE0F3704}" emma:medium="tactile" emma:mode="ink">
              <msink:context xmlns:msink="http://schemas.microsoft.com/ink/2010/main" type="line" rotatedBoundingBox="25234,14876 27872,14907 27866,15411 25228,15379"/>
            </emma:interpretation>
          </emma:emma>
        </inkml:annotationXML>
        <inkml:traceGroup>
          <inkml:annotationXML>
            <emma:emma xmlns:emma="http://www.w3.org/2003/04/emma" version="1.0">
              <emma:interpretation id="{962D9017-1B6C-48E2-A051-BC062A494BDC}" emma:medium="tactile" emma:mode="ink">
                <msink:context xmlns:msink="http://schemas.microsoft.com/ink/2010/main" type="inkWord" rotatedBoundingBox="25238,15003 27154,15086 27139,15434 25223,153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308 1500 0,'49'0'47,"-25"0"-16,0 0-15,0-25 0,0 25-1,-24-24-15,0 0 31,0 0 1,-24 24-1,0 0-15,0 0-1,0 0 16,24 24-15,-25-24 0,1 24-1,24 0-15,-24 1 16,24-1 0,0 0-1,0 0 1,0 0-1,0 1 1,24-25-16,0 0 16,49 24 31</inkml:trace>
          <inkml:trace contextRef="#ctx0" brushRef="#br0" timeOffset="792.2254">574 1451 0,'0'24'47,"0"1"-31,0-1-1,0 0 1,0 0 15,97-48 63,-73 0-94,-24 0 0,25 24 16,-25 24 93,0 0-93,24-24-1,-24 24-15,0 0 32,0 1-17,0-1 1</inkml:trace>
          <inkml:trace contextRef="#ctx0" brushRef="#br0" timeOffset="-4000.2418">-732 1282 0,'-24'0'156,"0"0"-140,0 0 0,-1 0-1,1 0 1,0 0 0,0 0-1,0 0-15,-1 0 16,1 0-1,0 0 1,24 24 0,-24-24-16,0 0 15,-1 0 1,25 24-16,-24-24 16,0 0 15,24 24-16,-24 1 1,24-1 0,-24 0-1,24 0 1,0 0 0,0 1-16,0-1 15,0 0 1,24-24-1,-24 24-15,24-24 16,-24 24 0,24-24-16,0 0 15,25 0 1,-25 0-16,0 0 16,0 0-1,-24 25-15,25-25 0,-1 0 16,0 0-1,-24-25 64</inkml:trace>
          <inkml:trace contextRef="#ctx0" brushRef="#br0" timeOffset="-3078.2048">-732 1475 0,'-24'25'110,"0"-1"-95,24 0 1,-24 0-16,24 0 16,0 1-1,24-25 16,0 0-31,0 0 16,0 0 0,0 0-16,1 0 15,-1 0 1,-24-25-16,24 25 16,-24-24-1,0 0-15,24 24 16,-24-24-16,0 0 15,0-1-15,0 1 16,0 0 0,-24 0-1,0 24 1,0 0-16,-1 0 16,1 0-1,0 0-15,24 24 16,-24-24-16</inkml:trace>
          <inkml:trace contextRef="#ctx0" brushRef="#br0" timeOffset="-1804.0333">-442 1451 0,'0'145'172,"0"-120"-172,25-25 31,-1 0 1,-24-25-1,24 25-31,-24-24 15,24 24-15,-24-24 16,24 0-16,-24 0 16,25 48 109,-25 0-110,0 0 1,24-24 46,0 0-46,-24-24-16,24 0 31,0 24-15,-24-24-16,24-1 16,-24 50 93,0-1-93,0 0-1,0 0-15,0 0 16</inkml:trace>
          <inkml:trace contextRef="#ctx0" brushRef="#br0" timeOffset="-737.0735">-55 1451 0,'0'24'78,"0"1"-78,0-1 16,0 0 0,0 0-1,0 0 1,25-24 0,-1 0 46,-24-24-46,24 0-1,-24 0 17,24 24-32,-24 24 140,0 0-124,24-24-1,25-24 48,-1-24 15,-48 72 31,0 0-93,0 0 0,0 0-1,24-24 17</inkml:trace>
        </inkml:traceGroup>
        <inkml:traceGroup>
          <inkml:annotationXML>
            <emma:emma xmlns:emma="http://www.w3.org/2003/04/emma" version="1.0">
              <emma:interpretation id="{83050F7E-1966-4356-B8ED-2095511C2CD7}" emma:medium="tactile" emma:mode="ink">
                <msink:context xmlns:msink="http://schemas.microsoft.com/ink/2010/main" type="inkWord" rotatedBoundingBox="27190,15139 27456,15143 27455,15159 27189,15156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1691.9267">792 1403 0,'24'0'63,"0"0"-63,25 0 15,-25 0-15,24 0 16,-23 0-16,-1 0 15,0 0-15,0 0 0</inkml:trace>
        </inkml:traceGroup>
        <inkml:traceGroup>
          <inkml:annotationXML>
            <emma:emma xmlns:emma="http://www.w3.org/2003/04/emma" version="1.0">
              <emma:interpretation id="{2362B14D-3864-49BB-9B1E-0E323BF0B555}" emma:medium="tactile" emma:mode="ink">
                <msink:context xmlns:msink="http://schemas.microsoft.com/ink/2010/main" type="inkWord" rotatedBoundingBox="27267,14900 27436,14902 27431,15338 27261,1533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346.3673">913 1161 0,'0'24'47,"0"0"-32,0 1-15,0-1 0,0 0 16,0 24-16,0-24 15,-24 25-15,24-25 16,0 0-16,-24 25 16,24-25-16,0 0 15,0 0 1,0 0 0,24-24 15,0 0-16,0 0 1,25 0-16,-25 0 16,0-24-1</inkml:trace>
        </inkml:traceGroup>
        <inkml:traceGroup>
          <inkml:annotationXML>
            <emma:emma xmlns:emma="http://www.w3.org/2003/04/emma" version="1.0">
              <emma:interpretation id="{181CB119-572C-4179-B0C0-A96B1B965440}" emma:medium="tactile" emma:mode="ink">
                <msink:context xmlns:msink="http://schemas.microsoft.com/ink/2010/main" type="inkWord" rotatedBoundingBox="27580,15091 27870,15094 27866,15411 27576,15407"/>
              </emma:interpretation>
              <emma:one-of disjunction-type="recognition" id="oneOf3">
                <emma:interpretation id="interp7" emma:lang="" emma:confidence="0">
                  <emma:literal>s</emma:literal>
                </emma:interpretation>
                <emma:interpretation id="interp8" emma:lang="" emma:confidence="0">
                  <emma:literal>S</emma:literal>
                </emma:interpretation>
                <emma:interpretation id="interp9" emma:lang="" emma:confidence="0">
                  <emma:literal>5</emma:literal>
                </emma:interpretation>
                <emma:interpretation id="interp10" emma:lang="" emma:confidence="0">
                  <emma:literal>§</emma:literal>
                </emma:interpretation>
                <emma:interpretation id="interp11" emma:lang="" emma:confidence="0">
                  <emma:literal>£</emma:literal>
                </emma:interpretation>
              </emma:one-of>
            </emma:emma>
          </inkml:annotationXML>
          <inkml:trace contextRef="#ctx0" brushRef="#br0" timeOffset="2747.6369">1421 1354 0,'-24'0'78,"0"0"-63,-1 0 1,1 0 0,24 25-16,-24-25 15,0 24 1,24 0-1,0 0 17,0 0-17,24-24-15,-24 25 16,24-25 0,-24 24-16,24-24 15,1 0-15,-1 0 31,-24 24-31,24-24 0,0 0 32,-24 24-17,24-24 17,-24 24-17,0 1 48,-24-1-48,0-24 1,0 0-16,24 24 0,-24-24 16,-1 0-1,1 0-15,0 0 16,0 0-16,0-24 15,0 24-15,24-24 16,-25 24-16,1 0 31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4:08.0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11C9C0F6-18D3-471A-9EFE-E7933D46CD0C}" emma:medium="tactile" emma:mode="ink">
          <msink:context xmlns:msink="http://schemas.microsoft.com/ink/2010/main" type="inkDrawing" rotatedBoundingBox="26440,13740 26443,14755 26416,14756 26413,13740" semanticType="verticalRange" shapeName="Line">
            <msink:sourceLink direction="with" ref="{BBB35F31-C20B-45F6-AE5C-7BDAFC5265E0}"/>
          </msink:context>
        </emma:interpretation>
      </emma:emma>
    </inkml:annotationXML>
    <inkml:trace contextRef="#ctx0" brushRef="#br0">42 0 0,'0'24'140,"0"0"-124,0 0-16,0 1 16,0-1-16,0 0 15,0 0-15,0 0 16,-24 25-16,24-25 16,0 0-16,0 24 0,0-23 15,0 23-15,0 0 16,0-23-16,0 23 15,0-24-15,0 25 16,0-25-16,0 0 16,0 24-16,0-23 15,24-1-15,-24 0 16,0 24-16,0-24 16,0 1-16,0 23 15,0-24 1,0 0-16,0 1 15,0-1 17,0-48-17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6:50:42.13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52D1920-97B4-4486-AA2F-B3887763C969}" emma:medium="tactile" emma:mode="ink">
          <msink:context xmlns:msink="http://schemas.microsoft.com/ink/2010/main" type="writingRegion" rotatedBoundingBox="11191,4896 19887,5129 19583,16468 10887,16235"/>
        </emma:interpretation>
      </emma:emma>
    </inkml:annotationXML>
    <inkml:traceGroup>
      <inkml:annotationXML>
        <emma:emma xmlns:emma="http://www.w3.org/2003/04/emma" version="1.0">
          <emma:interpretation id="{7059BC6F-023D-4758-ABFE-8993066892D4}" emma:medium="tactile" emma:mode="ink">
            <msink:context xmlns:msink="http://schemas.microsoft.com/ink/2010/main" type="paragraph" rotatedBoundingBox="11207,4755 19838,5128 19761,6902 11131,65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D9F8C3-0CB2-4B7C-88D7-16EB1981A0A2}" emma:medium="tactile" emma:mode="ink">
              <msink:context xmlns:msink="http://schemas.microsoft.com/ink/2010/main" type="line" rotatedBoundingBox="11207,4755 19838,5128 19761,6902 11131,6529"/>
            </emma:interpretation>
          </emma:emma>
        </inkml:annotationXML>
        <inkml:traceGroup>
          <inkml:annotationXML>
            <emma:emma xmlns:emma="http://www.w3.org/2003/04/emma" version="1.0">
              <emma:interpretation id="{35858F9A-CD3C-4893-8361-7CC3FDA84D6E}" emma:medium="tactile" emma:mode="ink">
                <msink:context xmlns:msink="http://schemas.microsoft.com/ink/2010/main" type="inkWord" rotatedBoundingBox="11176,5473 12905,5547 12864,6479 11136,64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127 27 0,'0'-24'63,"-24"24"77,24 24-108,0 0-17,-24 25-15,24-1 16,0 0-16,0-23 15,-24 23-15,24 0 16,0 1-16,0-1 16,0 0-16,-25-23 15,25 23-15,0 0 16,0-23-16,-24-1 0,24 0 16,0 0-16,0 25 15,0-25 1,0 0-1</inkml:trace>
          <inkml:trace contextRef="#ctx0" brushRef="#br0" timeOffset="1223.9205">-284 3 0,'24'0'110,"0"0"-95,-24 24-15,25-24 16,-1 0-16,0 0 15,0 0-15,0 0 16,1 0-16,-1 0 16,0 0-16,0 0 15,0 0 1,0 0-16,1 0 16,-1 0-16,0 0 15,0 0-15,0 0 16,25 0-16,-25 0 15,0 0-15,0 0 16,1 0 0,-1 0-1,0 0 1,0 0 0,0 0-16,1 0 15,-1 0-15,0 0 16,0 0-1,0 0-15,0 0 32,1 0-17,-1 0 1,0 0 0</inkml:trace>
          <inkml:trace contextRef="#ctx0" brushRef="#br0" timeOffset="2933.3859">659 27 0,'0'24'109,"0"25"-93,0-25-16,-24 24 15,24-24-15,0 25 16,-24-25-16,24 24 16,0-23-16,0 23 15,0-24-15,0 0 16,-24 25-16,24-25 0,0 0 15,0 24 1,0-23-16,0-1 0,-24 0 16,24 0-16,0 0 15,0 1 1,24-50 62,-24 1-62,24 24-16,-24-24 15,24 0-15,0 0 16,1-1-16,-1 1 16,0 0 15,0 24 0,0 0 0,1 0-15,-1 24 15,0 0-31,-24 1 31,24-25-31,-24 24 16,0 0 0,0 0-16,0 0 15,24 1 1,-24-1 0,0 0-1,0 0-15,0 0 16,0 1-1,0-1-15,0 0 16,0 0-16,0 0 16,0 0-1,0-48 48</inkml:trace>
          <inkml:trace contextRef="#ctx0" brushRef="#br0" timeOffset="3766.3423">1119 583 0,'48'0'63,"-23"0"-63,-1 0 16,0 0-16,0 0 0,0 0 15,-24-24-15,25 24 16,-1 0-16,0-24 15,0 24 1,-24-24 0,24 24-16,-24-24 31,-24 24-31,0-25 16,0 25-1,0-24 1,-1 24-1,1 0-15,0 0 32,0 0-1,0 0-15,-1 0-1,25 24 1,-24 1-16,0-1 15,24 0 1,-24 0-16,24 0 16,0 1-1,0-1-15,0 24 0,0-24 16,0 1-16,0 23 16,0-24-16,24 0 15,0 1-15,0-1 16,1-24-16,23 24 15,-24-24-15,0 0 16,1 0-16,-1 0 16,0 0-16,0 0 15,0 0-15</inkml:trace>
        </inkml:traceGroup>
        <inkml:traceGroup>
          <inkml:annotationXML>
            <emma:emma xmlns:emma="http://www.w3.org/2003/04/emma" version="1.0">
              <emma:interpretation id="{0AD02AF9-EF1F-43AA-AE4A-B2559610E412}" emma:medium="tactile" emma:mode="ink">
                <msink:context xmlns:msink="http://schemas.microsoft.com/ink/2010/main" type="inkWord" rotatedBoundingBox="13998,5408 16863,5531 16809,6775 13944,665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782.3325">3514 414 0,'-48'-24'47,"72"24"0,24 0-16,-24 0-31,0 0 0,25 0 16,-1 0-16,25 0 15,-25 0-15,1 0 16,-1 0-16,-24 0 16</inkml:trace>
          <inkml:trace contextRef="#ctx0" brushRef="#br0" timeOffset="4842.886">2570-46 0,'25'97'47,"-50"-48"-47,25-1 15,0 0-15,0 25 16,-24-25-16,24 1 16,0 23-16,0-23 15,0-1-15,0 0 16,-24 1-16,24-25 16,0 24-16,0-23 15,0-1-15,0 0 16,0 0-16,0 0 15,0 1 1,0-1 31,-24-24-31,24 24-1,0-48 16,0 0-15</inkml:trace>
          <inkml:trace contextRef="#ctx0" brushRef="#br0" timeOffset="6111.8406">2595-46 0,'96'-24'47,"-71"24"-32,-1 0 1,0 0-16,0 24 16,0 1-1,1-1 1,-25 0-1,0 0-15,0 0 16,24 1-16,-24-1 16,0 0-16,0 0 15,0 0-15,0 1 16,0-1-16,0 0 16,-24 0-16,-1-24 15,25 24-15,-24 1 16,0-25-16,24 24 0,-24-24 15,0 0-15,-1 24 16,1-24 0,0 0-16,24 24 203,0 0-188,24-24-15,0 24 16,-24 1-16,49 23 16,-49-24-1,24 0-15,24 73 16,-23-73 0,-25 1-1,0-1-15,24 0 0,-24 0 16,0 0-16,24-24 15,-24 25 1</inkml:trace>
          <inkml:trace contextRef="#ctx0" brushRef="#br0" timeOffset="7401.5952">3078 559 0,'49'24'47,"-25"-24"-32,0 0 1,-24-24-1,24 24-15,1-24 16,-1 24-16,0-24 16,0 0-16,0 24 15,-24-25 1,0 1 15,-24 24-15,0 0-1,24-24 1,-24 24 0,0 0-1,-1 0 1,1 0 0,0 0-1,24 24-15,-24-24 16,24 24-1,-24-24 1,24 25 0,-25-1-16,25 0 15,0 0 1,-24 0-16,24 25 16,0-25-1,0 0-15,24 0 16,1 1-16,-1-1 15,0 0-15,-24 0 0,24 0 16,0-24-16,-24 25 16,25-25-16,-25 24 15,24-24-15,0 0 16,0 0 0</inkml:trace>
          <inkml:trace contextRef="#ctx0" brushRef="#br0" timeOffset="8285.6738">3877 148 0,'0'-121'47,"-24"121"-16,-25 0 0,25 0-31,0 24 16,0 0-16,-1 1 16,1-1-16,24 0 15,-24 24-15,0 1 16,0-1-16,24 1 15,0-1-15,0 0 0,0 1 16,0-1-16,0 0 16,0 1-16,0-1 15,0 1 1,0-1-16,0 0 0,0 1 16,0-1-16,0 0 15,0-23-15,0 23 16,0-24-16,0 0 15,0 1-15,0-1 16,0 0-16,0 0 16,0 0 15</inkml:trace>
          <inkml:trace contextRef="#ctx0" brushRef="#br0" timeOffset="10124.0336">4119 511 0,'0'-49'63,"-25"49"-48,1 25-15,0-1 16,0-24-16,0 24 15,0 0-15,-1 0 0,25 1 16,-24-1 0,0 0-16,24 0 0,-24 0 15,24 1 1,0-1-16,0 0 16,0 0-1,24 0 1,0-24-1,0 0 1,1 0 0,-1-24-16,0 0 15,0 24-15,0-24 16,0 0-16,1-1 31,-25 1-31,24 24 0,-24-24 16,0 0-16,24 0 31,-24-1-15,24 25 15,-24 25 78,-24-1-77,24 0-32,0 24 0,0-23 15,0-1-15,0 0 16,0 24-16,24-23 15,0-25 1,1 0-16,-1 0 16,24 0-16,-48-25 15</inkml:trace>
          <inkml:trace contextRef="#ctx0" brushRef="#br0" timeOffset="10761.2459">4651 535 0,'-24'0'63,"-1"0"-48,1 0-15,0 24 16,0 0-16,0-24 16,0 25-16,-1-1 15,25 0 1,-24-24-16,24 24 16,0 0-16,0 1 15,0-1 1,24 0-16,1 0 15,-1-24-15,0 0 16,0 24-16,0-24 16,0 0-16,1 0 0,-1 0 15</inkml:trace>
          <inkml:trace contextRef="#ctx0" brushRef="#br0" timeOffset="11804.4336">4748 487 0,'72'-49'62,"-48"49"-62,25 0 16,-25 0-16,0 0 16,0 0-16,25 0 15</inkml:trace>
          <inkml:trace contextRef="#ctx0" brushRef="#br0" timeOffset="11465.2168">4917 124 0,'24'-49'47,"-24"74"-1,0-1-30,-24 24-16,24 1 16,-24-1-16,24 0 15,0 1-15,0-1 16,0 0-16,0 1 16,0-1-16,-24-24 0,24 25 15,0-1-15,0-24 16,0 25-1,0-25-15,24 0 0,-24 0 16,0 1 0,24-25-16,0 0 62,0 0-46,1 0-1,-1-25-15</inkml:trace>
          <inkml:trace contextRef="#ctx0" brushRef="#br0" timeOffset="12704.0831">5159 487 0,'-24'24'63,"-1"0"-48,25 0-15,-24 0 0,24 1 16,-24 23-16,24-24 15,0 25-15,0-25 16,0 0-16,0 24 31,24-23-15,0-25-16,1 0 0,-1 0 16,0 0-16,24-25 15,1 1-15,-25-24 0,0 24 16,0-1-1,1-23-15,-25 24 0,0 0 16,0-1-16,0 1 16,0 0-16,-49 0 15,25 24-15,0 0 16,0 0-16,-1 0 16,1 0-1,24 24 16</inkml:trace>
        </inkml:traceGroup>
        <inkml:traceGroup>
          <inkml:annotationXML>
            <emma:emma xmlns:emma="http://www.w3.org/2003/04/emma" version="1.0">
              <emma:interpretation id="{E8D907FE-A007-4DAA-856D-FF127809EF1E}" emma:medium="tactile" emma:mode="ink">
                <msink:context xmlns:msink="http://schemas.microsoft.com/ink/2010/main" type="inkWord" rotatedBoundingBox="17023,5780 19082,5869 19040,6835 16982,674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268.2967">6296 559 0,'24'49'46,"-24"-25"-30,0 0 0,0 0-16,0 0 0,0 1 15,0-1-15,0 0 16,24 0 0,0-24 30,1 0-30,-25-24-16,24 0 16,0 0-16,-24-1 15,0 1-15,24 24 0,-24-24 16,24 0 0,-24 0-1,25 24-15,-25-25 16,24 25 46,-24 25-62,0-1 32,0 0-32,0 0 15,0 0 1,0 1-16,0-1 15,0 0-15,0 0 16,0 0 0</inkml:trace>
          <inkml:trace contextRef="#ctx0" brushRef="#br0" timeOffset="16257.9599">6949 559 0,'-73'24'46,"49"1"-30,0-1-16,0-24 16,24 24-16,-24 0 15,-1 0-15,25 1 16,-24-1-16,24 0 16,0 0-1,24-24 1,1 0-16,-1 0 15,24 0-15,1-24 16,-25 24-16,0-24 16,0 24-16,0-24 15,1 24-15,-1-25 16,-24 1-16,24 24 16,-24-24-16,24 0 15,-24 0 1,0-1-1,-24 50 64,24-1-79,-24 0 15,24 0-15,0 0 16,-24 1-16,24-1 15,0 0-15,-25 0 16,25 25-16,0-25 0,0 24 31,-24-24-31,24 0 0,0 1 16,-24-1-16,24 24 16,-24-24-16,24 1 15,-24-1-15,24 0 16,-25 0-16,1 0 15,24 1-15,-24-1 16,0 0-16,0 0 16,-1-24-1,1 0 1,0 0-16,0 0 16,0-24 15,24 0-31,0 0 15,-25-25-15,25 25 16,-24 24-16,24-24 16,0 0-1</inkml:trace>
          <inkml:trace contextRef="#ctx0" brushRef="#br0" timeOffset="13491.671">5546 704 0,'72'-72'62,"-47"48"-46,-1 24 0,-24 24 30,0 0-46,0 0 16,0 0 0,0 1-16,0-1 15,0 0 1,0 0-16,0 0 31,24-48 32,-24 0-63,24 0 15,-24 0-15,24-1 16,-24 1 0,0 0-1,25 24-15,-25-24 16,24 24-1,-24-24-15,24 24 16,0 0 0</inkml:trace>
          <inkml:trace contextRef="#ctx0" brushRef="#br0" timeOffset="14383.4516">6054 390 0,'0'-24'63,"0"0"-48,24 24 1,0-25 0,0 25-1</inkml:trace>
          <inkml:trace contextRef="#ctx0" brushRef="#br0" timeOffset="13988.6385">6078 559 0,'0'73'63,"24"-49"-47,-24 0-16,0 0 0,0 1 15,0-1-15,0 0 16,0 0-1</inkml:trace>
          <inkml:trace contextRef="#ctx0" brushRef="#br0" timeOffset="17323.9311">7505 535 0,'0'-24'62,"-24"24"-31,0 0-15,0 0 0,0 0-16,-1 0 15,1 24 1,24 0-16,-24 0 31,24 1-31,0-1 16,0 0-1,24-24 1,-24 24-16,97-24 31,-49 0-15,-23 0-16,-1 0 16,0 0-16,0 24 15,-24 1 16,0-1-15,0 0-16,0 0 16,0 0-1,0 1 1,-24-1 0,24 0-1,-24-24-15,0 24 16,-1-24-1,1 24 1,0-24-16,0 0 16,-25 0-16,25 0 15,0-24-15,-24 24 16,23 0-16,1 0 16,0-24-1,48 24 16</inkml:trace>
        </inkml:traceGroup>
        <inkml:traceGroup>
          <inkml:annotationXML>
            <emma:emma xmlns:emma="http://www.w3.org/2003/04/emma" version="1.0">
              <emma:interpretation id="{511C8B52-29C3-4674-9234-F6582B542DEE}" emma:medium="tactile" emma:mode="ink">
                <msink:context xmlns:msink="http://schemas.microsoft.com/ink/2010/main" type="inkWord" rotatedBoundingBox="19621,5118 19838,5128 19782,6417 19565,640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3714.7524">8376-312 0,'0'-24'15,"0"0"32,0 48 31,0 0-62,-24 25-16,24-1 15,-24 25-15,0-1 16,24 1-16,-25-25 16,25 25-16,-24-1 15,0-23-15,24-1 16,0 1-16,-24-25 16,24 0-16,0 0 15,24-24 32</inkml:trace>
          <inkml:trace contextRef="#ctx0" brushRef="#br0" timeOffset="24357.9096">8134 874 0,'24'0'47,"1"0"-32,-25 24 95,0 0-95,-25-24 17,25-24-17,0 0-15,-24 0 16,24-1-1,-24 25-15</inkml:trace>
        </inkml:traceGroup>
      </inkml:traceGroup>
    </inkml:traceGroup>
    <inkml:traceGroup>
      <inkml:annotationXML>
        <emma:emma xmlns:emma="http://www.w3.org/2003/04/emma" version="1.0">
          <emma:interpretation id="{4773C2B2-BF1A-46C4-BA91-0C26CE3F17FC}" emma:medium="tactile" emma:mode="ink">
            <msink:context xmlns:msink="http://schemas.microsoft.com/ink/2010/main" type="paragraph" rotatedBoundingBox="11449,7009 19297,7220 19270,8238 11421,8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8EC9B6-85A4-4C03-80F0-3A280241EBE8}" emma:medium="tactile" emma:mode="ink">
              <msink:context xmlns:msink="http://schemas.microsoft.com/ink/2010/main" type="inkBullet" rotatedBoundingBox="11442,7279 11540,7282 11536,7404 11438,7401"/>
            </emma:interpretation>
            <emma:one-of disjunction-type="recognition" id="oneOf4">
              <emma:interpretation id="interp4" emma:lang="" emma:confidence="0">
                <emma:literal>•</emma:literal>
              </emma:interpretation>
            </emma:one-of>
          </emma:emma>
        </inkml:annotationXML>
        <inkml:trace contextRef="#ctx0" brushRef="#br0" timeOffset="58794.4027">79 1841 0,'-24'0'94,"24"25"94,0-1-173,0 0 32,-25-24-31,1 0-1,0 0 1,24-24-16,0 0 16,0-1-1,0 1 1,0 0-1,24 24 1,0 0 15,-24 24-15,25 0-16,-25 1 31,-25-25 32,1 0-48,0 0 1,24-25 0</inkml:trace>
      </inkml:traceGroup>
      <inkml:traceGroup>
        <inkml:annotationXML>
          <emma:emma xmlns:emma="http://www.w3.org/2003/04/emma" version="1.0">
            <emma:interpretation id="{7204EBC4-F369-417F-929B-BF9B2DDDF8BF}" emma:medium="tactile" emma:mode="ink">
              <msink:context xmlns:msink="http://schemas.microsoft.com/ink/2010/main" type="line" rotatedBoundingBox="11911,7022 19297,7220 19270,8238 11884,8039"/>
            </emma:interpretation>
          </emma:emma>
        </inkml:annotationXML>
        <inkml:traceGroup>
          <inkml:annotationXML>
            <emma:emma xmlns:emma="http://www.w3.org/2003/04/emma" version="1.0">
              <emma:interpretation id="{90AB775C-A427-4D3D-BC17-B652791B7ED7}" emma:medium="tactile" emma:mode="ink">
                <msink:context xmlns:msink="http://schemas.microsoft.com/ink/2010/main" type="inkWord" rotatedBoundingBox="11908,7126 15515,7223 15490,8136 11884,803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62356.8385">1167 1962 0,'0'24'78,"0"1"-63,0-1-15,0 0 16,25 0-16,-25 0 16,0 1-1,0-1-15,0 0 16,0 0 15,24-24-31,-24-24 63,24 24-63,-24-24 0,24 0 15,-24-1 16,24 1-31,-24 0 16,25 0 0,-25 0-16,24-1 31,-24 50 31,24-1-46,-24 0 0,0 0-1,0 0 1,0 1 0,24-25 46,0-25-46,-24 1-1,25 0 1,-25 0-16,24 24 16,-24-24-16,24 24 15,-24-25-15,24 25 78,-24 25-62,24-1 0,-24 0-1,0 0-15,0 25 31</inkml:trace>
          <inkml:trace contextRef="#ctx0" brushRef="#br0" timeOffset="63307.843">1821 1938 0,'0'73'47,"0"-49"-32,-25 0-15,25 0 0,0 25 16,0-25-16,0 0 16,-24 24-16,24-23 15,0 23-15,-24-24 16,24 25-16,0-25 16,0 0-16,0 0 15,-24-24-15,24 24 16,0-48 46,0 0-62,0-24 16,0-1 0,0 25-16,0-24 0,24-1 15,-24 1-15,24 24 16,-24-25-16,0 25 15,24 0-15,-24 0 16,25-1-16,-25 1 16,24 24-16,-24-24 15,24 24-15,0 0 47,0 0-31,1 0-1,-1 24 1,0-24-16,-24 24 16,0 1-1,0-1 1,0 0 0,0 0 15,-24 0 0,0-24-15,-1 0-16,1 0 15,0 25-15,0-25 16,0 0 0</inkml:trace>
          <inkml:trace contextRef="#ctx0" brushRef="#br0" timeOffset="60353.8478">805 1672 0,'0'-24'125,"-25"24"-125,1 0 15,0 0 1,0 0 0,0 24-1,-1-24-15,1 24 16,0-24-16,0 24 16,24 1-16,-24-25 15,-1 24-15,1 0 16,0-24-16,24 24 15,-24 0-15,24 1 16,-24-1-16,24 0 16,0 24-16,0-24 15,0 1-15,0-1 0,0 0 16,24-24-16,-24 24 16,48 0-16,-24-24 15,1 25 1,-1-25-16,0 0 31</inkml:trace>
          <inkml:trace contextRef="#ctx0" brushRef="#br0" timeOffset="61118.22">901 1914 0,'0'24'62,"-24"-24"-62,24 24 16,0 0-16,-24-24 15,24 25-15,0-1 16,0 0-16,0 0 16,0 0-16,0 1 15,0-1-15,24-24 16,0 0-1,1 0-15,-1 0 16,0 0-16,0-24 16,24-1-16,-48 1 0,25 0 15,-25 0-15,0-25 16,0 25-16,0 0 16,-25 0-1,1 0-15,0 24 16,0 0-1,0 0 1,0 0 0,24 24-16</inkml:trace>
          <inkml:trace contextRef="#ctx0" brushRef="#br0" timeOffset="64156.9658">2232 1986 0,'-24'0'63,"-1"25"15,1-1-78,24 0 16,0 0-16,0 0 15,0 1-15,0-1 16,0 0-16,0 0 16,0 0-1,24-24 1,1 0-1,-1 0 1,0 0-16,0-24 16,0 0-16,1 0 0,-1 0 15,0-1-15,-24 1 16,0 0-16,0 0 16,0 0-16,0-1 15,0 1-15,-24 24 16,0-24-16,-1 24 15,1 0 1,0 0 0,0 24-1,0 0 1</inkml:trace>
          <inkml:trace contextRef="#ctx0" brushRef="#br0" timeOffset="65003.0586">2788 1890 0,'-97'24'47,"73"-24"-31,24 24-16,-24-24 15,24 24-15,-24 0 16,24 1 0,0-1-1,24-24 1,0 24 0,0-24-16,1 0 15,-1 0-15,0 0 16,0 24-1,0 0 32,1-24-31,-25 25 0,0-1-1,0 0 16,0 0 1,-25-24-1,1 0-31,0 0 16,0 0-16,0 0 15,-1 0-15,1 0 0,0 0 16,0 0-1,0 0-15,-1 0 16</inkml:trace>
          <inkml:trace contextRef="#ctx0" brushRef="#br0" timeOffset="65481.1774">3030 1962 0,'0'49'47,"0"-25"-47,0 0 16,0 0-16,0 0 16,0 1-16,0-1 15,0 0-15,0 0 16,0 0-16,0 1 15</inkml:trace>
          <inkml:trace contextRef="#ctx0" brushRef="#br0" timeOffset="65778.2376">3054 1793 0</inkml:trace>
          <inkml:trace contextRef="#ctx0" brushRef="#br0" timeOffset="66616.5295">3296 1986 0,'24'0'63,"-24"25"-63,0-1 15,0 0-15,0 0 16,0 0 0,0 1-16,0-1 15,0 0 1,0 0-16,25 0 31,-1-48 0,0 0-15,-24 0 0,24 24-16,-24-24 15,24-1 1,-24 1 0,25 24-1,-25 24 63,24-24-62,-24 25-16,0-1 16,0 0-1,0 0 1,0 0-16,0 1 15,0-1 1</inkml:trace>
          <inkml:trace contextRef="#ctx0" brushRef="#br0" timeOffset="67509.1263">3877 1986 0,'-97'73'63,"73"-49"-63,0 0 15,24 1 1,0-1-1,0 0-15,24-24 16,0 0-16,0 0 16,0 0-16,25 0 0,-25 0 15,24-24 1,-23 24-16,-1-24 0,0-1 16,0 1-16,-24 0 15,0 0 1,-24 24 46,0 0-30,24 24-17,-24 0-15,24 0 16,0 1-16,0-1 15,-25 0-15,25 24 0,0-23 16,-24-1-16,24 24 16,0-24-16,-24 1 15,24 23-15,0-24 16,0 0-16,0 0 16,-24 1-1,0-1 16,-1 0-15,1 0-16,24 0 0,-24-24 16,24 25-16,-24-25 15,0 0 1,-1 0 15,25-25-15,0 1-16,0-24 15,0 24-15,0-1 16,0 1-16,0 0 16</inkml:trace>
        </inkml:traceGroup>
        <inkml:traceGroup>
          <inkml:annotationXML>
            <emma:emma xmlns:emma="http://www.w3.org/2003/04/emma" version="1.0">
              <emma:interpretation id="{1F626C7D-6D77-4DBB-B094-C88A12AC6256}" emma:medium="tactile" emma:mode="ink">
                <msink:context xmlns:msink="http://schemas.microsoft.com/ink/2010/main" type="inkWord" rotatedBoundingBox="16120,7134 19297,7220 19279,7918 16101,7833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9952.4829">5328 2107 0,'73'0'63,"-49"0"-63,0 0 15,0 0-15,1 0 0,-1 0 32,-24-24-1,-24 0-16,-1 0 1,1 24 0,0-24-1,0 24 1,0 0 0,24 24-1,-25-24-15,1 24 16,0 49 15,24-49-31,-24 0 0,24 0 16,0 0-16,0 1 15,0-1-15,24 0 16,-24 0-16,24-24 16,0 24-16,1-24 15,-1 0-15,0 0 16,24 0-16,-23-24 15</inkml:trace>
          <inkml:trace contextRef="#ctx0" brushRef="#br0" timeOffset="70809.0744">5739 2107 0,'49'0'47,"-25"0"-31,24 0-16,-23 0 0,-1 0 16,24 0-16,-24 0 15</inkml:trace>
          <inkml:trace contextRef="#ctx0" brushRef="#br0" timeOffset="70537.5204">5812 1769 0,'24'-24'47,"-24"48"-16,0 97-15,0-73-16,0 0 16,0 1-16,0-25 15,-24 24-15,24-23 16,0 23-16,0-24 16,0 25-16,0-25 15,0 0 1,24 0-16,0 0 31,1-24-15,-1 0-1,0 0 1,0 0-16,0 0 16,1-24-16</inkml:trace>
          <inkml:trace contextRef="#ctx0" brushRef="#br0" timeOffset="69352.0189">4651 1986 0,'0'25'94,"0"-1"-78,0 0-1,24 0-15,-24 0 16,0 1 0,0-1-16,0 0 15,0 0-15,0 0 16,0 1-16,0-1 15,24-24 1,0 0 15,-24-24-15,25-1 0,-25 1-16,0 0 15,24 0-15,0 24 16,-24-24-16,24-1 31,-24 1-31,24 24 31,-24-24-31,25 24 32,-25 24-1,0 0-16,0 1-15,0-1 16,0 0 0,24-24-1,-24 24 1,24-24 31,0-24-32,0 0 1,1 0 0,-1 24-1,-24-25-15,24 25 78,0 0-31,-24 25-47,0-1 16,0 0 0,0 0-16,0 0 15,0 1-15,0-1 16,24-24-1,-24 24 1</inkml:trace>
          <inkml:trace contextRef="#ctx0" brushRef="#br0" timeOffset="71609.6222">6126 1769 0,'25'48'63,"-25"-24"-63,0 1 15,0-1-15,0 0 16,0 0-16,0 24 16,0-23-16,0-1 15,0 24-15,0-24 16,0 1-16,0-1 16,0 0-16,0 0 15,0 0-15,24 1 31,0-25-15,0-25 0,0 25-1,-24-24-15,25 0 16,-1 0-16,0 24 16,-24-24-16,24-1 15,0 1 1,-24 48 31,0 1-32,0-1 1,0 0-16,0 0 16,0 0-1,0 1-15,0-1 16,0 0-16,0 0 15,25-24 17</inkml:trace>
          <inkml:trace contextRef="#ctx0" brushRef="#br0" timeOffset="72112.7137">6562 2156 0,'0'24'78,"0"0"-63,0 0-15,0 1 0,0-1 16,0 0 0,24-24-1,0 0 1,0 0-1,1 0-15,-1 0 16,0-24-16,0 0 16,-24-1-16,24 1 15,-24 0-15,0 0 16,-24 24 0,0-24-16,0 24 15,0 0-15,-1 0 0,1 0 31</inkml:trace>
          <inkml:trace contextRef="#ctx0" brushRef="#br0" timeOffset="73072.5405">7046 2107 0,'-24'0'47,"-1"0"-31,1 25 0,24-1-1,-24 0-15,0 0 16,24 0-16,-24 1 15,24-1-15,0 0 16,0 0-16,0 0 31,24-24-31,24 0 16,-24 0-16,25-24 16,-1 0-16,-24 0 15,0 0-15,1-1 16,-1 1-16,-24 0 15,24-24-15,-24 23 16,24-23-16,0 0 16,1-1-16,-25 1 15,24 0-15,0-1 16,0 25-16,-24 0 16,0 0-16,24 24 15,-24-25-15,0 50 94,0-1-78,-24 24-16,24-24 15,-24 25-15,24-25 16,-24 24-16,24 1 15,-24-1-15,24-24 16,-25 25-16,25-1 16,0-24-16,0 0 15,0 1-15,0-1 16,0 0-16,25-24 31,-1 0-15,0 0-16,-24-24 15</inkml:trace>
          <inkml:trace contextRef="#ctx0" brushRef="#br0" timeOffset="73950.5093">7820 2059 0,'0'-24'63,"-24"24"-48,-1 0-15,1 0 16,0 0 0,0 0-16,0 24 15,-1 0 1,1 0 0,24 1-1,0-1-15,24-24 16,1 24-1,-1-24 1,0 0-16,-24 24 16,24-24-16,0 24 15,1 1 17,-25-1-1,24-24-16,-24 24 1,0 0 31,0 0-31,0 1-1,0-1 16,-24-24-31,24 24 0,-25-24 16,1 0 0,0 0-16,0 0 15,-25 0-15,25 0 16,0 0-16,-24 0 16,24 0-16,-1 0 15,25-24 1</inkml:trace>
        </inkml:traceGroup>
      </inkml:traceGroup>
    </inkml:traceGroup>
    <inkml:traceGroup>
      <inkml:annotationXML>
        <emma:emma xmlns:emma="http://www.w3.org/2003/04/emma" version="1.0">
          <emma:interpretation id="{0052BDB4-860D-48CB-BE19-D7F4DFF342AE}" emma:medium="tactile" emma:mode="ink">
            <msink:context xmlns:msink="http://schemas.microsoft.com/ink/2010/main" type="paragraph" rotatedBoundingBox="11441,8038 17896,8534 17820,9515 11366,9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0824DF-4B32-4F08-9E3E-04358905AAAD}" emma:medium="tactile" emma:mode="ink">
              <msink:context xmlns:msink="http://schemas.microsoft.com/ink/2010/main" type="line" rotatedBoundingBox="11441,8038 17896,8534 17820,9515 11366,9020"/>
            </emma:interpretation>
          </emma:emma>
        </inkml:annotationXML>
        <inkml:traceGroup>
          <inkml:annotationXML>
            <emma:emma xmlns:emma="http://www.w3.org/2003/04/emma" version="1.0">
              <emma:interpretation id="{C5155407-F0B0-4FE5-853D-6EDDE3505BDD}" emma:medium="tactile" emma:mode="ink">
                <msink:context xmlns:msink="http://schemas.microsoft.com/ink/2010/main" type="inkWord" rotatedBoundingBox="11429,8188 14199,8401 14135,9233 11366,9020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86750.7814">998 3099 0,'0'24'62,"0"1"-46,0-1-16,0 0 15,0 0-15,0 0 0,-24-24 16,24 25-16,0-1 16,0 0-1,0 0 1,24-24 0,0 0-1,0 0-15,49-97 47,-49 73-47,-24 0 0,0 0 16,0 0-1,0-1-15,0 1 0,-24 24 16,24-24-16,-24 24 16,0-24-1,-1 24-15,1 0 16,0 24-1,0 0 17,24 0-32</inkml:trace>
          <inkml:trace contextRef="#ctx0" brushRef="#br0" timeOffset="87433.2891">1313 3123 0,'0'25'63,"0"-1"-47,0 0-16,0 0 15,0 0-15,0 1 16,0-1-1,24-24-15,-24 24 0,0 0 32,24-24-32,0 0 15,0 0 17,-24-24-32,25 24 15,-25-24-15,24 0 16,-24-1-16,0 1 15,24 0-15,-24 0 16,0 0-16,0-1 0,0 1 16,0 0-1,0 0 1</inkml:trace>
          <inkml:trace contextRef="#ctx0" brushRef="#br0" timeOffset="86098.061">224 3341 0,'0'-97'109,"0"73"-93,24 0-16,0 0 0,-24-25 15,0 25 1,25 0-16,-25 0 0,24 0 15,-24-1-15,24 1 16,-24 0-16,24 24 16,-24-24-1,0 0 1,24 24 0,-24-24-1,25 24 1,-25-25-16,24 25 31,-24-24 16,24 24-31,-24 24 93,0 1-93,0-1-16,0 0 15,0 0-15,0 24 16,0-23-16,0-1 15,0 24-15,0-24 16,0 1-16,0-1 16,0 0-1,0 0 1,24 0 0,0-24 30,0 0-14,-24-24-32,25 0 15,-1-24-15,-24 23 16,24 1-16,-24-24 16,24 24-16,0-25 15,-24 25-15,0 0 16,25 0-16,-25 0 15,0-1-15,24 25 16,-24-24-16,24 0 16,-24 0-1,24 24-15,-24-24 0,0 48 78,0 0-62,0 0-16,0 25 16,0-1-16,0 0 15,0-24-15,0 25 16,0-1-16,0 1 16,0-25-16,0 0 15,0 0-15,0 0 16</inkml:trace>
          <inkml:trace contextRef="#ctx0" brushRef="#br0" timeOffset="84132.6375">55 2882 0,'-25'0'203,"25"24"-187,0 0 0,-24-24-1,24 24-15,-24-24 78,24-24-62,0 0-16,0 0 16,0-1-1,0 1 17,24 24-17,0 0 1,-24 24 15,25 1-31,-25-1 16,0 0-1,0 0 1,-25-24 0,1 0-1,0 0 1,0-24-1,24 0-15,0 0 16,0-1 0</inkml:trace>
          <inkml:trace contextRef="#ctx0" brushRef="#br0" timeOffset="88221.5112">1724 2954 0,'-24'0'62,"24"-24"-62</inkml:trace>
          <inkml:trace contextRef="#ctx0" brushRef="#br0" timeOffset="87882.8092">1700 3148 0,'0'24'62,"0"0"-46,0 0-16,0 0 16,0 1-16,0-1 15,0 0 1,0 0-16,0 0 31,24-24 0,-24-24-31,24 24 16</inkml:trace>
          <inkml:trace contextRef="#ctx0" brushRef="#br0" timeOffset="89044.3612">2014 3123 0,'0'25'47,"0"-1"-32,0 0-15,0 0 16,0 0-16,0 1 16,0-1-1,0 0-15,0 0 0,0 0 16,0-48 46,24 0-46,0 0-16,1 24 16,-1-24-16,0-1 15,0 1 1,-24 0-16,24 24 15,1 0 48,-1 0-32,-24 24-15,0 0-1,0 1-15,0-1 16,0 0 0,0 0-16,0 0 31</inkml:trace>
          <inkml:trace contextRef="#ctx0" brushRef="#br0" timeOffset="89960.3859">2570 3099 0,'-72'73'47,"48"-49"-32,24 0-15,-24 0 16,24 1-16,0-1 16,0 0-1,24-24 1,0 0 0,0 0-16,0 0 15,25 0-15,-25-24 16,24 0-16,-24-1 15,-24 1-15,25 24 16,-25-24 0,0 0 15,-25 24-15,1 0 15,24 24-16,-24 0-15,24 0 16,0 1-16,0-1 16,0 0-16,0 0 15,-24 25-15,24-25 16,0 0-16,0 0 16,0 0-16,0 0 15,0 1 1,0-1-16,0 0 15,0 0 1,0 0 0,-24-24-1,24 25 1,-25-25 0,25 24-16,-24-24 15,24 24-15,-24-24 16,0 0-16,0 24 0,0-24 15,-1-24 1,1 24 0,24-24-16,0 0 15,0-1-15,0 1 32,0 0-17,49 0 1,-25 24-16,0-24 15,0-1-15</inkml:trace>
        </inkml:traceGroup>
        <inkml:traceGroup>
          <inkml:annotationXML>
            <emma:emma xmlns:emma="http://www.w3.org/2003/04/emma" version="1.0">
              <emma:interpretation id="{5E928CB7-7BD2-4C60-89C7-8B4BB257AEAD}" emma:medium="tactile" emma:mode="ink">
                <msink:context xmlns:msink="http://schemas.microsoft.com/ink/2010/main" type="inkWord" rotatedBoundingBox="14880,8302 17896,8534 17837,9298 14821,9066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92141.9696">3804 3365 0,'121'-24'47,"-97"0"-32,-24 0 1,0 0 0,0-1-1,-24 25 1,0 0-1,0 0-15,0 0 16,-1 25 0,1-1-16,0 0 15,0 0 1,24 0 0,0 1-16,-24-25 15,24 24-15,0 0 0,0 0 16,0 0-1,24-24-15,0 24 16,0-24-16,49 0 31,-1-24 1</inkml:trace>
          <inkml:trace contextRef="#ctx0" brushRef="#br0" timeOffset="92847.9785">4288 3269 0,'-97'72'46,"73"-72"-46,24 24 16,-24-24-16,24 25 16,0-1-16,-24-24 15,24 24-15,0 0 16,0 0 15,24-24-15,0 0-16,0 0 15,0 0-15,1 0 16,-1-24-16,0 0 16,0 0-16,-24 0 15,24-1-15,-24 1 16,0 0 0,0 48 62,0 0-63,0 1-15,-24-1 16,24 0-16,0 0 16,0 0-16,0 0 15,0 1-15,24-25 16,1 0-1,-1 0-15,0 0 16</inkml:trace>
          <inkml:trace contextRef="#ctx0" brushRef="#br0" timeOffset="91470.0208">3393 3172 0,'0'24'63,"24"-24"-47,25 0-1,-25 0 1,0 0-16,0 0 15,0 0-15,0 0 16</inkml:trace>
          <inkml:trace contextRef="#ctx0" brushRef="#br0" timeOffset="91138.8757">3659 2906 0,'24'-49'46,"-48"25"-14,0 24-1,0 0-15,-1 0-1,1 24-15,0 1 16,0-1-16,0 0 15,0 24-15,24-24 0,-25 25 16,25-1-16,-24-24 16,24 25-16,0-1 15,0-24-15,0 25 16,0-25-16,0 24 16,0-23-16,0-1 15,0 0-15,0 0 16,0 0-16,0 0 15,0 1-15,0-1 16,0 0 0,0-48-1</inkml:trace>
          <inkml:trace contextRef="#ctx0" brushRef="#br0" timeOffset="93671.4018">4482 3269 0,'48'0'63,"49"24"-32,24-24 0,-121-24-31</inkml:trace>
          <inkml:trace contextRef="#ctx0" brushRef="#br0" timeOffset="93380.6074">4602 2978 0,'-24'97'63,"24"-73"-63,0 25 0,-24-25 15,24 24-15,0-24 16,0 25-16,0-1 15,0-24-15,0 25 16,0-25-16,-24 0 16,24 0-16,0 0 15,0 1-15,0-1 16,0 0 0,24-24-1,0 0 16,0 0-15,1 0 0,-1 0-1,-24-24-15</inkml:trace>
          <inkml:trace contextRef="#ctx0" brushRef="#br0" timeOffset="94572.6293">4917 3317 0,'0'24'125,"0"0"-125,0 1 16,0-1-16,0 0 16,0 24-16,0-24 15,0 1-15,0-1 16,24-24-1,0 0 1,25 0-16,-25-24 16,0-1-16,24 1 0,-23-24 15,-25 24 1,0 0-16,0-1 16,0 1 15,-25 24-31</inkml:trace>
          <inkml:trace contextRef="#ctx0" brushRef="#br0" timeOffset="95262.7077">5256 3486 0,'96'-72'47,"-71"72"-47,-1-24 15,0 24 48,-24 24-48,0 0 1,0 0-16,0 0 16,0 0-1,0 1 1,0-50 62,24 1-62,-24 0-1,24 24 1,1-24-16,-25 0 15,24 0-15,0-1 16,0 1 0</inkml:trace>
          <inkml:trace contextRef="#ctx0" brushRef="#br0" timeOffset="95841.0442">5764 3365 0,'72'0'47,"-48"0"-32,1 0-15,-1-24 16,0 24-16,-24-24 15,24 24-15,-24-24 47,-48 24-15,24 0-32,-1 0 0,1 0 15,0 24-15,0 0 16,-25-24-16,25 24 15,0 1-15,24-1 16,-24 0-16,0 0 16,24 0-1,0 0-15,0 1 16,0-1-16,24-24 16,24 24-16,-24-24 15,25 0-15,-1 0 16,-24 0-1,25 0-15,-49-24 0</inkml:trace>
          <inkml:trace contextRef="#ctx0" brushRef="#br0" timeOffset="96618.7971">6368 3293 0,'-96'0'62,"96"24"-62,-25-24 16,25 24-16,-24-24 15,24 24-15,0 1 16,0-1 15,0 0-15,24-24 0,1 24-16,-1-24 15,0 0 1,0 0-1,-24 24 1,24-24-16,-24 24 31,25-24-31,-25 25 32,0-1-17,0 0 1,0 0-1,-25-24 1,25 24-16,-24-24 31,0 25-15,0-25-16,0 0 0,-1 0 16,1 0-1,0 0-15,0 0 0,0 0 16,-1-25-1,1 25 1</inkml:trace>
        </inkml:traceGroup>
      </inkml:traceGroup>
    </inkml:traceGroup>
    <inkml:traceGroup>
      <inkml:annotationXML>
        <emma:emma xmlns:emma="http://www.w3.org/2003/04/emma" version="1.0">
          <emma:interpretation id="{ED8B812A-C58A-4515-821C-A10B32588FC7}" emma:medium="tactile" emma:mode="ink">
            <msink:context xmlns:msink="http://schemas.microsoft.com/ink/2010/main" type="paragraph" rotatedBoundingBox="11861,9224 17865,9554 17808,10595 11804,10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EB760C-568D-4F83-A4FD-21E5F56EF529}" emma:medium="tactile" emma:mode="ink">
              <msink:context xmlns:msink="http://schemas.microsoft.com/ink/2010/main" type="line" rotatedBoundingBox="11861,9224 17865,9554 17808,10595 11804,10265"/>
            </emma:interpretation>
          </emma:emma>
        </inkml:annotationXML>
        <inkml:traceGroup>
          <inkml:annotationXML>
            <emma:emma xmlns:emma="http://www.w3.org/2003/04/emma" version="1.0">
              <emma:interpretation id="{B40D22D8-3AA3-4E6E-B39F-38ACBE6055F6}" emma:medium="tactile" emma:mode="ink">
                <msink:context xmlns:msink="http://schemas.microsoft.com/ink/2010/main" type="inkWord" rotatedBoundingBox="11859,9262 14480,9406 14439,10156 11818,10011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11205.0216">877 4333 0,'24'0'63,"1"0"-63,-25-24 15,24 24-15,0 0 16,0-24-16,0-1 16,0 25-1,-24-24 48,0 0-63,-24 24 0,0 0 15,0 0 1,0 0 0,0 0-1,-1 0 17,25 24-1,-24 0-31,24 1 15,0-1 1,0 0-16,0 0 16,0 0-16,0 1 15,0-1-15,24 0 16,-24 0-16,25 0 16,-1-24-16,0 24 15,0-24-15,0 0 16,0 0-16</inkml:trace>
          <inkml:trace contextRef="#ctx0" brushRef="#br0" timeOffset="112128.6184">1192 4260 0,'24'0'78,"0"0"-62,0 0-16,0 0 16,1 0-16,23 0 15</inkml:trace>
          <inkml:trace contextRef="#ctx0" brushRef="#br0" timeOffset="111848.9638">1313 3825 0,'0'48'63,"0"1"-48,0-1-15,-25-24 16,25 49-16,0-25 16,0 1-16,0-1 0,0 0 15,0 1-15,0-25 16,0 24-16,0-23 15,0-1-15,0 0 16,0 0-16,0 0 16,0 0 46,25-24-62,-1 0 16,0 0 15</inkml:trace>
          <inkml:trace contextRef="#ctx0" brushRef="#br0" timeOffset="110439.2804">393 3922 0,'0'-24'47,"0"48"78,0 0-125,0 0 16,0 24-16,0-23 0,0 23 15,0-24 1,0 25-16,0-25 0,0 0 15,0 24-15,0-23 16,0-1-16,0 0 16,0 0-16,0 0 15,0 1 1,0-1 0,0-48 46,25-1-31,-25 1-31,24 0 16,-24 0-16,24 24 16,-24-24-16,0-1 15,24 25 1,0-24-1,0 0 1,1 24 15,-1 0-15,0 0 0,0 24-1,0 0-15,-24 1 16,25-1-1,-25 0-15,0 0 16,0 0 0,0 1-1,0-1 1,0 0 0,-25-24-16,25 24 15,-24-24-15,0 24 16,0-24-16,0 0 15,-1 0-15,1 0 0,0 0 16,0 0-16,24-24 16,-24 0-16,0 0 15,-1 24 17</inkml:trace>
          <inkml:trace contextRef="#ctx0" brushRef="#br0" timeOffset="113096.0257">1603 4285 0,'0'-25'47,"0"50"-47,0-1 31,0 0-31,0 0 16,0 0-16,0 1 0,0-1 15,24 0-15,-24 0 16,0 0 0,24 0-16,-24 1 15,0-1 1,24-24-1,1 0 17,-1-24-17,0-1-15,0 25 32,0 0 46,1 0-47,-1 0 16,0-24-16,-24 0-31,24 0 0,0 0 16,-24 0-1,0-1-15,0 1 16,0 0 0,0 0-16,0 0 31</inkml:trace>
          <inkml:trace contextRef="#ctx0" brushRef="#br0" timeOffset="113849.8442">2087 4406 0,'24'0'63,"0"-25"-63,0 25 15,-24-24-15,24 24 0,1 0 16,-1-24 0,0 24-1,-24-24 1,24 24-16,-24-24 31,-24 24-31,0 0 16,24-25-1,-24 25-15,-1 0 32,1 0-17,24 25 1,-24-1-1,0 0-15,24 0 16,0 0-16,-24 1 16,24-1-16,0 0 15,0 0-15,0 0 16,0 0-16,0 1 16,0-1-16,0 0 15,24-24-15,0 0 16,0 24-16,0-24 15,1 0-15,-1 0 16,0-24-16</inkml:trace>
          <inkml:trace contextRef="#ctx0" brushRef="#br0" timeOffset="114505.2672">2450 4381 0,'72'-24'47,"-48"24"-47,0-24 16,1 24-1,-25-24 17,0 0-1,-25-1 0,1 25-15,0 0-16,0 0 15,0 25 1,0-1 0,24 0-16,-25 0 15,25 0 1,0 1-16,-24 23 16,48 24 15,1-47-31,-1-1 15,0-24 1,0 0-16,0 0 16,0 0-16</inkml:trace>
          <inkml:trace contextRef="#ctx0" brushRef="#br0" timeOffset="115179.8752">2740 4309 0,'24'24'47,"-24"0"-31,0 0-16,0 1 15,0-1 1,0 0-16,0 0 16,0 0-16,0 0 15,24-24 1,0 0 15,1-24-31,-25 0 16,24 24-16,0-24 15,-24 0-15,24 0 16,0 24-16,1 24 94,-25 0-79,0 0 1,0 0 0,0 0-16,0 1 15,0-1 1,0 0-16,24-24 16,-24 24-1</inkml:trace>
        </inkml:traceGroup>
        <inkml:traceGroup>
          <inkml:annotationXML>
            <emma:emma xmlns:emma="http://www.w3.org/2003/04/emma" version="1.0">
              <emma:interpretation id="{CF1DF6B2-7841-496B-936C-654CE6030EDD}" emma:medium="tactile" emma:mode="ink">
                <msink:context xmlns:msink="http://schemas.microsoft.com/ink/2010/main" type="inkWord" rotatedBoundingBox="15199,9407 17865,9554 17808,10595 15141,10448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17348.0392">4240 4067 0,'24'-24'47,"-24"48"-47,0 0 16,-24 0-1,24 0-15,0 1 16,-25 23-16,25-24 16,0 0-16,0 25 15,0-25-15,0 0 16,0 0-16,0 25 15,0-25-15,0 0 16,0 0-16,0 0 16,0 1 15,25-25 31,-1 0-30,-24-25-32,24 25 15,0-24-15,0 24 16,1 0 15,-1 0 16,0 24 0,-24 1-31,0-1-1,0 0 1,0 0 31,-24-24-32,0 0-15,-1 0 16,1 0 0,0 0-16,0 0 15,0 0-15,-1 0 16</inkml:trace>
          <inkml:trace contextRef="#ctx0" brushRef="#br0" timeOffset="118321.0874">4578 4647 0,'73'-72'63,"-49"48"-48,-24-1-15,24 25 16,-24-24-16,24 0 0,-24 0 15,25 0 1,-25 48 47,0 0-63,-25 0 0,25 0 15,0 1-15,-24-1 16,24 0-16,0 0 15,-24 25-15,24-25 16,0 0-16,0 0 16,0 0-1,0 1-15,0-1 16,0 0 0,0 0-16,-24 0 0,24 1 15,-24-1 1,24 0-16,-25 0 15,25 0 1,-24-24 31,24-24-16,-24 0-31,24 0 0,0 0 16,0-1-1,0 1-15,0 0 16,0 0-16,0 0 16,24-1 31,0 25-32,-24-24-15,25 24 16,-25-24-16,24 24 15</inkml:trace>
          <inkml:trace contextRef="#ctx0" brushRef="#br0" timeOffset="116319.2118">3780 4381 0,'0'25'94,"-24"-25"-94,24 24 16,-24 0-16,24 0 15,-25 0 1,25 0-16,0 1 15,0-1-15,0 0 16,0 0-16,0 0 16,25-24-1,-1 25-15,0-25 16,0 0-16,25-25 0,-25 25 16,0-24-16,0 0 15,0 0-15,-24 0 16,0-1-1,0 1-15,0 0 16,0-24-16,0 24 16,0-1-16,0 1 15,-24 24 1,0 0 0,0 0-1,24 24 1</inkml:trace>
          <inkml:trace contextRef="#ctx0" brushRef="#br0" timeOffset="118749.9018">4772 4309 0,'24'-49'47</inkml:trace>
          <inkml:trace contextRef="#ctx0" brushRef="#br0" timeOffset="119747.7163">4990 4575 0,'24'0'62,"0"0"-46,0 0-16,0-24 16,0-1-1,1 25-15,-25-24 16,24 24-16,-24-24 31,0 0-15,-24 24-16,-1-24 31,1 24-31,0 0 16,0 0-1,0 0 16,0 24-15,24 0 0,-25-24-16,25 24 15,0 0-15,0 1 16,0-1-16,0 0 16,0 0-16,0 0 15,0 1-15,0-1 16,25-24-1,-1 0-15,0 0 0,0 0 16,0 0-16,0 0 16,1 0-16</inkml:trace>
          <inkml:trace contextRef="#ctx0" brushRef="#br0" timeOffset="120497.0303">5570 4406 0,'-48'0'63,"24"0"-63,-1 24 15,1-24-15,0 24 16,0 0 0,0 0-16,-1-24 15,1 24-15,24 1 16,-24-1-16,24 0 31,24 49-15,25-49-16,-25-24 15,0 0-15,24 24 16,-23-24-16,-1 0 16</inkml:trace>
          <inkml:trace contextRef="#ctx0" brushRef="#br0" timeOffset="121444.0839">5739 4454 0,'25'0'78,"217"0"-16</inkml:trace>
          <inkml:trace contextRef="#ctx0" brushRef="#br0" timeOffset="121157.8786">5981 4043 0,'0'24'47,"-24"0"-31,0 24 0,24 1-16,0-25 15,-24 24-15,24 1 16,0-1-16,0 1 15,0-1-15,-24-24 16,24 24-16,0-23 16,0 23-16,0-24 15,0 0 1,0 1-16,0-1 31,24-24 16,0 0-31,0 0-1</inkml:trace>
          <inkml:trace contextRef="#ctx0" brushRef="#br0" timeOffset="122349.033">6320 4381 0,'-73'0'47,"49"25"-47,0-1 15,24 0 1,-24 24 15,24 1 0,24-49-31,0 24 0,0-24 16,1 0 0,-25 24-16,24-24 15,0 0 17,-24 24-32,24-24 31,-24 24-16,24-24 1,-24 25 15,0-1 1,0 0-17,0 0 1,-24-24 15,0 24-15,0-24-16,0 0 15,-1 0-15,1 0 16,0 0 0,24-24-16,-24 24 15,24-24 1,0 0 15</inkml:trace>
        </inkml:traceGroup>
      </inkml:traceGroup>
    </inkml:traceGroup>
    <inkml:traceGroup>
      <inkml:annotationXML>
        <emma:emma xmlns:emma="http://www.w3.org/2003/04/emma" version="1.0">
          <emma:interpretation id="{6BE5F765-CBD9-4505-8362-DE01C3B446FD}" emma:medium="tactile" emma:mode="ink">
            <msink:context xmlns:msink="http://schemas.microsoft.com/ink/2010/main" type="paragraph" rotatedBoundingBox="11480,10327 18095,10571 18052,11736 11437,114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1B77A6-D3AC-4044-BF1A-13E3CDB34555}" emma:medium="tactile" emma:mode="ink">
              <msink:context xmlns:msink="http://schemas.microsoft.com/ink/2010/main" type="inkBullet" rotatedBoundingBox="11468,10639 11566,10643 11562,10765 11464,10762"/>
            </emma:interpretation>
            <emma:one-of disjunction-type="recognition" id="oneOf11">
              <emma:interpretation id="interp11" emma:lang="" emma:confidence="0">
                <emma:literal>•</emma:literal>
              </emma:interpretation>
            </emma:one-of>
          </emma:emma>
        </inkml:annotationXML>
        <inkml:trace contextRef="#ctx0" brushRef="#br0" timeOffset="137391.4252">79 5252 0,'24'0'15,"-48"0"157,24 24-156,-24-24-16,24-24 47,-25 24-47,25-24 15,0 0-15,0 0 32,25 24 14,-25-25-30,24 25-16,0 0 31,-24 25-15,0-1 0,0 0-1,-24 0 1,0-24-1,-1 0 1,1 0-16,24-24 47</inkml:trace>
      </inkml:traceGroup>
      <inkml:traceGroup>
        <inkml:annotationXML>
          <emma:emma xmlns:emma="http://www.w3.org/2003/04/emma" version="1.0">
            <emma:interpretation id="{4631DE58-C211-491C-A844-E1A911CDF923}" emma:medium="tactile" emma:mode="ink">
              <msink:context xmlns:msink="http://schemas.microsoft.com/ink/2010/main" type="line" rotatedBoundingBox="11917,10343 18095,10571 18052,11736 11874,11508"/>
            </emma:interpretation>
          </emma:emma>
        </inkml:annotationXML>
        <inkml:traceGroup>
          <inkml:annotationXML>
            <emma:emma xmlns:emma="http://www.w3.org/2003/04/emma" version="1.0">
              <emma:interpretation id="{0AA952CB-9C18-4CB5-BA60-48D53111D661}" emma:medium="tactile" emma:mode="ink">
                <msink:context xmlns:msink="http://schemas.microsoft.com/ink/2010/main" type="inkWord" rotatedBoundingBox="11910,10536 13685,10602 13653,11479 11878,11414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38981.2786">538 5107 0,'-24'0'141,"24"24"-141,-24 0 15,24 1-15,-24-1 0,24 0 16,0 0-16,-24 0 15,24 1-15,0 23 16,0-24-16,0 0 16,0 1-16,0-1 15,0 0-15,0 0 16,0 0-16,24-24 16,-24 24-1,24-24-15,0 0 16,0 0-16,1-24 15,-1 24 1,0-24-16,0 0 16,0 0-16,1 0 0,-1-1 15,-24 1-15,24-24 16,0 24-16,-24-1 16,0 1-16,0 0 15,0 0 1,0 0-16,0-1 15,0 1 1,0 0 0,-24 0-16,24 0 31,-24 24-31,0 0 16,-1 0 15,1 0-31,0 24 31</inkml:trace>
          <inkml:trace contextRef="#ctx0" brushRef="#br0" timeOffset="139857.2347">877 5422 0,'24'0'62,"-24"-25"-62,0 1 16,25 24-1,-25-24 1,24 24 15,0 24 16,-24 0-31,0 25-16,0-25 15,0 0-15,0 0 16,0 0-16,0 1 16,0-1-1,0 0 1,0-48 31,0 0-32,0-25-15,0 25 16,0 0 0,0 0-16,24 0 15,0-1 16,0 25-15,-24-24-16</inkml:trace>
          <inkml:trace contextRef="#ctx0" brushRef="#br0" timeOffset="140841.2724">1337 5373 0,'-24'0'63,"-1"24"-48,1 1 1,0-1-16,24 0 16,0 0-1,-24-24-15,24 24 0,24 0 32,0-24-17,0 0 1,1 0-1,-1 0-15,0 0 16,0-24 0,-24 0-16,0 0 15,0 0 1,0 0 0,0-1-16,0 50 93,0-1-77,0 0 0,0 0-16,0 0 15,0 25-15,0-25 16,0 0-16,0 0 15,0 0-15,0 1 16,0-1-16,0 0 0,0 0 16,0 0-16,0 1 15,0-1 1,0 0-16,-24-24 16,24 24-16,-24 0 15,0-24-15,-1 25 16,25-1-16,-48-24 15,24 0-15,0 0 16,-1 0 0,25-24-1,0-1 1,0-23-16,0 24 16,25-25-16,-25 25 15,24-24-15,-24 24 16,24-1-16</inkml:trace>
          <inkml:trace contextRef="#ctx0" brushRef="#br0" timeOffset="141802.0561">1675 5325 0,'-24'24'141,"0"0"-141,24 0 16,-24 1-16,24-1 15,-24 0 1,24 0-16,0 0 15,0 0 1,96-48 62,-71 24-78,-25-24 0,24 0 16,-24 0-1,0 0 1,0-1 0,0 1-1,0 48 63,0 1-78,0-1 16,0 0-16,-24 0 0,24 0 16,0 25-1,0-25-15,0 0 16,24-24-16,-24 24 16,24-24-16,0 0 15,0-24-15</inkml:trace>
          <inkml:trace contextRef="#ctx0" brushRef="#br0" timeOffset="142671.4291">1966 5397 0,'0'73'47,"24"-49"-32,-24 0-15,0 0 16,0 1 0,24-1-1,0-24 32,0-24-16,-24-1-31,0 1 0,25 24 16,-25-24-16,0 0 16,24 24-16,-24-24 62,24 24-62,0 0 31,0 0 1,1 24 30,-25 0-46,0 0-1,0 0 1,0 1 0,0-1 15</inkml:trace>
        </inkml:traceGroup>
        <inkml:traceGroup>
          <inkml:annotationXML>
            <emma:emma xmlns:emma="http://www.w3.org/2003/04/emma" version="1.0">
              <emma:interpretation id="{9154C33F-E16E-4456-8E8C-205358F863C1}" emma:medium="tactile" emma:mode="ink">
                <msink:context xmlns:msink="http://schemas.microsoft.com/ink/2010/main" type="inkWord" rotatedBoundingBox="13954,10665 15709,10729 15675,11648 13920,11583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44012.6583">2764 5349 0,'48'-24'46,"-23"24"-30,-1 0-16,0 0 16,-24 24 15,0 0-15,0 0-16,0 1 15,0-1-15,-24 0 0,24 0 16,-24-24-16,-1 24 15,25 0-15,-24 1 16,0-25 0,24 24-16,-24 0 15,24 0 17,24 0-1,0-24-16,0 25-15,1-25 16,-1 0 0,0 0-16</inkml:trace>
          <inkml:trace contextRef="#ctx0" brushRef="#br0" timeOffset="144306.865">2740 5470 0,'24'24'47,"0"0"-31,0-24 0,1 0-16,23 0 15</inkml:trace>
          <inkml:trace contextRef="#ctx0" brushRef="#br0" timeOffset="143106.4143">2498 5373 0,'0'73'63,"0"-49"-47,0 0-16,0 0 15,0 0-15,0 1 16,0-1-16,0 0 31</inkml:trace>
          <inkml:trace contextRef="#ctx0" brushRef="#br0" timeOffset="143338.679">2522 5204 0</inkml:trace>
          <inkml:trace contextRef="#ctx0" brushRef="#br0" timeOffset="145642.1703">3175 5204 0,'24'0'47,"1"0"-32</inkml:trace>
          <inkml:trace contextRef="#ctx0" brushRef="#br0" timeOffset="145257.4202">3248 5397 0,'-24'0'63,"24"25"-32,0-1-15,0 0-1,0 0-15,0 0 16,0 0-16,0 1 15,0-1-15,0 0 16,0 0-16,0 0 16</inkml:trace>
          <inkml:trace contextRef="#ctx0" brushRef="#br0" timeOffset="146511.4073">3441 5470 0,'0'24'63,"0"0"-48,0 0 1,0 1-16,0-1 16,0 0-16,0 0 15,0 0 1,0 1-16,0-1 16,25-24-1,-1 0 1,0-24 15,0-25-31,0 25 0,-24 0 16,24 0-16,1-1 15,-25 1-15,24 24 16,-24-24-16,24 0 16,-24 0 15,24 24-31,0 24 47,-24 0-32,25 0 1,-25 0 15,0 73 0,0-73-15,0 1-16,24-25 31</inkml:trace>
          <inkml:trace contextRef="#ctx0" brushRef="#br0" timeOffset="147350.6361">4119 5373 0,'-97'97'63,"73"-73"-63,0 0 16,24 0-1,0 1-15,0-1 16,24 0 15,0-24-31,0 0 16,24 0-16,-23 0 15,-1-24-15,0 0 16,0-1-16,0 1 16,1 0-1,-25 0 1,-25 24 15,1 0-15,24 24 15,-24 0-15,24 0-16,0 1 15,0-1-15,0 0 16,0 0-16,0 25 15,0-25-15,0 0 16,-24 24-16,24-23 16,0 23-16,-24-24 15,24 0-15,-25 25 16,25-25-16,-24 0 16,24 24-16,-24-23 0,0-1 15,0 0-15,0-24 16,-1 24-16,1-24 15,0 0 1,0 0-16,0 0 16,-1-24-16,1 0 15,24 0 1,0-1 0,0 1-16,24 0 15,1 0-15,-1 0 16,-24 0-16,24 24 15,0-25-15,0 25 0,1 0 16</inkml:trace>
        </inkml:traceGroup>
        <inkml:traceGroup>
          <inkml:annotationXML>
            <emma:emma xmlns:emma="http://www.w3.org/2003/04/emma" version="1.0">
              <emma:interpretation id="{A436F3C4-E938-4180-A08B-D1C4231DE060}" emma:medium="tactile" emma:mode="ink">
                <msink:context xmlns:msink="http://schemas.microsoft.com/ink/2010/main" type="inkWord" rotatedBoundingBox="16351,10506 18095,10571 18067,11344 16323,11280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149838.731">5643 5518 0,'-218'145'109,"218"-120"-93,0-1 0,0 0 15,24-24-15,0 0-1,1 0-15,-1 0 16,0 0-1,0-24 1,0 0-16,-24-1 16,24 1-16,-24 0 0,25 0 15,-25 0 1,0 48 78,0 0-79,0 0-15,0 0 16,0 1-16,0-1 16,24-24-16,-24 24 0,24 0 31,0-24-16,0 0-15,1 0 0</inkml:trace>
          <inkml:trace contextRef="#ctx0" brushRef="#br0" timeOffset="150717.3577">5909 5567 0,'24'0'63,"0"0"-48,0 0-15,1 0 16,-1-25-16,24 25 15,-24 0-15,0-24 16</inkml:trace>
          <inkml:trace contextRef="#ctx0" brushRef="#br0" timeOffset="150434.599">6030 5155 0,'24'25'47,"-24"-1"-32,0 0-15,0 0 16,0 25-16,-24-1 16,24 0-16,-24 1 15,-1-1-15,25 0 16,-24 1-16,24-1 16,-24-24-16,24 1 15,0 23-15,0-24 16,0 0-1,0 1 1,24-25 0,-24 24-16,24-24 15,1 0 1,-1 0 0,24 0 15</inkml:trace>
          <inkml:trace contextRef="#ctx0" brushRef="#br0" timeOffset="148940.2892">5038 5518 0,'0'-48'62,"-24"48"-15,0 24-31,-1 0-1,1 0-15,0 1 16,0-1-1,24 0-15,-24 0 0,24 0 16,0 1-16,0-1 16,0 0 15,24-24-15,24 0-1,-24 0 1,1 0-16,-1 0 15,0-24 1,-24 0-16,24-1 16,-24-23-16,24 24 15,0-25-15,1 1 16,-25 0-16,24 24 16,-24-1-16,24 1 15,-24 0-15,0 0 16,24 0-16,-24-1 15,0-23-15,24 24 16,-24 0-16,25-1 16,-25 1-16,24 0 15,-24 0-15,24 0 16,-24-1 0,0 50 77,-24-1-93,24 24 16,0-24-16,-24 1 16,24 23-16,-25 0 15,25-23-15,-24 23 16,24-24-16,0 25 15,0-25-15,0 24 16,0-24-16,0 25 16,0-25-16,0 0 0,0 0 15,0 0-15,24 1 16,-24-1-16,25 0 16</inkml:trace>
          <inkml:trace contextRef="#ctx0" brushRef="#br0" timeOffset="151528.0596">6417 5518 0,'-24'24'46,"-1"1"-30,1-1 0,0 0-16,0 0 0,24 0 15,0 1-15,-24-25 16,24 24-16,0 0 16,0 0-1,24 0 1,0-24-1,24 0-15,-23 0 16,-1 0-16,0-24 16,0 0-1,-24 0-15,0 0 16,24-1 0,-24 1-16,25-24 0,-25 24 15,0-1-15,24 1 16,-24 0-1,-24 218 110,24-170-109,0 0-16,0 0 16,24-24-16,-24 24 15,24-24-15,0 0 16,0 0 0</inkml:trace>
        </inkml:traceGroup>
      </inkml:traceGroup>
    </inkml:traceGroup>
    <inkml:traceGroup>
      <inkml:annotationXML>
        <emma:emma xmlns:emma="http://www.w3.org/2003/04/emma" version="1.0">
          <emma:interpretation id="{7A6EE1A6-B2BF-4B61-ACE8-142E67907FAD}" emma:medium="tactile" emma:mode="ink">
            <msink:context xmlns:msink="http://schemas.microsoft.com/ink/2010/main" type="paragraph" rotatedBoundingBox="11351,11622 19703,11769 19685,12754 11334,12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101E64-DB56-4C7D-A5EE-19FC829A8411}" emma:medium="tactile" emma:mode="ink">
              <msink:context xmlns:msink="http://schemas.microsoft.com/ink/2010/main" type="line" rotatedBoundingBox="11351,11622 19703,11769 19685,12754 11334,12607"/>
            </emma:interpretation>
          </emma:emma>
        </inkml:annotationXML>
        <inkml:traceGroup>
          <inkml:annotationXML>
            <emma:emma xmlns:emma="http://www.w3.org/2003/04/emma" version="1.0">
              <emma:interpretation id="{AB593C1A-7505-4AAB-8A6D-4F9B040095A3}" emma:medium="tactile" emma:mode="ink">
                <msink:context xmlns:msink="http://schemas.microsoft.com/ink/2010/main" type="inkWord" rotatedBoundingBox="11349,11745 13361,11781 13350,12442 11337,12407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59657.5803">732 6558 0,'24'-24'47,"0"194"110</inkml:trace>
          <inkml:trace contextRef="#ctx0" brushRef="#br0" timeOffset="159982.0763">756 6365 0</inkml:trace>
          <inkml:trace contextRef="#ctx0" brushRef="#br0" timeOffset="161015.8047">950 6510 0,'24'0'46,"-24"24"-14,0 0-32,24-24 15,-24 25-15,0-1 16,0 0 0,0 0-16,0 0 15,0 1 1,0-1-1,24-24 1,0 0 15,-24-24-31,0-1 16,25 1 0,-25 0 15,24 0-16,-24 0 17,24 24 46,-24 24-78,0 0 31,0 0-31,0 0 16,24-24 31,0 0-1,1-24-30,-1 0-16,0 0 16,-24 48 77,0 0-93,24 0 16,-24 1 15</inkml:trace>
          <inkml:trace contextRef="#ctx0" brushRef="#br0" timeOffset="159080.6621">538 6317 0,'0'-25'172,"-24"25"-156,0 0-1,0 0 17,0 0-17,0 0-15,-1 0 16,1 25-16,0-25 15,0 0-15,24 24 16,-24-24-16,24 24 16,-25-24-1,25 24-15,-24-24 16,24 24 0,0 1-1,0-1 1,24 0-1,1-24-15,-25 24 16,24-24-16,0 24 16,0-24-1,-24 24 1,24-24 0,1 25-1,-1-25 1,0 0-1,-24 24 1,0 0 15,24-24-15,-24 24 15,0 0 0,0 1 1,-24-25-32,0 0 15,24 24-15,-24-24 16,-1 0-16,1 0 16,0 0-1,0 0 1,0 0-1,-1 0-15,1-24 16,0 24 0,24-25-16,-24 25 15,24-24 1,-24 24 0,24 24 15,24-24-16</inkml:trace>
          <inkml:trace contextRef="#ctx0" brushRef="#br0" timeOffset="152957.0119">-90 6462 0,'24'0'140,"-24"24"-140,24-24 16,-24 24 0,0 0 15,0 0-16,-24-24-15,0 0 16,-1 0 15,25-24-31,0 0 16,25 0 46</inkml:trace>
          <inkml:trace contextRef="#ctx0" brushRef="#br0" timeOffset="161849.3825">1458 6583 0,'24'24'47,"-24"0"-47,-24-24 15,24 24-15,0 0 16,0 1-16,-24-1 15,24 0-15,0 0 16,0 0-16,0 1 16,-25-1-16,25 0 15,0 0-15,0 0 16,0 1 0,-24-25-16,24-25 46,0 1-30,0 0-16,0 0 16,0-25-16,0 25 15,24 0-15,-24-24 16,25 23-16,-1-23 16,0 24-16,48-49 109,-47 73-109,-1 0 16,0 0-1,-24 24 1,0 1 15,24-1-15,-24 0 15,-24 0-31,0 0 16,0-24-1,-1 0 1,1 25-16</inkml:trace>
          <inkml:trace contextRef="#ctx0" brushRef="#br0" timeOffset="162404.6509">1845 6292 0,'24'25'46,"-24"-1"-30,0 24-16,0-24 16,0 1-16,0-1 15,0 0-15,0 24 16,0-24-16,0 25 16,0-25-16,-24 0 15,0 0-15,24 1 16,0-1-16,0 0 15,0 0 1,24-24 0,-24 24-16,24-24 15,0 0 1</inkml:trace>
        </inkml:traceGroup>
        <inkml:traceGroup>
          <inkml:annotationXML>
            <emma:emma xmlns:emma="http://www.w3.org/2003/04/emma" version="1.0">
              <emma:interpretation id="{65026F38-90D2-4391-AA3C-8BF28223F600}" emma:medium="tactile" emma:mode="ink">
                <msink:context xmlns:msink="http://schemas.microsoft.com/ink/2010/main" type="inkWord" rotatedBoundingBox="13578,11770 15512,11804 15496,12680 13563,12646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66835.4614">2353 6583 0,'24'0'47,"0"0"-16,0 24-31,1-24 16,-1 0-16,0 0 15,0 0-15,0 0 16</inkml:trace>
          <inkml:trace contextRef="#ctx0" brushRef="#br0" timeOffset="166514.7153">2667 6341 0,'0'-49'47,"-24"49"-16,0 0-15,0 25-1,-1-1-15,1 0 16,24 0-1,-24 25-15,0-25 0,24 0 16,-24 24-16,24-24 16,0 25-16,0 48 31,0-1 0,0-71-31,0-1 16,0 0-16,0 0 15,0 0 1,0 1 0</inkml:trace>
          <inkml:trace contextRef="#ctx0" brushRef="#br0" timeOffset="167234.3135">2716 6607 0,'48'48'47,"-24"-48"-47,0 24 16,1-24-1,-1 0-15,0 0 16</inkml:trace>
          <inkml:trace contextRef="#ctx0" brushRef="#br0" timeOffset="167616.2951">2982 6534 0,'-24'49'46,"24"-25"-30,-25 0-16,25 0 16,-24 0-16,0 1 15,24 23-15,-24-24 16,0 0-16,24 25 16,-25-25-16,25 0 15,0 0-15,0 1 16,0-1-16,0 0 15,0 0 1</inkml:trace>
          <inkml:trace contextRef="#ctx0" brushRef="#br0" timeOffset="165418.2737">2135 6583 0,'0'24'140,"0"0"-140,0 0 16,0 25 0,-24-25-16,24 0 15,0 0-15</inkml:trace>
          <inkml:trace contextRef="#ctx0" brushRef="#br0" timeOffset="165764.5296">2159 6438 0,'24'0'62</inkml:trace>
          <inkml:trace contextRef="#ctx0" brushRef="#br0" timeOffset="168134.1811">3224 6607 0,'24'-24'47,"-24"48"-16,0 0-15,-24 0-16,24 0 15,0 1-15,0-1 16,-25 0-16,25 0 15,0 0 1,0 1 0,-24-25-1</inkml:trace>
          <inkml:trace contextRef="#ctx0" brushRef="#br0" timeOffset="168406.1979">3248 6438 0</inkml:trace>
          <inkml:trace contextRef="#ctx0" brushRef="#br0" timeOffset="169077.3509">3417 6583 0,'0'72'47,"0"-48"-32,0 1-15,0-1 16,0 0 0,0 0-16,0 0 15,24-24 32,1 0-47,-1-24 16,0 0-1,0 0 1,0 24 15,-24-24-31,24 24 94,-24 24-94,0 0 31,0 0-15,0 0 0,0 1-16,25-25 46</inkml:trace>
          <inkml:trace contextRef="#ctx0" brushRef="#br0" timeOffset="169916.3645">3925 6607 0,'-72'48'46,"47"-24"-30,171 49 93,-122-97-109,0 0 16,-24-1 0,24 25-16,-24-24 15,-24 24 17,0 0-17,0 0 1,-1 24-16,1 1 31,24-1-15,0 0-16,0 0 15,0 0 1,0 1-16,0-1 0,0 0 16,24 0-16,-24 0 15,0 1-15,0-1 16,0 0-16,0 0 15,0 0-15,0 0 16,0 1 0,-24-1-1,0-24 1,0 24-16,0-24 16,-1 24-16,1-24 15,0 0-15,0 24 16,0-24-16,-1 0 15,25-24 1,0 0 0,0-49-1,0 25 17,0 24-17</inkml:trace>
        </inkml:traceGroup>
        <inkml:traceGroup>
          <inkml:annotationXML>
            <emma:emma xmlns:emma="http://www.w3.org/2003/04/emma" version="1.0">
              <emma:interpretation id="{31A7A55C-B560-4389-B6D9-F8A9B13F8117}" emma:medium="tactile" emma:mode="ink">
                <msink:context xmlns:msink="http://schemas.microsoft.com/ink/2010/main" type="inkWord" rotatedBoundingBox="16096,11706 18514,11748 18503,12369 16085,12327"/>
              </emma:interpretation>
              <emma:one-of disjunction-type="recognition" id="oneOf17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71027.6468">4772 6558 0,'24'0'62,"-48"0"-31,0 0-15,-97 218 93,145-194-93,0-24 0,-24 25-16,24-25 15,0 0 1</inkml:trace>
          <inkml:trace contextRef="#ctx0" brushRef="#br0" timeOffset="171522.8388">5014 6631 0,'0'48'62,"-24"-23"-62,24-1 16,-25-24-16,25 24 15,0 0-15,0 0 0,0 1 32,73-25-1,-49 0-15,0-25-16,0 1 15,1 24-15,-1-24 16,-24 0-16,0 0 15,0-1-15,0 1 16,-24 24-16,24-24 16,-25 24-16,1 0 15</inkml:trace>
          <inkml:trace contextRef="#ctx0" brushRef="#br0" timeOffset="172206.4669">5377 6655 0,'0'-24'63,"0"48"-48,0 25 1,0-25-16,0 0 16,0 0-16,0 0 31,0 1-31,24-25 31,0-25-15,0 1-1,0 24-15,1-24 16,-25 0-16,24 24 16,-24-24-1,0 48 63,0 0-46,0 0-32,0 0 15,0 1 1</inkml:trace>
          <inkml:trace contextRef="#ctx0" brushRef="#br0" timeOffset="172954.4861">5885 6631 0,'-25'24'47,"1"0"-32,0-24 1,24 25-16,-24-1 0,0-24 16,24 24-16,-25 0 15,25 0 1,0 1 0,25-1 15,-1-24-16,0 0-15,0-24 16,0 24-16,1-25 16,-1 1-16,0-24 15,0 24-15,-24-1 16,24-23-16,-24 0 0,25-1 16,-25 25-1,0-24-15,24 24 0,-24-1 16,0 1-16,24-24 15,-24 24-15,24-1 16,-24 1-16,0 0 16,24 24-1,-24 24 48,0 0-63,-24 25 15,0-25-15,24 24 0,-24 1 16,24-1 0,-24 0-16,-1 146 47,25-146-16</inkml:trace>
          <inkml:trace contextRef="#ctx0" brushRef="#br0" timeOffset="173330.6143">6272 6679 0,'24'0'63,"-24"25"-63,0-1 0,-24-24 15,24 24-15,0 0 16,0 0-16,0 1 16,0-1-1</inkml:trace>
          <inkml:trace contextRef="#ctx0" brushRef="#br0" timeOffset="173534.1517">6344 6534 0,'0'-24'47</inkml:trace>
          <inkml:trace contextRef="#ctx0" brushRef="#br0" timeOffset="174398.9034">6465 6607 0,'24'0'63,"1"0"-63,-1 0 15,0 0-15,0 0 16,0 0-16,0 0 16,1 0-1</inkml:trace>
          <inkml:trace contextRef="#ctx0" brushRef="#br0" timeOffset="174095.4202">6586 6317 0,'-24'96'47,"24"-23"-32,0-49-15,0 0 16,0 25-16,0-1 16,0-24-16,0 0 15,0 25-15,0-25 16,0 0-16,-24-24 15,24 24-15,0 1 16,0-1 0,0 0-1,24-24 48,0 0-63,0 0 15</inkml:trace>
          <inkml:trace contextRef="#ctx0" brushRef="#br0" timeOffset="175112.2499">6780 6631 0,'0'24'63,"0"0"-63,24 1 16,-24-1-16,0 0 15,0 0 1,0 0-16,0 1 15</inkml:trace>
          <inkml:trace contextRef="#ctx0" brushRef="#br0" timeOffset="177803.9684">6925 6631 0,'-24'0'109,"24"24"-93,-25 0-1,1 1 1,24-1 0,-24 0-16,24 0 15,0 0-15,0 1 16,0-1-1,24 0 1,0-24-16,1 0 16,-1 0-16,0 0 15,0 0 1,-24-24-16,24 0 16,1-1-16,-25 1 0,24 0 15,-24 0-15,0 0 16,0-1-16,0 1 15,0 0 1,-24 24 0,-1 0-1,1-24 1</inkml:trace>
          <inkml:trace contextRef="#ctx0" brushRef="#br0" timeOffset="175413.0483">6852 6413 0,'24'-24'47</inkml:trace>
        </inkml:traceGroup>
        <inkml:traceGroup>
          <inkml:annotationXML>
            <emma:emma xmlns:emma="http://www.w3.org/2003/04/emma" version="1.0">
              <emma:interpretation id="{B7299C72-DF61-43C2-ADB7-C155209C55ED}" emma:medium="tactile" emma:mode="ink">
                <msink:context xmlns:msink="http://schemas.microsoft.com/ink/2010/main" type="inkWord" rotatedBoundingBox="18729,11836 19701,11854 19690,12459 18718,12442"/>
              </emma:interpretation>
              <emma:one-of disjunction-type="recognition" id="oneOf18">
                <emma:interpretation id="interp18" emma:lang="" emma:confidence="0">
                  <emma:literal>nah</emma:literal>
                </emma:interpretation>
                <emma:interpretation id="interp19" emma:lang="" emma:confidence="0">
                  <emma:literal>nat</emma:literal>
                </emma:interpretation>
                <emma:interpretation id="interp20" emma:lang="" emma:confidence="0">
                  <emma:literal>nal</emma:literal>
                </emma:interpretation>
                <emma:interpretation id="interp21" emma:lang="" emma:confidence="0">
                  <emma:literal>na!</emma:literal>
                </emma:interpretation>
                <emma:interpretation id="interp22" emma:lang="" emma:confidence="0">
                  <emma:literal>mal</emma:literal>
                </emma:interpretation>
              </emma:one-of>
            </emma:emma>
          </inkml:annotationXML>
          <inkml:trace contextRef="#ctx0" brushRef="#br0" timeOffset="178584.3295">7288 6631 0,'0'24'78,"0"0"-62,-25 1-16,25-1 15,0 0 1,0 0-16,0 0 16,97-72 93,-73 24-93,1 0-1,-1 24 1,-24-25-16,24 25 16,0 0-1,0 0 16,-24 25 1,0-1-17,0 0 1,0 0-16,0 0 16,0 1-1,0-1 16</inkml:trace>
          <inkml:trace contextRef="#ctx0" brushRef="#br0" timeOffset="179162.5349">7868 6679 0,'-97'25'47,"73"-1"-31,0-24-16,24 24 15,0 0-15,-24-24 16,24 24 0,72 1 31,25-74-16,-97 25-16,0 0 1,24 24 0,-24-24-1,0 48 48,0 0-48,0 0-15,0 0 16,0 1 0,25-1-1,-25 0 1,24-24-16</inkml:trace>
          <inkml:trace contextRef="#ctx0" brushRef="#br0" timeOffset="179612.1739">8183 6365 0,'0'73'47,"0"-25"-32,0-24-15,0 0 16,0 25-16,0-25 16,0 24-16,0 1 0,-25-1 15,25-24-15,0 25 16,-24-25-16,24 0 16,0 0-16,0 0 15,0 1-15,0-1 16,24-24-1,1 0 1,-1 0-16,0 0 16</inkml:trace>
        </inkml:traceGroup>
      </inkml:traceGroup>
    </inkml:traceGroup>
    <inkml:traceGroup>
      <inkml:annotationXML>
        <emma:emma xmlns:emma="http://www.w3.org/2003/04/emma" version="1.0">
          <emma:interpretation id="{3A809EF7-DD67-4611-9A63-1CD6622CA8C8}" emma:medium="tactile" emma:mode="ink">
            <msink:context xmlns:msink="http://schemas.microsoft.com/ink/2010/main" type="paragraph" rotatedBoundingBox="11615,12824 15831,12923 15815,13598 11599,134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607194-4273-4F6B-8E55-D403C258F51B}" emma:medium="tactile" emma:mode="ink">
              <msink:context xmlns:msink="http://schemas.microsoft.com/ink/2010/main" type="line" rotatedBoundingBox="11615,12824 15831,12923 15815,13598 11599,13498"/>
            </emma:interpretation>
          </emma:emma>
        </inkml:annotationXML>
        <inkml:traceGroup>
          <inkml:annotationXML>
            <emma:emma xmlns:emma="http://www.w3.org/2003/04/emma" version="1.0">
              <emma:interpretation id="{6F4270A7-2C93-469F-B4E4-BA3B306133EE}" emma:medium="tactile" emma:mode="ink">
                <msink:context xmlns:msink="http://schemas.microsoft.com/ink/2010/main" type="inkWord" rotatedBoundingBox="11613,12887 13531,12933 13516,13544 11599,13498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82017.2102">563 7816 0,'24'-24'62,"0"0"-62,24-24 16,122-73 15,-98 96 0</inkml:trace>
          <inkml:trace contextRef="#ctx0" brushRef="#br0" timeOffset="181590.5884">684 7478 0,'169'314'140</inkml:trace>
          <inkml:trace contextRef="#ctx0" brushRef="#br0" timeOffset="180997.7829">151 7671 0,'25'0'62,"-1"0"-46,0-24-16,0 24 0,0-24 16,1 24-16,-25-24 15,24-1-15,0 25 16,0-24-16,-24 0 15,24 0-15,-24 0 16,0 0 0,0-1-1,-24 25-15,24-24 16,-24 24-16,0 0 16,0 0-16,-1 0 15,1 24 1,0-24-1,0 25-15,0-1 16,24 0 0,-25 0-16,25 0 15,0 0-15,0 1 16,0-1-16,0 24 16,0-24-16,0 1 15,0-1-15,0 0 16,0 0-16,25 0 15,-1-24-15,0 25 16,0-25-16,25 0 0,23-25 16,-48 1-1</inkml:trace>
          <inkml:trace contextRef="#ctx0" brushRef="#br0" timeOffset="183473.022">1240 7599 0,'0'24'47,"-24"0"-16,24 0-31,0 0 16,-97 315 109,97-363-94,0 0-15,0-25-16,0 25 15,0 0-15,0-24 16,24-1-16,-24 1 16,24 24-16,1-25 15,-25 1-15,24 24 16,-24-1-16,24 1 0,-24 0 15,24 0-15,0 24 16,1 0 15,-1 24 1,0 0-17,-24 0 1,24-24-16,-24 25 31,0-1-15,0 0-1,0 0 1,-24 0 0,0-24-16,0 25 0,-1-25 15,1 0 16</inkml:trace>
          <inkml:trace contextRef="#ctx0" brushRef="#br0" timeOffset="184141.9687">1458 7695 0,'96'-72'47,"-96"48"-32,0 48 17,25 0-17,-25 0-15,0 0 16,0 1-16,0-1 16,24-24-1,-24 24-15,0 0 31,0 0-31,0 1 16,0-50 31,0 1-47,0-24 16,0 24-16,24-1 15,-24 1-15,24 0 16,0 0-16,-24 0 15,25 24 32</inkml:trace>
          <inkml:trace contextRef="#ctx0" brushRef="#br0" timeOffset="184747.9511">1893 7647 0,'121'-24'32,"-121"0"-17,24 24-15,-48-73 110,0 73-110,0 0 15,0 0 1,-1 24-1,1-24-15,0 24 16,24 1-16,-24-1 16,24 0-16,0 0 15,-24 0-15,24 1 16,0-1-16,0 0 16,0 0-16,0 0 15,24 1 1,0-25-16,0 0 15,25 0 1,-25 0-16,24 0 0,-24 0 16,0 0-1,-24-25-15</inkml:trace>
        </inkml:traceGroup>
        <inkml:traceGroup>
          <inkml:annotationXML>
            <emma:emma xmlns:emma="http://www.w3.org/2003/04/emma" version="1.0">
              <emma:interpretation id="{AFD147F6-9421-4055-8F6E-180357468C9F}" emma:medium="tactile" emma:mode="ink">
                <msink:context xmlns:msink="http://schemas.microsoft.com/ink/2010/main" type="inkWord" rotatedBoundingBox="13792,12875 15831,12923 15820,13379 13782,13331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186293.8569">2788 7478 0,'-72'24'47,"47"0"-32,1 0-15,24 0 16,0 1 0,170 71 93,-170-71-109,0-1 62,0 0-46,0 0 15,-25-24-15,1 0 0,0 24-1,0-24 1,0 0-1,-1 0 1,1 0 0,24-24-1,0 0 1</inkml:trace>
          <inkml:trace contextRef="#ctx0" brushRef="#br0" timeOffset="186726.8342">3030 7623 0,'0'24'47,"0"0"-47,-24 0 16,24 1-16,0-1 16,0 0-1,0 0-15,0 0 16,0 1-1</inkml:trace>
          <inkml:trace contextRef="#ctx0" brushRef="#br0" timeOffset="187013.6933">3054 7429 0,'24'-24'47</inkml:trace>
          <inkml:trace contextRef="#ctx0" brushRef="#br0" timeOffset="185544.197">2474 7502 0,'-73'0'46,"49"0"-30,0 24 0,0 0-16,24 0 15,0 1-15,0-1 16,0 0 0,0 0-1,0 0 1,24-24-16,0 0 15,0 0-15,0 0 16,1 0 0,-25 25-1,24-25-15,-24 24 47,24-24-16,-24 24 32,-24 0-47,0-24-1,-1 0 1,1 0-1,0 0 1,0 0-16,24-24 16,-24 24-16,24-24 15</inkml:trace>
          <inkml:trace contextRef="#ctx0" brushRef="#br0" timeOffset="187620.4812">3248 7647 0,'0'73'62,"-24"-49"-62,24 0 0,0 0 16,0 0 0,0 1-16,0-1 15,193-169 79,-193 120-94,0-23 16,0 24-1,-24 24-15,0-24 0,0 24 16,-1 0-16,1 0 15,0 24-15,0 0 16</inkml:trace>
          <inkml:trace contextRef="#ctx0" brushRef="#br0" timeOffset="188849.3704">3611 7599 0,'0'48'63,"0"-24"-48,0 0 1,0 1-1,0-1-15,0 0 16,0 0 0,0 0-16,24-24 47,0 0-32,0-24 1,-24 0-16,24 0 15,1 0-15,-25-1 16,24 1-16,0 0 16,-24 0 15,24 24-31,0 0 31,1 24 16,-25 0-31,0 0-16,0 1 15,24-1 1,-24 0 0,0 0-1,0 0 1</inkml:trace>
          <inkml:trace contextRef="#ctx0" brushRef="#br0" timeOffset="189697.7291">4312 7550 0,'-48'0'62,"24"0"-62,-1 0 16,1 24 0,0-24-1,24 25-15,0-1 16,-24-24-16,24 24 16,0 0-1,0 0 1,24 1-1,0-1 17,0-24-17,1 0-15,-1 0 16,0 0-16,0 0 16,0 0-1,1 24 32,-25 24 0,0-23-31,0-1 15,-25-24-31,1 0 15,0 0 1,0 0-16,0 0 16,-1 0-1,1-24-15,0-1 16,0 25 0</inkml:trace>
        </inkml:traceGroup>
      </inkml:traceGroup>
    </inkml:traceGroup>
    <inkml:traceGroup>
      <inkml:annotationXML>
        <emma:emma xmlns:emma="http://www.w3.org/2003/04/emma" version="1.0">
          <emma:interpretation id="{641989D4-5454-45AB-B010-336379F161AF}" emma:medium="tactile" emma:mode="ink">
            <msink:context xmlns:msink="http://schemas.microsoft.com/ink/2010/main" type="paragraph" rotatedBoundingBox="11183,13633 19142,13806 19104,15569 11144,153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6DB605-7248-44A0-8A3B-0362B920C816}" emma:medium="tactile" emma:mode="ink">
              <msink:context xmlns:msink="http://schemas.microsoft.com/ink/2010/main" type="inkBullet" rotatedBoundingBox="11176,13955 11297,13958 11295,14031 11174,14028"/>
            </emma:interpretation>
            <emma:one-of disjunction-type="recognition" id="oneOf21">
              <emma:interpretation id="interp25" emma:lang="" emma:confidence="0">
                <emma:literal>•</emma:literal>
              </emma:interpretation>
            </emma:one-of>
          </emma:emma>
        </inkml:annotationXML>
        <inkml:trace contextRef="#ctx0" brushRef="#br0" timeOffset="210048.4296">-163 8470 0,'0'24'157,"-24"0"-142,24 0 16,-24-24 16,-1 0-31,25-24 0,-24 24-16,24-24 15,0 0 1,24 24 62,-24 24-47,-24-24 47,0 0-62,24-24 0</inkml:trace>
      </inkml:traceGroup>
      <inkml:traceGroup>
        <inkml:annotationXML>
          <emma:emma xmlns:emma="http://www.w3.org/2003/04/emma" version="1.0">
            <emma:interpretation id="{12A8C58D-39F3-4E8F-9942-98B22EBFE9E6}" emma:medium="tactile" emma:mode="ink">
              <msink:context xmlns:msink="http://schemas.microsoft.com/ink/2010/main" type="line" rotatedBoundingBox="11666,13644 19142,13806 19120,14818 11644,14656"/>
            </emma:interpretation>
          </emma:emma>
        </inkml:annotationXML>
        <inkml:traceGroup>
          <inkml:annotationXML>
            <emma:emma xmlns:emma="http://www.w3.org/2003/04/emma" version="1.0">
              <emma:interpretation id="{F6B7A396-8302-45F8-A0A7-09D2EB69B9EA}" emma:medium="tactile" emma:mode="ink">
                <msink:context xmlns:msink="http://schemas.microsoft.com/ink/2010/main" type="inkWord" rotatedBoundingBox="11663,13786 14167,13840 14148,14710 11644,14656"/>
              </emma:interpretation>
              <emma:one-of disjunction-type="recognition" id="oneOf22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213490.5381">1046 8518 0,'-24'0'94,"0"0"-79,0 24 1,0 0 0,0-24-16,24 24 15,0 1-15,-25-25 16,25 24-16,0 0 15,-24 0-15,24 0 16,0 1 0,0-1-16,24-24 15,1 0 1,-1 0 0,0 0-16,0 0 15,0 0 1,-24-24 31,24-1-47,-24 1 15,0 0-15,25 0 0,-25 0 16,0-1 0,-25 171 109,25-122-125,0 0 15,0 0 1,0 0-16,25-24 15,-25 25-15,24-25 16,0 0-16,0 0 0</inkml:trace>
          <inkml:trace contextRef="#ctx0" brushRef="#br0" timeOffset="212387.99">200 8445 0,'0'25'125,"0"-1"-125,0 0 16,0 0-1,0 0-15,0 0 16,0 1-16,0-1 16,0 0-16,0 0 15,0 0 1,0 1-1,24-25 48,0-25-47,0 1-1,-24 0 1,25 0-1,-25 0-15,24 24 16,-24-25-16,24 1 31,0 24 32,0 0-32,1 0-15,-1 24 15,-24 1-15,0-1-1,0 0-15,0 0 16,0 0-1,0 1-15,0-1 16,0 0 0,24-24-1,-24-24 17,24 0-17,0-1-15,-24 1 16,24 0-16,-24 0 15,25 0-15,-1-1 16,0 1 15,0 0-15,0 24 31,1 0-32,-1 0 1,-24 24 15,0 0-15,0 1 0,0-1-16,0 0 15,0 0-15,0 0 16,0 1-1,0-1-15,0 0 32</inkml:trace>
          <inkml:trace contextRef="#ctx0" brushRef="#br0" timeOffset="223860.9208">1385 8324 0,'-24'25'140,"24"-1"-124,0 0 0,0 0-1,0 0 1,0 1-16,0-1 15,0 0 1,0 0-16,0 0 16,0 0-16,0 1 15,0-1-15,0 0 16,0 0-16,0 0 16,24 1-16,-24-1 0,0 0 15,0 0 1,0 0-1</inkml:trace>
          <inkml:trace contextRef="#ctx0" brushRef="#br0" timeOffset="224936.1619">1627 8470 0,'24'-25'62,"-48"25"-15,0 0-31,0 0-1,-1 25 1,1-1 0,24 0-16,-24-24 15,24 24 48,-24-24-48,24 24 1,0 0 0,24 1 62,0-25-47,-24 24-31,24-24 16,-24 24-16,25-24 15,-25 24-15,24-24 16,-24 24-16,24 1 31,0 23 16,-24-24-47,0 0 16</inkml:trace>
          <inkml:trace contextRef="#ctx0" brushRef="#br0" timeOffset="225926.4795">1917 8397 0</inkml:trace>
          <inkml:trace contextRef="#ctx0" brushRef="#br0" timeOffset="225559.0244">1917 8566 0,'0'24'94,"0"1"-79,0-1-15,0 0 0,0 0 16,0 0 0,0 1-16,0-1 0,0 0 15,0 0 1</inkml:trace>
          <inkml:trace contextRef="#ctx0" brushRef="#br0" timeOffset="226772.3321">2087 8566 0,'0'73'78,"0"48"-47,24-97-15,-24 0 0,24-24-1,0 0 16,-24-24-15,24 0-16,1 24 16,-25-24-16,24-1 15,-24 1-15,24 24 16,-24-24-16,0 0 31,24 24-15,0 0 15,1 0 16,-25 24-31,0 0-1,0 0-15,0 1 16,0-1-1,0 0 1,0 0-16,0 0 16</inkml:trace>
          <inkml:trace contextRef="#ctx0" brushRef="#br0" timeOffset="227761.5141">2619 8590 0,'-49'49'63,"49"-25"-63,-24 0 15,24 0 1,0 1-16,0-1 16,0 0-1,0 0 1,24-24 0,1 0-1,-1 0-15,0 0 16,-24-24-16,24 0 15,0 24-15,-24-24 16,0-1-16,0 1 16,0 0-1,0 0 17,0 48 30,0 0-46,0 0-1,0 1 1,0-1 0,0 0-16,0 0 15,0 0-15,0 1 16,0-1-16,0 24 15,0-24 1,0 1-16,0-1 16,0 0-16,0 0 15,0 0-15,0 0 16,-24-24-16,24 25 16,-24-1-1,24 0-15,-24 0 16,0-24-1,-1 24 1,1-24 0,0 0-16,0-24 15,0 24 1,24-24-16,-24 0 16,24 0-1,0-1-15,24 1 31,-24 0-31,24 24 0,0-24 16,0 24 0,0-24-16,1 24 15,-1 0-15</inkml:trace>
        </inkml:traceGroup>
        <inkml:traceGroup>
          <inkml:annotationXML>
            <emma:emma xmlns:emma="http://www.w3.org/2003/04/emma" version="1.0">
              <emma:interpretation id="{28BD9E7C-C464-4575-840D-17F2D231B6AC}" emma:medium="tactile" emma:mode="ink">
                <msink:context xmlns:msink="http://schemas.microsoft.com/ink/2010/main" type="inkWord" rotatedBoundingBox="14763,13711 17176,13764 17160,14495 14747,14443"/>
              </emma:interpretation>
              <emma:one-of disjunction-type="recognition" id="oneOf23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230132.0135">3925 8736 0,'24'0'47,"1"-25"-31,-1 25 0,0-24-16,0 24 15,0-24-15,-24 0 31,0 0-15,-24 24 0,24-25-1,-169 98 95,169-49-95,-24 0-15,24 1 16,0-1-16,0 0 16,0 0-16,0 0 15,0 1-15,0-1 16,0 0-16,0 0 15,24-24-15,-24 24 16,48-24-16,-24 0 16,1 0-16,23 0 15,-48-24-15,24 24 0</inkml:trace>
          <inkml:trace contextRef="#ctx0" brushRef="#br0" timeOffset="231348.1617">4240 8639 0,'-25'0'63,"50"24"-16,-1-24-32,0 0 1,0 24-16,25-24 15,-25 0-15</inkml:trace>
          <inkml:trace contextRef="#ctx0" brushRef="#br0" timeOffset="230988.4282">4336 8349 0,'0'24'94,"0"24"-78,0-24-16,0 1 15,0-1-15,-24 24 16,24-24-16,0 25 16,0-1-16,0-24 15,-24 0-15,24 25 16,0-25-1,0 0-15,0 0 16,24-24-16,-24 25 0,0-1 31,24-24-31,1 0 32,-1 0-17,0 0-15,0 0 16</inkml:trace>
          <inkml:trace contextRef="#ctx0" brushRef="#br0" timeOffset="229421.3144">3296 8566 0,'0'97'47,"0"-73"-47,24 0 15,-24 1 1,0-1 0,0 0-16,0 0 15,0 0 1,0 1 0,25-25-1,-1 0 16,-24-25-31,24 1 16,-24 0-16,0 0 0,24 0 16,-24-1-1,0 1 1,0 0-16,24 24 16,-24-24-1,25 24 48,-25 24-48,0 0-15,24 0 16,-24 1 0,0-1-1,0 0 1,24 0 15,0-24 0,0 0-15,-24-24 0,24 24-16,-24-24 15,25 24-15,-1-24 16,-24-1-16,24 25 15,-24-24 1,24 24 0,-24-24-1,0 48 32,0 0-31,0 1-1,0-1 1,0 0-16,0 0 16,24 0-16,-24 1 15,0-1 17,25-24-32</inkml:trace>
          <inkml:trace contextRef="#ctx0" brushRef="#br0" timeOffset="232660.9944">4651 8397 0,'24'24'62,"-24"0"-46,0 1-1,0-1-15,0 0 0,0 0 16,0 0 0,0 25-16,0-25 0,0 0 15,0 24-15,0-23 16,0-1-16,0 0 16,0 0-16,24 0 15,0-24 16,1 0-15,-1 0 0,-24-24 15,0 0-15,24 0-1,0 0 1,0 24 31,1 0-16,-25 24-15,0 0-16,24 0 15,-24 0 1,0 1-16,0-1 0,0 0 15,0 0 1,0 0 0,0 1-1</inkml:trace>
          <inkml:trace contextRef="#ctx0" brushRef="#br0" timeOffset="233199.1906">5038 8736 0,'0'48'47,"0"-24"-32,0 0-15,-24-24 0,24 25 16,0-1-16,0 0 16,24 0-1,0-24 1,0 0 0,25 0-16,-25-24 15,0 24-15,0-24 16,0 0-16,-24-1 15,0 1-15,0 0 16,-24 0 0,-121 24 77</inkml:trace>
          <inkml:trace contextRef="#ctx0" brushRef="#br0" timeOffset="234121.1465">5498 8760 0,'-49'48'63,"25"-24"-63,24 1 15,-24-25 1,24 24-16,0 0 15,0 0 1,0 0-16,0 1 31,24-1 1,0-24-17,0 0-15,1 0 16,-25-24-1,24-1-15,-24 1 0,24-24 16,0-1-16,0 1 16,-24 0-16,24-25 15,-24 25-15,25-1 16,-25 1-16,0 24 16,0 0-16,24-25 15,-24 25-15,24 0 16,-24 0-16,0-1 15,24 25-15,-24-24 16,0 0 0,0 48 62,0 0-78,0 1 15,-24-1-15,24 24 16,-24 1-16,24-1 16,0 0-16,-24 1 15,24-1-15,0-24 16,-25 25-16,25-1 16,0-24-16,0 0 15,0 1-15,0-1 16,0 0-16,25 0 0,-1 0 31,0-24-15</inkml:trace>
        </inkml:traceGroup>
        <inkml:traceGroup>
          <inkml:annotationXML>
            <emma:emma xmlns:emma="http://www.w3.org/2003/04/emma" version="1.0">
              <emma:interpretation id="{5EDBA480-FA88-4CFE-A6C7-DB76FD5ABA32}" emma:medium="tactile" emma:mode="ink">
                <msink:context xmlns:msink="http://schemas.microsoft.com/ink/2010/main" type="inkWord" rotatedBoundingBox="17690,13936 19138,13968 19127,14496 17678,14465"/>
              </emma:interpretation>
              <emma:one-of disjunction-type="recognition" id="oneOf24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235163.346">6417 8615 0,'-24'-25'62,"-1"50"-62,1-1 16,0 0 0,0 0-1,0 0-15,24 1 16,-25-1-16,1 0 16,24 0-1,0 0-15,0 1 16,0-1-1,0 0-15,0 0 16,24-24 0,73 0 15,-48 0 0</inkml:trace>
          <inkml:trace contextRef="#ctx0" brushRef="#br0" timeOffset="235973.536">6659 8736 0,'-25'0'110,"1"0"-95,24 24-15,-24-24 16,24 24-16,-24 0 16,24 0-1,-24 1-15,24-1 16,0 0 0,0 0 15,24-24-31,0 0 15,0 0-15,0 0 16,1-24 0,-1 0-16,0 0 15,0-1-15,-24 1 16,0 0-16,0 0 16,0 0-1,0 48 32,-24 0-31,24 0-1,0 0 1,0 1-16,0-1 16,0 0-16,24 0 15,-24 0-15,24-24 16,1 0-1,-1 0 1</inkml:trace>
          <inkml:trace contextRef="#ctx0" brushRef="#br0" timeOffset="236485.0078">6997 8470 0,'0'48'47,"0"-24"-32,0 0-15,0 25 16,0-25-16,0 24 16,0-24-16,0 25 15,0-1-15,0-24 16,0 1-16,0 23 16,0-24-1,0 0-15,0 1 16,25-25-1,-1 0 1</inkml:trace>
          <inkml:trace contextRef="#ctx0" brushRef="#br0" timeOffset="236941.9501">7215 8470 0,'0'96'62,"0"-72"-62,0 1 16,0 23-16,0-24 16,0 25-16,0-25 15,0 24-15,0-24 0,0 1 16,0-1-16,0 0 16</inkml:trace>
          <inkml:trace contextRef="#ctx0" brushRef="#br0" timeOffset="237915.8857">7675 8663 0,'0'-24'47,"-25"24"-47,1 0 16,0 0-16,0 0 16,24 24-16,-24-24 0,0 0 15,24 24-15,-25-24 16,25 24-16,-24 1 15,24-1 1,0 0 0,0 0 15,24-24-15,1 0-16,-1 24 15,0-24 16,0 0-15,24 25 62,-48-1-78,0 0 31,0 0 1,0 0-17,0 1 1,-24-25 0,24 24-1,-24-24-15,0 0 16,0 0-16,0 0 15,-1 0-15,1 0 16,0 0-16,0 0 16,0 0-16,-1 0 15,1 0 1</inkml:trace>
        </inkml:traceGroup>
      </inkml:traceGroup>
      <inkml:traceGroup>
        <inkml:annotationXML>
          <emma:emma xmlns:emma="http://www.w3.org/2003/04/emma" version="1.0">
            <emma:interpretation id="{AC9B1FA6-3256-4CA0-A555-53ADD4079F8C}" emma:medium="tactile" emma:mode="ink">
              <msink:context xmlns:msink="http://schemas.microsoft.com/ink/2010/main" type="line" rotatedBoundingBox="11550,14712 14136,14850 14101,15501 11515,15363"/>
            </emma:interpretation>
          </emma:emma>
        </inkml:annotationXML>
        <inkml:traceGroup>
          <inkml:annotationXML>
            <emma:emma xmlns:emma="http://www.w3.org/2003/04/emma" version="1.0">
              <emma:interpretation id="{55A2712E-5DE4-41FC-B9E8-557B4C172159}" emma:medium="tactile" emma:mode="ink">
                <msink:context xmlns:msink="http://schemas.microsoft.com/ink/2010/main" type="inkWord" rotatedBoundingBox="11546,14793 12597,14849 12576,15247 11524,15191"/>
              </emma:interpretation>
              <emma:one-of disjunction-type="recognition" id="oneOf25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240760.9164">466 9340 0,'-24'0'94</inkml:trace>
          <inkml:trace contextRef="#ctx0" brushRef="#br0" timeOffset="239831.2297">297 9340 0,'-25'0'141,"1"0"-125,0 0-1,0 25 1,0-25-16,-1 24 0,1-24 15,24 24 1,-24-24-16,24 24 16,-24-24-1,24 24-15,0 1 16,24-1 15,0-24-31,-24 24 16,24-24-16,1 0 15,-1 0 1,-24 24-16,24-24 31,-24 24-15,24-24 0,0 24 15,1 1 16,-25 47 31,-25-72-78,1 0 15,0 0 1,0 0-16,0 0 16,-1 0-16,1 0 15,0 0-15,0 0 16,24-24 31</inkml:trace>
          <inkml:trace contextRef="#ctx0" brushRef="#br0" timeOffset="240370.7792">490 9510 0,'0'48'47,"0"-24"-31,0 0-16,0 1 16,0-1-16,0 0 15,0 0 1,24-24-1,-24 24 1</inkml:trace>
          <inkml:trace contextRef="#ctx0" brushRef="#br0" timeOffset="241845.2773">756 9510 0,'0'48'62,"0"-24"-46,0 0-16,0 1 16,24-25-16,-24 24 15,0 0-15,0 0 16,0 0 15,25-24-15,-1-24-1,0 0 1,-24 0-16,24 0 0,0 24 16,-24-25-1,25 25-15,-25 25 141,24-25-125,-24 24-1,24-24 48,0 0-32,0-24-31,0-1 16,1 25-1,-25-24 1,24 24-16,0 0 15,-24-24 1,0 48 31,0 0-47,0 1 16,0-1-1,0 0 1,0 0-1</inkml:trace>
        </inkml:traceGroup>
        <inkml:traceGroup>
          <inkml:annotationXML>
            <emma:emma xmlns:emma="http://www.w3.org/2003/04/emma" version="1.0">
              <emma:interpretation id="{8B287573-4839-4885-8635-1A71E79B52CE}" emma:medium="tactile" emma:mode="ink">
                <msink:context xmlns:msink="http://schemas.microsoft.com/ink/2010/main" type="inkWord" rotatedBoundingBox="12851,14782 14136,14850 14101,15501 12817,15432"/>
              </emma:interpretation>
              <emma:one-of disjunction-type="recognition" id="oneOf26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243880.0425">1796 9316 0,'49'218'109,"-49"-170"-109,0-24 16,0 1-16,0 23 16,0-24-16,0 0 15,0 1-15,0-1 16,0 0 15,0 0 0,24-24-31</inkml:trace>
          <inkml:trace contextRef="#ctx0" brushRef="#br0" timeOffset="244546.233">2087 9631 0,'48'0'62,"-24"0"-46,0-25-16,1 1 16,-25 0 15,-25 24 0,1 0-31,0 0 31,0-24-15,0 24-16,-1 0 16,1 0-1,24 24 1,-24 0 0,24 0-1,0 1-15,0-1 16,0 0-16,0 0 15,0 0-15,0 1 16,24-1 0,0-24-1,-24 24-15,25-24 16,-1 0 0</inkml:trace>
          <inkml:trace contextRef="#ctx0" brushRef="#br0" timeOffset="243165.1453">1385 9534 0,'0'24'78,"0"170"-31,-24-49-1,24-121-30,0 0 0,0-48 31,0 0-32,0 0-15,24-25 16,-24 1-16,0-1 15,24 25-15,-24-24 16,0 24-16,25-25 16,-25 25-16,0 0 15,0 0-15,24 24 16,-24-24 0,0-1-16,24 25 15,0 0 32,-24 25-31,24-25-1,-24 24 1,24-24-16,-24 24 16,25-24-1,-25 24-15,0 0 16,24-24-16,-24 24 31,0 1-15,-24-25-16,24 24 15,-25-24-15,1 24 16,0-24 0</inkml:trace>
          <inkml:trace contextRef="#ctx0" brushRef="#br0" timeOffset="245257.2491">2353 9655 0,'72'-49'47,"-47"49"-16,-25 25-15,0-1-1,0 0 1,0 0-16,0 0 16,0 1-1,0-1 1,24-24 0,0-24 46,-24-1-46,169-168 124</inkml:trace>
        </inkml:traceGroup>
      </inkml:traceGroup>
    </inkml:traceGroup>
    <inkml:traceGroup>
      <inkml:annotationXML>
        <emma:emma xmlns:emma="http://www.w3.org/2003/04/emma" version="1.0">
          <emma:interpretation id="{B18C8443-7CF4-40B9-AB41-CDB7DB7316E3}" emma:medium="tactile" emma:mode="ink">
            <msink:context xmlns:msink="http://schemas.microsoft.com/ink/2010/main" type="paragraph" rotatedBoundingBox="11180,15485 16844,15544 16836,16327 11172,162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FA6E26-36E0-4099-A995-457007EB7C5C}" emma:medium="tactile" emma:mode="ink">
              <msink:context xmlns:msink="http://schemas.microsoft.com/ink/2010/main" type="inkBullet" rotatedBoundingBox="11176,15916 11250,15917 11248,16038 11175,16037"/>
            </emma:interpretation>
            <emma:one-of disjunction-type="recognition" id="oneOf27">
              <emma:interpretation id="interp31" emma:lang="" emma:confidence="0">
                <emma:literal>•</emma:literal>
              </emma:interpretation>
            </emma:one-of>
          </emma:emma>
        </inkml:annotationXML>
        <inkml:trace contextRef="#ctx0" brushRef="#br0" timeOffset="257016.3383">-236 10477 0,'0'25'16,"0"-1"0,25-24 281,-25 24-266,-25-24-16,1 0 17,24-24-17,0 0-15,0-1 16,0 1-16,0 0 16,0 48 46,24-24-62,1 24 31,-25 1 16,-25-25-47,1 0 31,0 0-15,24-25 31</inkml:trace>
      </inkml:traceGroup>
      <inkml:traceGroup>
        <inkml:annotationXML>
          <emma:emma xmlns:emma="http://www.w3.org/2003/04/emma" version="1.0">
            <emma:interpretation id="{991445EC-2E5F-42F9-8959-10A050DFA283}" emma:medium="tactile" emma:mode="ink">
              <msink:context xmlns:msink="http://schemas.microsoft.com/ink/2010/main" type="line" rotatedBoundingBox="11544,15489 16844,15544 16836,16327 11536,16272"/>
            </emma:interpretation>
          </emma:emma>
        </inkml:annotationXML>
        <inkml:traceGroup>
          <inkml:annotationXML>
            <emma:emma xmlns:emma="http://www.w3.org/2003/04/emma" version="1.0">
              <emma:interpretation id="{9AFD26BD-1B75-48C2-9437-1DF5995A9A19}" emma:medium="tactile" emma:mode="ink">
                <msink:context xmlns:msink="http://schemas.microsoft.com/ink/2010/main" type="inkWord" rotatedBoundingBox="11543,15575 14036,15600 14029,16280 11536,16254"/>
              </emma:interpretation>
              <emma:one-of disjunction-type="recognition" id="oneOf28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259543.3834">635 10574 0,'121'-145'203,"-145"145"-203,0 0 16,0 0-1,-1 0 1,25 24 0,-24-24-1,24 24-15,-24-24 16,24 25-16,0-1 16,-24 0-1,24 24-15,0-24 16,0 1-16,0-1 15,0 0-15,0 0 16,0 0-16,24-24 16,0 0-16,0 0 15,25 0-15,-1 0 16,-24 0-16,25-24 16</inkml:trace>
          <inkml:trace contextRef="#ctx0" brushRef="#br0" timeOffset="260302.655">950 10477 0,'24'0'63,"-24"25"-63,24-1 16,-24 0-1,0 0 1,0 0-1,24-24-15,-24 24 16,0 1 0,24-25-1,1 0 1,-25-25 0,24 1-1,-24 0 1,24 0-1,-24 0 1,24 24 0,-24 24 77,0 0-77,24 0-16,-24 0 16,0 1-1,0-1-15,0 0 16,0 0 0</inkml:trace>
          <inkml:trace contextRef="#ctx0" brushRef="#br0" timeOffset="258712.4164">369 10114 0,'0'-24'63,"-24"24"-16,0 0-32,0 0 1,24 24 0,-25 1-16,1-1 15,0 0-15,24 0 16,-24 25-16,0-1 0,-1-24 15,1 25-15,24-25 16,-24 24-16,24-24 16,0 25-16,-24-25 15,24 0-15,0 0 16,0 0-16,0 1 16,0-1-16,24 0 15,0 0 1,0 0-1,1-24-15,-1 25 16,0-25-16,0 0 16,0 0-1,1 0 17,-1-25-17,-24 1 1,24 24-16,-24-24 15,0 0-15,0 0 16,0-1-16,0 1 16,0 0-1,0 0-15,0 0 16,-24 24-16,0 0 16,24-24 15,24 24 63,0 0-94,0 0 15,-24 24-15,24-24 16,1 0-16,-1 0 15</inkml:trace>
          <inkml:trace contextRef="#ctx0" brushRef="#br0" timeOffset="260886.2274">1337 10550 0,'72'-24'62,"-47"24"-62,-1 0 32,-24-24-32,24 24 15,-24-25 1,-169 74 125,169-25-141,0 0 15,0 0-15,0 25 16,0-25-16,0 0 15,24-24-15,-24 24 16,0 0 0,24-24-16,0 0 15</inkml:trace>
          <inkml:trace contextRef="#ctx0" brushRef="#br0" timeOffset="261516.0201">1603 10574 0,'97'0'94,"-73"24"-78,0-24-1,-24 24 1,24 1 0,-24-1 15,0 0-31,0 0 15,0-48 48,0 0-47,0 0-16,0-1 15,0 1-15,24 0 16,-24 0-16,25 0 15,-1 24 17,0 0-1</inkml:trace>
          <inkml:trace contextRef="#ctx0" brushRef="#br0" timeOffset="262298.0846">2135 10502 0,'-24'0'78,"24"24"-78,-24 0 15,-1-24-15,25 24 16,-24 0-16,24 0 16,0 1-16,-24-1 0,24 0 15,24 0 1,0-24-1,1 0 1,-1 0 0,0 0-1,0 0-15,0-24 16,1 0 0,-25 0-16,24-1 15,-24 1 1,0 0-1,0 0 1,24 24 47,97 193 77</inkml:trace>
          <inkml:trace contextRef="#ctx0" brushRef="#br0" timeOffset="262783.8245">2546 10114 0,'24'0'62,"-24"49"-46,0-1-16,0-24 15,0 49-15,0-25 16,-24 1-16,24-25 16,0 97-1,0-97 1,0 73-1,0-73 1,0 0 0,24-24 15</inkml:trace>
        </inkml:traceGroup>
        <inkml:traceGroup>
          <inkml:annotationXML>
            <emma:emma xmlns:emma="http://www.w3.org/2003/04/emma" version="1.0">
              <emma:interpretation id="{08E9B967-A0D1-4019-B97D-9BAB63D9ABCA}" emma:medium="tactile" emma:mode="ink">
                <msink:context xmlns:msink="http://schemas.microsoft.com/ink/2010/main" type="inkWord" rotatedBoundingBox="14251,15517 15586,15531 15578,16314 14243,16300"/>
              </emma:interpretation>
              <emma:one-of disjunction-type="recognition" id="oneOf29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264283.3823">3030 10405 0,'121'0'47,"-97"24"-32,-24 0 1,0 0 15,0 1-31,-24-1 16,0 0-1,0 0-15,24 0 16,-25-24-16,25 24 16,-24 1-1,24-1 1,0 0 0,97 97 77,-73-121-77,0 0 0,-24-24-16</inkml:trace>
          <inkml:trace contextRef="#ctx0" brushRef="#br0" timeOffset="264568.1007">3030 10598 0,'48'-24'47,"-23"24"-31,-1 0-16,0 0 15,0 0-15,0 0 0,1 0 16</inkml:trace>
          <inkml:trace contextRef="#ctx0" brushRef="#br0" timeOffset="263458.8183">2788 10332 0</inkml:trace>
          <inkml:trace contextRef="#ctx0" brushRef="#br0" timeOffset="263122.482">2788 10526 0,'24'96'62,"-24"-71"-62,0-1 16,0 0-16,0 0 15,0 0-15,0 1 32</inkml:trace>
          <inkml:trace contextRef="#ctx0" brushRef="#br0" timeOffset="265731.7337">3490 10453 0,'-24'0'63,"24"24"-63,-49 1 15,49-1 1,-24 0-1,24 0-15,-24-24 16,24 24-16,-24 0 16,24 1-16,0-1 15,0 0-15,0 0 16,24-24 0,0 0-16,0 0 15,0 0 1,1 0-16,-1 0 15,0-24 1,0 0 0,-24 0-16,0-1 15,0 1-15,0 0 16,24 24-16,-24-24 16,0 0 30,0 48 33,0 0-64,0 0 1,0 0-16,0 1 15,0-1-15,0 0 16,24-24-16,-24 24 16,0 0-16,0 1 15,25-25-15,-1 24 16,0-24 0,0 0-16,25-24 31</inkml:trace>
          <inkml:trace contextRef="#ctx0" brushRef="#br0" timeOffset="266713.9141">3853 10526 0,'0'-24'47,"24"24"-16,24 0-15,1 0-1,-25 0 1,24 0-16,-24 0 0,25 0 15</inkml:trace>
          <inkml:trace contextRef="#ctx0" brushRef="#br0" timeOffset="266353.18">3998 10042 0,'0'24'46,"0"0"-30,0 0-16,0 25 16,0-1-16,0 1 15,-24-1-15,24 25 16,0-25-16,0-24 16,0 25-16,0 96 31,0-49 16,0-71-32,0-1 1,24-24 0,0 0-1,0 0 1,0 0-1,0 0-15,1 0 16</inkml:trace>
        </inkml:traceGroup>
        <inkml:traceGroup>
          <inkml:annotationXML>
            <emma:emma xmlns:emma="http://www.w3.org/2003/04/emma" version="1.0">
              <emma:interpretation id="{37940DE0-5555-4341-A985-5FBF4FA6F06B}" emma:medium="tactile" emma:mode="ink">
                <msink:context xmlns:msink="http://schemas.microsoft.com/ink/2010/main" type="inkWord" rotatedBoundingBox="15847,15795 16307,15800 16302,16235 15842,16230"/>
              </emma:interpretation>
              <emma:one-of disjunction-type="recognition" id="oneOf30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267319.0122">4385 10502 0,'24'48'47,"0"145"78</inkml:trace>
          <inkml:trace contextRef="#ctx0" brushRef="#br0" timeOffset="267643.6377">4409 10332 0,'0'-24'46,"24"24"1</inkml:trace>
          <inkml:trace contextRef="#ctx0" brushRef="#br0" timeOffset="268402.4735">4675 10526 0,'-24'72'62,"24"-48"-62,0 1 16,0-1-1,0 0-15,24 0 16,73-24 46,-25-72-15,-72 47-47,0 1 0,0 0 16,0 0 0,-24 0-16,0 0 15,0 24 1,0 0-1,-1 0 1,25 24-16,-24 0 16</inkml:trace>
        </inkml:traceGroup>
        <inkml:traceGroup>
          <inkml:annotationXML>
            <emma:emma xmlns:emma="http://www.w3.org/2003/04/emma" version="1.0">
              <emma:interpretation id="{A61F1CCB-45A2-4462-AAA6-A5124D941402}" emma:medium="tactile" emma:mode="ink">
                <msink:context xmlns:msink="http://schemas.microsoft.com/ink/2010/main" type="inkWord" rotatedBoundingBox="16522,15990 16839,15993 16837,16256 16519,16252"/>
              </emma:interpretation>
              <emma:one-of disjunction-type="recognition" id="oneOf31">
                <emma:interpretation id="interp35" emma:lang="" emma:confidence="0">
                  <emma:literal>n</emma:literal>
                </emma:interpretation>
                <emma:interpretation id="interp36" emma:lang="" emma:confidence="0">
                  <emma:literal>N</emma:literal>
                </emma:interpretation>
                <emma:interpretation id="interp37" emma:lang="" emma:confidence="0">
                  <emma:literal>"</emma:literal>
                </emma:interpretation>
                <emma:interpretation id="interp38" emma:lang="" emma:confidence="0">
                  <emma:literal>„</emma:literal>
                </emma:interpretation>
                <emma:interpretation id="interp39" emma:lang="" emma:confidence="0">
                  <emma:literal>h</emma:literal>
                </emma:interpretation>
              </emma:one-of>
            </emma:emma>
          </inkml:annotationXML>
          <inkml:trace contextRef="#ctx0" brushRef="#br0" timeOffset="269293.8263">5062 10502 0,'0'24'62,"0"0"-46,0 0-16,0 0 15,0 0 1,0 1-16,0-1 16,0 0-1,24-24 1,0 0 15,1 0-15,-25-24-1,24 0-15,0-1 16,0 1-16,0 0 16,1 0-16,-1 0 15,0 24 63,0 0-62,-24 24-16,24-24 16,-24 24-16,25 170 140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0:55.673"/>
    </inkml:context>
    <inkml:brush xml:id="br0">
      <inkml:brushProperty name="width" value="0.15875" units="cm"/>
      <inkml:brushProperty name="height" value="0.15875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555C6EE1-D86D-45E9-9CFF-3A9E4B3A786B}" emma:medium="tactile" emma:mode="ink">
          <msink:context xmlns:msink="http://schemas.microsoft.com/ink/2010/main" type="inkDrawing" rotatedBoundingBox="9491,7895 9681,5496 10744,5580 10554,7979" semanticType="enclosure" shapeName="Other"/>
        </emma:interpretation>
      </emma:emma>
    </inkml:annotationXML>
    <inkml:trace contextRef="#ctx0" brushRef="#br0">30 25 0,'0'-25'32,"0"50"155,0-1-187,0 0 16,0 0-1,0 0 1,0 1 0,0-1-16,0 0 15,0 0 1,0 0-16,0 1 16,0-1-1,0 0 1,0 0-16,0 0 15,0 0-15,0 25 0,0-25 16,0 0-16,0 0 16,0 1-16,0-1 15,0 0-15,0 0 16,0 0-16,0 1 16,0-1-16,0 0 15,0 24-15,0-23 16,0 23-16,0-24 15,0 24-15,0 1 16,0-25-16,0 24 16,0-23-16,0-1 15,0 24-15,0-24 0,0 25 16,0-1-16,0-24 16,0 25-16,0-1 15,0 0-15,0-23 16,0 23-16,0 0 15,0-23-15,0-1 16,0 24-16,0-24 16,0 1-16,0 23 15,0-24-15,0 0 16,-24 1-16,24-1 16,0 24-16,0-24 15,0 0-15,0 1 16,0-1-16,0 0 15,0 0 1,0 0-16,0 1 0,0-1 16,0 0-1,0 0-15,0 0 16,0 1 0,24-1-1,-24 0-15,0 0 16,0 0-1,0 1 1,0-1-16,0 0 16,0-48 31</inkml:trace>
    <inkml:trace contextRef="#ctx0" brushRef="#br0" timeOffset="13278.9672">103-48 0,'-24'0'157,"-1"0"-126,50 0 266,-1 0-266,0 0-15,0 0-1,0 0-15,1 0 16,-1 0-16,0 0 15,0 0 1,0 24 0,0-24-1,1 0 1,-1 0 0,0 0-1,0 24-15,0-24 0,1 0 16,-1 25-1,24-25-15,-24 24 16,25-24 0,-25 24-16,0-24 15,0 24-15,25-24 16,-25 0-16,0 24 16,0-24-16,0 25 15,1-25-15,-1 24 16,0 0-1,0 0-15,0 0 16,-24 1-16,25-25 16,-25 24-16,24 0 15,-24 0 1,24 0-16,-24 0 16,0 1-1,24-25-15,-24 24 16,0 0-1,0 0 1,0 0-16,0 1 16,0-1-1,0 0 1,0 0 0,0 0-1,0 1-15,0-1 16,-24-24-1,24 24-15,0 0 16,0 0 0,0 1 15,0-1-15,-24-24-16,24 24 15,0 0 1,-24-24-16,24 24 15,-25 0 1,25 1 0,-24-25-16,24 24 15,-24-24-15,24 24 16,-24-24 0,24 24-1,-24-24-15,-1 24 16,1 1-1,0-25 1,0 24 15,0-24-15,0 0 0,-1 0-1,1 24-15,0-24 16,0 0-1,0 0 1,-1 0 0,1 0-1,0 0 1,0 0 15,0 0-15,-1 0-1,1 0-15,0 0 16,0 0 0,0 0-1,-1 0 17,1 0-17,0 0 1,0 0-1,0 0 1,0 0 15,-1 0-31,1 0 16,0 0 31,0 0 0,0 0-16,-1 0 0,50 0 110,-1 24-110,0 0-15,0 1-1,0-1 1,-24 0 0,25-24-1,-1 24-15,0 0 16,-24 1-16,24-1 15,0 0 1,-24 0-16,24 0 16,1 0-1,-25 1-15,24-1 16,0 0 0,-24 0-16,24 0 15,-24 1-15,0-1 16,24 0-16,1 0 15,-1 0 1,-24 1-16,24-25 0,0 24 16,-24 0-16,24-24 15,-24 24-15,25 0 16,-25 1-16,0-1 16,24 0-16,-24 0 15,24 0-15,0 0 16,-24 1-1,24-1-15,1 0 16,-25 0 0,24 0-16,0 1 15,-24-1-15,24-24 16,-24 24-16,24-24 16,-24 24-1,24 0 1,1 1-1,-1-25 17,-24 24-1,24-24 0,-24 24-15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1:40.631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C00000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9076F9DE-52D7-4E20-8495-8A43743F6535}" emma:medium="tactile" emma:mode="ink">
          <msink:context xmlns:msink="http://schemas.microsoft.com/ink/2010/main" type="writingRegion" rotatedBoundingBox="11273,4998 20802,5207 20704,9703 11174,9494"/>
        </emma:interpretation>
      </emma:emma>
    </inkml:annotationXML>
    <inkml:traceGroup>
      <inkml:annotationXML>
        <emma:emma xmlns:emma="http://www.w3.org/2003/04/emma" version="1.0">
          <emma:interpretation id="{80519E6C-731C-45F3-BB6E-3E3216FA2962}" emma:medium="tactile" emma:mode="ink">
            <msink:context xmlns:msink="http://schemas.microsoft.com/ink/2010/main" type="paragraph" rotatedBoundingBox="13065,5154 15017,5027 15085,6083 13133,62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B6ECB5E-88B1-4B5D-BF62-8F74E9FABE51}" emma:medium="tactile" emma:mode="ink">
              <msink:context xmlns:msink="http://schemas.microsoft.com/ink/2010/main" type="line" rotatedBoundingBox="13065,5154 15017,5027 15085,6083 13133,6210">
                <msink:destinationLink direction="with" ref="{AA448DEE-78FA-477F-A351-6F1D438E333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41AB94-0809-43E3-9A11-5FD13DCC1DBC}" emma:medium="tactile" emma:mode="ink">
                <msink:context xmlns:msink="http://schemas.microsoft.com/ink/2010/main" type="inkWord" rotatedBoundingBox="13065,5154 13493,5127 13520,5550 13092,55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1895-1863 0,'0'24'109,"0"1"-93,0-1-16,0 0 0,0 0 15,-24 0-15,24 1 16,0-1-16,0 0 16,0 0-16,0 0 15,0 0-15,0 1 16,0-1-16,24-24 15,-24 24-15,24-24 16,-24 24-16,25-24 16,-1 0-1,0 24 1,0-24-16,0 0 31,1 0-15,-1 0-1,0 0 1,-24-24-16,24 24 0,0 0 16,-24-24-16,25 24 15,-25-24-15,24 0 16,0-1 0,-24 1-1,0 0 1,0 0-1,24 24-15,-24-24 16,0 0 0,0-1-16,24 1 15,-24 0-15,0 0 16,0 0 78</inkml:trace>
        </inkml:traceGroup>
        <inkml:traceGroup>
          <inkml:annotationXML>
            <emma:emma xmlns:emma="http://www.w3.org/2003/04/emma" version="1.0">
              <emma:interpretation id="{8FC8891B-98AC-408C-9F1F-C5668B34882A}" emma:medium="tactile" emma:mode="ink">
                <msink:context xmlns:msink="http://schemas.microsoft.com/ink/2010/main" type="inkWord" rotatedBoundingBox="13924,5137 15019,5066 15085,6083 13990,615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394.409">3056-1814 0,'0'-25'47,"-24"25"-15,0 0-17,0 0-15,0 25 16,-1-1-16,25 0 15,-24-24-15,0 24 0,24 0 16,-24 1 0,24-1-16,0 0 0,-24 0 15,24 0-15,0 0 16,0 1 15,24-25-31,0 0 16,-24 24-1,24-24-15,0 0 16,1 0 0,-1-24-16,0-1 15,0 1-15,0 0 16,1 0-16,-25 0 16,24 0-1,-24-1 1,0 1 15,0 48 94,0 1-125,0 23 31,-24-24-31,24 0 0,0 25 16,0-25-16,0 0 16,0 24-16,0-23 15,0 23-15,0-24 16,0 0-16,0 25 15,0-25-15,0 24 16,0-23-16,0-1 16,0 0-16,0 0 15,0 0-15,-25 0 16,25 1-16,0-1 16,-24 0-16,24 0 15,-24-24-15,24 24 16,-48 25-1,23-25 1,1-24 0,0 0-1,0 0 1,0-24-16,-1 24 16,25-24-16,-24-1 15,24 1-15,-24 0 0,24-24 16,0 23-1,0 1-15,0 0 0,0 0 16,0 0 0,0 0-16,0-1 15,24 25-15</inkml:trace>
          <inkml:trace contextRef="#ctx0" brushRef="#br0" timeOffset="2482.6474">3492-1718 0,'97'-24'62,"-73"24"-62,0 0 0,0-24 16,0 24-16,1 0 15,-1 0-15,-24-24 16,24 24-16,0 0 16,-24-24-16,24 24 15,-24-25-15,0 1 16,0 0-1,0 0 1,-24 24 0,24-24-16,-24 24 0,0 0 15,0 0 1,-1 0-16,1 0 16,0 0-1,0 0 1,0 0-1,-1 24 1,1-24-16,24 24 16,-24 0-16,24 0 15,-24 1-15,0-25 16,24 48-16,0-24 0,-25 0 16,25 1-1,-24-1-15,24 0 0,0 0 16,0 0-16,-24 25 15,24-25-15,0 0 16,0 0-16,0 25 16,24-25-16,-24 0 15,24 0-15,1 0 16,-1 1-16,0-1 16,24-24-16,-23 24 15,23-24-15,-24 0 16,0 24-16,1-24 15,-1 0-15,24 0 16,-24-24-16,-24 0 0</inkml:trace>
        </inkml:traceGroup>
      </inkml:traceGroup>
    </inkml:traceGroup>
    <inkml:traceGroup>
      <inkml:annotationXML>
        <emma:emma xmlns:emma="http://www.w3.org/2003/04/emma" version="1.0">
          <emma:interpretation id="{EE3D61A4-EFB0-47C8-ACAD-B1AD358761BF}" emma:medium="tactile" emma:mode="ink">
            <msink:context xmlns:msink="http://schemas.microsoft.com/ink/2010/main" type="paragraph" rotatedBoundingBox="11271,6249 20132,6670 20040,8601 11180,8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53B9AD-8FE6-4A9B-A8B5-BDFB9E5D2297}" emma:medium="tactile" emma:mode="ink">
              <msink:context xmlns:msink="http://schemas.microsoft.com/ink/2010/main" type="line" rotatedBoundingBox="11271,6249 20132,6670 20040,8601 11180,8180"/>
            </emma:interpretation>
          </emma:emma>
        </inkml:annotationXML>
        <inkml:traceGroup>
          <inkml:annotationXML>
            <emma:emma xmlns:emma="http://www.w3.org/2003/04/emma" version="1.0">
              <emma:interpretation id="{4DBDE835-D14C-4271-896A-EF006D8E8A61}" emma:medium="tactile" emma:mode="ink">
                <msink:context xmlns:msink="http://schemas.microsoft.com/ink/2010/main" type="inkWord" rotatedBoundingBox="11236,7001 11817,7029 11777,7852 11197,782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29706.6401">202 290 0,'24'0'15,"0"0"48,0 0-47,1 0-1,-25-24 1,24 24-16,0 0 0,0-24 15,0 0 1,-24-1 0,25 1-16,-25 0 15,0 0 1,0 0 0,0-1-16,-25 25 15,25-24 1,-24 24-16,0-24 31,0 24-15,0 0-1,24-24-15,-25 24 16,1 0-16,0 0 16,0 0-1,0 0 1,0 24-1,-1-24 1,25 24 0,-24-24-1,24 24 1,-24-24-16,24 25 0,-24-1 31,24 0-31,-24 0 16,24 0-1,0 1 1,-25-1 0,25 0-16,0 0 15,0 0 1,0 1-16,0-1 16,0 0-1,0 0-15,0 0 16,0 0-16,0 1 0,0-1 15,0 0-15,0 0 16,0 0-16,0 1 16,0-1-16,25 0 15,-25 0-15,24-24 16,-24 24-16,24 1 16,0-1-16,0 0 15,1-24-15,23 24 16,-24 0-16,0-24 15,25 0-15,-25 0 16,24 0-16,1 0 16,-1 0-16,0-24 15,-23 0-15,-1 24 0</inkml:trace>
        </inkml:traceGroup>
        <inkml:traceGroup>
          <inkml:annotationXML>
            <emma:emma xmlns:emma="http://www.w3.org/2003/04/emma" version="1.0">
              <emma:interpretation id="{6B1656EE-F51F-43D1-AD0D-F85CEAF0A9CE}" emma:medium="tactile" emma:mode="ink">
                <msink:context xmlns:msink="http://schemas.microsoft.com/ink/2010/main" type="inkWord" rotatedBoundingBox="12270,6297 13759,6367 13688,7865 12199,7794"/>
              </emma:interpretation>
            </emma:emma>
          </inkml:annotationXML>
          <inkml:trace contextRef="#ctx0" brushRef="#br1" timeOffset="-27597.9608">1024-73 0,'25'0'125,"-1"0"-125,0 0 16,0 0-16,25 0 15,-25 0-15,24 0 16,-24 0-16,0 0 15,1 0-15,-1 0 16,0 0 0,0 0-1,0 0-15,1-24 0</inkml:trace>
          <inkml:trace contextRef="#ctx0" brushRef="#br1" timeOffset="-28274.4593">1436-677 0,'-49'-25'62,"25"25"-46,0 0 0,0 0-1,-1 0 1,1 25-16,0 23 15,0-24-15,24 24 16,-24 1-16,24-25 16,-24 24-16,24 1 15,0-1-15,0 1 16,0-1-16,0 0 16,0 25-16,24-25 15,-24 25-15,0-1 16,24-23-16,-24 23 15,24-23-15,-24 23 16,24-23-16,-24 23 0,24-23 16,-24 23-16,25-23 15,-25-1-15,24 0 16,-24-23-16,0-1 16,24 0-16,-24 0 15</inkml:trace>
          <inkml:trace contextRef="#ctx0" brushRef="#br1" timeOffset="-26084.0566">2137 169 0,'-24'0'94,"0"24"-94,-25 1 15,25-1 1,0 0-16,0-24 16,0 48-16,-25-23 15,25-1 1,24 0-16,-24 0 16,24 0-16,0 0 0,-24 1 15,24-1-15,0 0 16,0 0-16,0 25 15,0-25 1,0 0-16,0 0 16,24-24-16,-24 24 15,24-24-15,0 0 16,0 0 0,1 0-16,-1 0 15,24 0-15,-24-24 16,1 0-16,-1 0 15,0 24-15,0-24 0,0-1 16,-24 1-16,25 24 16,-25-24-16,0 0 15,0 0 1,0-1-16,0 1 16,0 0-1,24 24-15,-24-24 16,0 0-16,0 0 15,0-1 1,24 25 0,-24-24-16,0 0 31,0 48 47,0 0-62,0 1-16,-24-1 15,24 24-15,0-24 16,0 25-16,0-25 16,0 24-16,0-24 15,0 25-15,0-25 16,0 0-16,0 0 15,0 1-15,0-1 16,24-24-16,-24 24 0,24-24 16,0 0-16,25 0 15,-25 0-15,24 0 16,1 0-16,-25 0 16</inkml:trace>
        </inkml:traceGroup>
        <inkml:traceGroup>
          <inkml:annotationXML>
            <emma:emma xmlns:emma="http://www.w3.org/2003/04/emma" version="1.0">
              <emma:interpretation id="{1AD05D91-26F1-4CD9-B561-3C938DC71BAD}" emma:medium="tactile" emma:mode="ink">
                <msink:context xmlns:msink="http://schemas.microsoft.com/ink/2010/main" type="inkWord" rotatedBoundingBox="14199,6412 15472,6472 15405,7893 14131,7833"/>
              </emma:interpretation>
            </emma:emma>
          </inkml:annotationXML>
          <inkml:trace contextRef="#ctx0" brushRef="#br1" timeOffset="-22799.034">3782-121 0,'24'0'125,"0"0"-125,1 0 15,-1 0-15,0 0 16,24 0-16,-23 0 16,23 0-16,-24 0 15,25 0-15,-25 0 16,0 0-16</inkml:trace>
          <inkml:trace contextRef="#ctx0" brushRef="#br1" timeOffset="-23437.1575">3951-532 0,'0'-25'63,"0"50"-1,0-1-62,0 0 16,0 24-16,-24-23 15,24 23-15,0 0 16,-24 1-16,24 23 16,-24 98-1,24-98 1,0-23-16,-24 23 0,24-23 16,0-1-16,0 25 15,0-25-15,0 0 16,0-24-16,0 25 15,0-1-15,0-24 16,0 25-16,24-25 16,-24 0-16,0 0 15,24 1-15,-24-1 16,24 0 0,0 0-1,1 0 1,-25 1-1,24-25-15,0 24 16,0-24 15,0 0-15,1 0-16,-1-24 16,24-1-16,-24 1 15,-24 0 1</inkml:trace>
          <inkml:trace contextRef="#ctx0" brushRef="#br1" timeOffset="-24832.0402">3274 121 0,'-24'0'46,"0"0"-30,0 0 15,-1 0-15,1 24 0,0-24-16,0 0 15,24 24 1,-24-24-1,24 24-15,-25 1 16,1-25 0,24 24-16,-24-24 15,24 24-15,-24 0 16,24 0 0,-24 1-1,24-1-15,0 0 16,-25 0-16,25 0 15,0 0-15,0 1 16,0-1-16,0 0 16,0 0-16,0 0 15,0 1 1,25-1-16,-1-24 16,-24 24-16,24 0 15,0-24-15,0 24 16,1-24-16,-1 25 15,-24-1-15,24-24 16,0 0-16,0 24 16,1-24-1,-1 0-15,24 0 16,-24 0-16,25-24 0,-25 24 16</inkml:trace>
        </inkml:traceGroup>
        <inkml:traceGroup>
          <inkml:annotationXML>
            <emma:emma xmlns:emma="http://www.w3.org/2003/04/emma" version="1.0">
              <emma:interpretation id="{5247E0B0-38F2-4CE4-8F88-18BE51298FE2}" emma:medium="tactile" emma:mode="ink">
                <msink:context xmlns:msink="http://schemas.microsoft.com/ink/2010/main" type="inkWord" rotatedBoundingBox="15896,6796 17441,6870 17399,7747 15854,767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-19201.9418">6080-24 0,'24'0'47,"1"-25"-31,-25 1-16,24 0 15,0 0-15,0 0 16,0 24-16</inkml:trace>
          <inkml:trace contextRef="#ctx0" brushRef="#br1" timeOffset="-19710.0582">6129 266 0,'24'0'63,"-24"24"-32,0 0-15,0 25-16,0-1 15,0-24-15,0 25 16,0-1-16,0 0 15,0 1-15,0-25 16,0 0-16,0 0 16,0 1-16,24-25 31</inkml:trace>
          <inkml:trace contextRef="#ctx0" brushRef="#br1" timeOffset="-21434.5924">4677 242 0,'-24'121'46,"24"-97"-30,0 0-16,0 0 16,0 0-16,0 1 15,0-1-15,0 0 16,24 0-16,-24 0 16,24 1-1,1-1 1,-1-24 15,0 0-15,0 0-16,0 0 15,0 0-15,1-24 16,-1-1 15,-24 1-15,0 0-16,24 0 15,-24-25 1,0 25 0,0 0-16,0 0 15,0 0-15,0 0 16,0-1 0,0 1-1,0 0-15,-24 24 16,0-24-16,-1 0 31,1 24-15,24-25-16,-24 25 15,0 0 17,0 0-17,0 0 32,-1 0-16,1 25-31,24-1 0,0 0 16,0 0 0,0 0-1</inkml:trace>
          <inkml:trace contextRef="#ctx0" brushRef="#br1" timeOffset="-20406.8102">5306 459 0,'48'-72'47,"-48"48"-32,25 24-15,-25-24 16,24 24 0,-24-25-16,24 25 15,0 0 1,0 0 15,1 0 0,-25 25-31,0-1 16,0 0-16,24 0 0,-24 0 16,0 0-16,0 1 15,0-1-15,0 24 16,0-24-16,0 1 15,0-1-15,0 0 16,0 0 0,0 0-1,0-48 32,0 0-47,0-24 16,24 23-1,-24 1-15,24 0 0,-24-24 16,24 23 0,-24 1-16,25 0 0,-1 0 15,0 0 1,0 24 31,0 0-16</inkml:trace>
        </inkml:traceGroup>
        <inkml:traceGroup>
          <inkml:annotationXML>
            <emma:emma xmlns:emma="http://www.w3.org/2003/04/emma" version="1.0">
              <emma:interpretation id="{8EB89CA2-78F3-41E9-B6FB-CA5C8A6878C6}" emma:medium="tactile" emma:mode="ink">
                <msink:context xmlns:msink="http://schemas.microsoft.com/ink/2010/main" type="inkWord" rotatedBoundingBox="17976,7180 19260,7241 19197,8561 17913,8500"/>
              </emma:interpretation>
              <emma:one-of disjunction-type="recognition" id="oneOf4">
                <emma:interpretation id="interp4" emma:lang="" emma:confidence="0">
                  <emma:literal>n</emma:literal>
                </emma:interpretation>
                <emma:interpretation id="interp5" emma:lang="" emma:confidence="0">
                  <emma:literal>N</emma:literal>
                </emma:interpretation>
                <emma:interpretation id="interp6" emma:lang="" emma:confidence="0">
                  <emma:literal>h</emma:literal>
                </emma:interpretation>
                <emma:interpretation id="interp7" emma:lang="" emma:confidence="0">
                  <emma:literal>„</emma:literal>
                </emma:interpretation>
                <emma:interpretation id="interp8" emma:lang="" emma:confidence="0">
                  <emma:literal>"</emma:literal>
                </emma:interpretation>
              </emma:one-of>
            </emma:emma>
          </inkml:annotationXML>
          <inkml:trace contextRef="#ctx0" brushRef="#br1" timeOffset="-17880.678">6758 218 0,'24'48'46,"-24"-24"-30,0 0 0,0 1-16,0-1 15,0 24-15,0-24 16,0 0-16,0 25 16,0-25-16,0 0 15,0 0-15,0 1 16,24-1-1,-24 0 1,24-24 15,-24-24-15,24 0 0,0-25-16,1 25 15,-25 0-15,24-25 16,0 25-16,-24 0 15,24 0-15,-24 0 16,24 0-16,-24-1 31,25 25-31,-1 0 16,0 0 31,0 0-32,-24 25-15,0-1 16,24 0 0,-24 0-16,0 0 15,0 0-15,0 1 16,0-1-16,0 24 16,0-24-1,0 1-15,0-1 16,0 0-16,0 0 15</inkml:trace>
          <inkml:trace contextRef="#ctx0" brushRef="#br1" timeOffset="-16552.502">7870 218 0,'-24'0'78,"0"24"-62,24 0-16,-24-24 15,0 24-15,-1 0 16,1 1-16,0-1 15,0 0-15,0 0 16,24 0-16,-25 0 16,25 1-16,-24-1 15,24 0 1,24 0 0,25-24-1,-25 0-15,0 0 16,25 0-16,-1 0 0,-24 0 15,0-24 1,0 24-16,1-24 0,-1 0 16,0-1-16,0-23 15,0 24-15,-24-24 16,25 23-16,-25 1 16,-25 24 30,1 24-30,24 1 0,-24-1-1,24 0 1,0 0-16,-24 24 0,24-23 16,0 23-16,0 0 15,0-23-15,0 23 16,0 0-16,0-23 15,0 23-15,0 0 16,0 1-16,0-1 16,0 0-16,0-23 15,0 23-15,-24-24 16,24 0-16,-25 1 16,25 23-16,-24-24 15,0 0-15,0 25 16,0-25-16,0 24 15,-1 1-15,-23-25 0,24 24 16,0-24-16,-1 1 16,1-1-16,0-24 15,0 0-15,0 0 16,-1 0 0,25-49-16,-24 25 15,24 0-15,0-24 16,0-1-16,0 1 15,0-25-15,24 25 16,1 0-16,23-1 0,0 1 16,-23 24-1,23-1-15,-24 1 0,25 24 16,-25 0-16,24 0 16,-24 0-16,25 0 15,-25 0-15,-24-24 16</inkml:trace>
        </inkml:traceGroup>
        <inkml:traceGroup>
          <inkml:annotationXML>
            <emma:emma xmlns:emma="http://www.w3.org/2003/04/emma" version="1.0">
              <emma:interpretation id="{80C5B357-F5EA-4528-A267-F15AA03B7772}" emma:medium="tactile" emma:mode="ink">
                <msink:context xmlns:msink="http://schemas.microsoft.com/ink/2010/main" type="inkWord" rotatedBoundingBox="19742,7145 20108,7162 20072,7918 19706,7901"/>
              </emma:interpretation>
            </emma:emma>
          </inkml:annotationXML>
          <inkml:trace contextRef="#ctx0" brushRef="#br1" timeOffset="9629.2137">8838 169 0,'0'-24'78,"-24"24"-47,0 0-15,-1 0-1,1 0 1,0 0 0,0 0-1,0 0 16,-1 0-15,25 24 0,-24-24-16,24 24 15,-24-24-15,24 25 16,-24-25-16,24 24 16,0 0-16,0 0 15,0 0 1,0 1-1,0-1-15,0 0 16,0 0 0,24 0-1,0-24-15,0 24 16,1 1 0,-1-25-16,0 24 15,0 0 1,0 0-16,-24 0 15,25 1 1,-1-1 0,0 0-1,-24 0 17,24 0-17,-24 1 1,0-1-1,0 0 1,0 0 0,-24 0 15,0 1-15,0-25-16,24 24 15,-25-24-15,1 0 16,0 24-1,0-24 1,0 0 0,-1-24-1,25 0-15,-24 24 16,24-25-16,-24 1 16,0 24-16,24-24 15,-24 0 1,-1 0 15,25-1-15,-24 25-16</inkml:trace>
        </inkml:traceGroup>
      </inkml:traceGroup>
    </inkml:traceGroup>
    <inkml:traceGroup>
      <inkml:annotationXML>
        <emma:emma xmlns:emma="http://www.w3.org/2003/04/emma" version="1.0">
          <emma:interpretation id="{67B9ED24-E8EC-438F-8C15-5D414D67C00D}" emma:medium="tactile" emma:mode="ink">
            <msink:context xmlns:msink="http://schemas.microsoft.com/ink/2010/main" type="paragraph" rotatedBoundingBox="12661,8706 20722,8883 20704,9703 12643,95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C6F189-C0C6-40DE-BDCD-085D7DC4632D}" emma:medium="tactile" emma:mode="ink">
              <msink:context xmlns:msink="http://schemas.microsoft.com/ink/2010/main" type="inkBullet" rotatedBoundingBox="12658,8847 13484,8865 13472,9425 12646,9407"/>
            </emma:interpretation>
            <emma:one-of disjunction-type="recognition" id="oneOf5">
              <emma:interpretation id="interp9" emma:lang="" emma:confidence="0">
                <emma:literal>C.</emma:literal>
              </emma:interpretation>
              <emma:interpretation id="interp10" emma:lang="" emma:confidence="0">
                <emma:literal>C:</emma:literal>
              </emma:interpretation>
              <emma:interpretation id="interp11" emma:lang="" emma:confidence="0">
                <emma:literal>1:</emma:literal>
              </emma:interpretation>
              <emma:interpretation id="interp12" emma:lang="" emma:confidence="0">
                <emma:literal>C...</emma:literal>
              </emma:interpretation>
              <emma:interpretation id="interp13" emma:lang="" emma:confidence="0">
                <emma:literal>c...</emma:literal>
              </emma:interpretation>
            </emma:one-of>
          </emma:emma>
        </inkml:annotationXML>
        <inkml:trace contextRef="#ctx0" brushRef="#br2" timeOffset="30988.6272">1678 1863 0,'24'-25'0,"-48"25"250,-1 0-218,25 25-32,-24-25 15,0 0 17,24 24-32,-24-24 15,24 24 1,-24-24-1,24 24 17,-25-24-32,25 24 31,-24-24-15,24 24-1,-24-24 1,24 25-16,0-1 31,-24-24-31,24 24 16,0 0-1,0 0 1,-24 1 0,24-1-1,0 0 1,0 0 15,0 0-15,0 1-1,0-1 1,0 0 0,24-24-1,-24 24-15,24 0 16,-24 1 15,24-25-31,0 0 16,-24 24-1,25-24 1,-1 0 31,0 0-16</inkml:trace>
        <inkml:trace contextRef="#ctx0" brushRef="#br2" timeOffset="31714.5829">1847 2346 0,'24'0'63</inkml:trace>
        <inkml:trace contextRef="#ctx0" brushRef="#br2" timeOffset="32189.521">2040 2322 0,'25'0'78</inkml:trace>
        <inkml:trace contextRef="#ctx0" brushRef="#br2" timeOffset="32682.5522">2234 2346 0,'24'0'47</inkml:trace>
      </inkml:traceGroup>
      <inkml:traceGroup>
        <inkml:annotationXML>
          <emma:emma xmlns:emma="http://www.w3.org/2003/04/emma" version="1.0">
            <emma:interpretation id="{EA506F7F-7FD5-41AB-B114-39EA0A1B7018}" emma:medium="tactile" emma:mode="ink">
              <msink:context xmlns:msink="http://schemas.microsoft.com/ink/2010/main" type="line" rotatedBoundingBox="13868,8733 20722,8883 20704,9703 13850,9553"/>
            </emma:interpretation>
          </emma:emma>
        </inkml:annotationXML>
        <inkml:traceGroup>
          <inkml:annotationXML>
            <emma:emma xmlns:emma="http://www.w3.org/2003/04/emma" version="1.0">
              <emma:interpretation id="{0E1D38F2-EC58-4005-8B95-1210E64D9FD5}" emma:medium="tactile" emma:mode="ink">
                <msink:context xmlns:msink="http://schemas.microsoft.com/ink/2010/main" type="inkWord" rotatedBoundingBox="13867,8790 15924,8835 15910,9486 13852,9440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2" timeOffset="34451.9234">2645 2056 0,'24'-24'63,"1"48"-48,-25 0 1,0 0-1,0 1 1,24-1-16,-24 0 16,0 0-16,0 0 15,24 1 1,-24-1-16,0 0 16,0 0-16,24-24 15,-24 24-15,24 1 16,0-25-1,-24 24-15,25-24 0,-1 0 16,-24-24 0,24 24-16,0-25 0,-24 1 15,24 24 1,-24 24 93,25-24-93,-1 0 0,0 0-1,0-24 1,0 0-1,-24 0-15,25 0 16,-25-1 0,0 1-16,0 0 15,0 0 1,0 0-16,0-1 16,0 1 15</inkml:trace>
          <inkml:trace contextRef="#ctx0" brushRef="#br2" timeOffset="35517.2677">3298 1790 0,'0'24'109,"0"0"-93,0 1-16,0-1 16,0 0-16,0 24 15,0-24-15,0 1 0,0 23 16,0-24-16,0 25 15,0-25-15,0 24 16,0-24-16,0 1 16,0-1-16,0 0 15,0 0-15,0 0 16,24-24 46,1-24-46,-1 0-16,0 0 0,0 0 16,-24-1-16,24 1 15,-24 0 17,25 24-32,-1 0 62,0 24-31,-24 0-31,0 1 16,24-25 0,-24 24-1,0 0-15,0 0 16,0 0-1,0 1 17</inkml:trace>
          <inkml:trace contextRef="#ctx0" brushRef="#br2" timeOffset="36289.452">3758 2153 0,'97'0'63,"-73"0"-48,-24-24 17,24 24-17,-24-25 1,0 1-1,0 0 17,-24 24-17,0 0-15,-1 0 32,25-24-32,-24 24 15,0 0 1,0 24 15,0-24-31,24 24 16,-24-24-16,24 24 15,0 1-15,-25-25 16,25 24-16,0 0 16,0 0-16,0 0 15,-24 1-15,24-1 16,0 0-16,0 0 0,0 0 15,0 1-15,24-1 32,25 0-17,-25-24 1,24 0-16,-48-24 16</inkml:trace>
          <inkml:trace contextRef="#ctx0" brushRef="#br2" timeOffset="37100.1225">4121 2225 0,'48'-48'63,"-24"48"-16,1 24-16,-25 0-16,0 1 1,0-1-16,0 0 16,0 0-16,0 0 15,0 1 1,0-1 0,0-48 30,24-1-30,-24 1-16,24 0 16,-24 0-16,24 0 15,-24-1-15,0 1 16,0 0-16,24 24 16,-24-24-1</inkml:trace>
          <inkml:trace contextRef="#ctx0" brushRef="#br2" timeOffset="37902.5652">4556 2225 0,'73'0'62,"-49"-24"-46,0 24-1,-24-24 1,24 24-16,-24-24 31,0 0 1,0-1-1,-24 25-16,24-24 1,-24 24 0,0 0-1,0 0 1,-1 0 15,1 0-15,24 24-1,-24-24-15,-24 73 47,48-49-31,0 0-16,0 1 0,0-1 16,0 0-16,-25 0 15,25 0-15,0 1 16,0-1-16,0 0 15,25-24-15,-25 24 0,24 0 16,0-24 0,0 0-16,0 0 0,1 0 15,23 0-15,-48-24 16</inkml:trace>
        </inkml:traceGroup>
        <inkml:traceGroup>
          <inkml:annotationXML>
            <emma:emma xmlns:emma="http://www.w3.org/2003/04/emma" version="1.0">
              <emma:interpretation id="{BF9E9B53-BC1F-4BD4-98C8-FCA333B5B0D5}" emma:medium="tactile" emma:mode="ink">
                <msink:context xmlns:msink="http://schemas.microsoft.com/ink/2010/main" type="inkWord" rotatedBoundingBox="16528,8849 17619,8873 17604,9514 16514,9490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2" timeOffset="40362.316">5742 1863 0,'0'120'47,"0"-95"-31,0-1 0,0 0-16,0 0 0,0 25 15,0-25-15,0 0 16,0 24-16,0-23 15,0-1-15,0 24 16,0-24-16,0 1 16,0-1-16,0 0 15,0 0-15,0 0 16,24-48 31,0 24-47,0-24 15,0 0-15,0 0 16,-24-1-16,25 25 16,-25-24-16,24 24 0,-24-24 31,24 24-15,24 48 77,-48-23-93,0-1 16,0 0 0,0 0-16,0 0 15,0 0-15,25-24 63</inkml:trace>
          <inkml:trace contextRef="#ctx0" brushRef="#br2" timeOffset="41036.4109">6250 2250 0,'72'0'62,"-48"0"-46,0 0 15,1-25-15,-25 1-1,0 0 17,0 0-1,-25 24-31,1 0 16,0 0-1,0 0 1,0 0-1,0 0-15,24 24 0,-25-24 16,25 24 0,-24-24-16,24 24 15,0 1-15,-24-1 16,24 0 0,0 0-16,0 0 15,0 1-15,0-1 16,0 0-16,0 0 15,0 0-15,0 0 16,24-24-16,0 0 16,1 0-1,-1 0-15,0 0 16,24 0-16,-24-24 16</inkml:trace>
          <inkml:trace contextRef="#ctx0" brushRef="#br2" timeOffset="39410.065">5306 2153 0,'0'-24'62,"24"24"-46,0 0-16,1 0 16,-1 0-16,0 0 15,0 0-15,0 0 16,1 0-16</inkml:trace>
          <inkml:trace contextRef="#ctx0" brushRef="#br2" timeOffset="39049.4517">5451 1838 0,'0'25'62,"0"-1"-62,0 24 16,-24 0-16,24-23 15,0 23-15,-24 0 16,24 1-16,0-1 16,-24-24-16,24 25 15,0-25-15,0 24 16,0-23-16,0-1 16,0 0-16,0 0 15,24 0 16,0-24-15,0 0 0,0 0-1,1-24 17</inkml:trace>
        </inkml:traceGroup>
        <inkml:traceGroup>
          <inkml:annotationXML>
            <emma:emma xmlns:emma="http://www.w3.org/2003/04/emma" version="1.0">
              <emma:interpretation id="{B5E6F4DD-9F5F-440A-A6CE-BBEE302FB736}" emma:medium="tactile" emma:mode="ink">
                <msink:context xmlns:msink="http://schemas.microsoft.com/ink/2010/main" type="inkWord" rotatedBoundingBox="18318,8873 19364,8896 19348,9625 18302,9602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2" timeOffset="42393.218">7096 2153 0,'0'24'63,"24"-24"-48,1 0-15,-1 0 0,0 0 16,0 0-16,0 0 16,1 0-16,23 0 15,-48-24 1</inkml:trace>
          <inkml:trace contextRef="#ctx0" brushRef="#br2" timeOffset="42020.0518">7362 1887 0,'-48'-24'47,"24"48"-31,0-24-16,-1 24 16,1 0-16,0 0 15,0 0-15,24 1 16,-24-1-16,24 0 15,0 24-15,-25-23 16,25-1-16,0 0 16,0 24-16,0-23 15,0-1-15,0 24 16,0-24-16,0 25 16,0-25-16,0 0 15,0 24-15,0-23 16,0-1-16,0 0 0,0 0 31,25-24-31,-1 0 31</inkml:trace>
          <inkml:trace contextRef="#ctx0" brushRef="#br2" timeOffset="43024.8367">7459 2298 0,'0'48'47,"0"-23"-31,0-1-1,0 0 1,0 0-16,24 0 16,-24 0-16,0 1 15,24-25 1,1 0-16,-1 0 16,24-25-1,-24 1-15,1 0 16,-1 0-16,0 0 15,-24 0 1,0-1 0,0 1-1,-24 24 1</inkml:trace>
          <inkml:trace contextRef="#ctx0" brushRef="#br2" timeOffset="43780.9698">7894 2298 0,'25'0'62,"-1"0"-30,-24 24-32,0 0 15,0 1 1,0-1-16,0 0 15,0 0 1,24-24 31,0 0-31,-24-24-16,24 0 15,1 0-15,-1-1 16,-24 1-16,24 0 15,0 0 1,-24 48 62,0 0-78,0 0 16,0 1-1,0-1-15,24 24 47,-24-24-31</inkml:trace>
        </inkml:traceGroup>
        <inkml:traceGroup>
          <inkml:annotationXML>
            <emma:emma xmlns:emma="http://www.w3.org/2003/04/emma" version="1.0">
              <emma:interpretation id="{46722748-1EF4-4655-9A93-6ADA0FDE44AE}" emma:medium="tactile" emma:mode="ink">
                <msink:context xmlns:msink="http://schemas.microsoft.com/ink/2010/main" type="inkWord" rotatedBoundingBox="19877,8996 20331,9006 20319,9535 19866,9525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2" timeOffset="44841.2174">8693 1983 0</inkml:trace>
          <inkml:trace contextRef="#ctx0" brushRef="#br2" timeOffset="45836.986">9104 2129 0,'0'-25'47,"-24"25"-16,0 0-16,-1 0-15,1 0 0,0 25 16,0-25-16,24 24 16,-24-24-16,24 24 15,-25-24-15,25 24 16,0 0-16,-24-24 16,24 25-16,0-1 31,24-24-16,1 0-15,-25 24 16,24-24-16,0 0 16,24 0-16,-23 0 15,-1 0 1,-24 24 0,24-24-1,-24 24 1,0 1-1,0-1 1,0 0 0,0 0-1,0 0 1,0 0 0,0 1 15,-24-25-31,0 0 15,-1 0 1,1 0 0,0 0-16,0 0 0,0 0 15,-1 0-15,1 0 16</inkml:trace>
          <inkml:trace contextRef="#ctx0" brushRef="#br2" timeOffset="44494.0483">8669 2225 0,'0'25'62,"0"-1"-46,0 0-16,0 0 16,0 0-16,0 1 15,0-1-15,0 0 16,0 0-1</inkml:trace>
        </inkml:traceGroup>
        <inkml:traceGroup>
          <inkml:annotationXML>
            <emma:emma xmlns:emma="http://www.w3.org/2003/04/emma" version="1.0">
              <emma:interpretation id="{030D3061-BAE2-4D0D-AD46-994EC23DC37B}" emma:medium="tactile" emma:mode="ink">
                <msink:context xmlns:msink="http://schemas.microsoft.com/ink/2010/main" type="inkWord" rotatedBoundingBox="20441,8877 20722,8883 20704,9703 20423,9697"/>
              </emma:interpretation>
              <emma:one-of disjunction-type="recognition" id="oneOf10">
                <emma:interpretation id="interp18" emma:lang="" emma:confidence="0">
                  <emma:literal>)</emma:literal>
                </emma:interpretation>
                <emma:interpretation id="interp19" emma:lang="" emma:confidence="0">
                  <emma:literal>(</emma:literal>
                </emma:interpretation>
                <emma:interpretation id="interp20" emma:lang="" emma:confidence="0">
                  <emma:literal>,</emma:literal>
                </emma:interpretation>
                <emma:interpretation id="interp21" emma:lang="" emma:confidence="0">
                  <emma:literal>]</emma:literal>
                </emma:interpretation>
                <emma:interpretation id="interp22" emma:lang="" emma:confidence="0">
                  <emma:literal>'</emma:literal>
                </emma:interpretation>
              </emma:one-of>
            </emma:emma>
          </inkml:annotationXML>
          <inkml:trace contextRef="#ctx0" brushRef="#br2" timeOffset="46938.464">9225 1863 0,'24'0'47,"-24"24"-47,24-24 15,-24 24-15,25 0 16,-1 0 0,0 0-1,-24 1-15,24-1 16,0 0-16,-24 0 16,24 0-16,-24 1 15,25-1-15,-25 0 0,24 0 16,-24 25-16,0-25 15,0 0-15,0 24 16,0 25 15,0-49-31,0 0 16,24 0 0,-24 1-1,0-1 1,0 0-16,-24-24 0,24 24 15,-24 0-15,-1-24 16,25 25-16,-24-25 16,0 24-16,0-24 15,24 24 1,-24-24-16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1:39.205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2D9B597F-8439-4DCB-9E87-B8C7F1321186}" emma:medium="tactile" emma:mode="ink">
          <msink:context xmlns:msink="http://schemas.microsoft.com/ink/2010/main" type="inkDrawing" rotatedBoundingBox="12024,5147 12580,5181 12577,5227 12021,5193" shapeName="Other">
            <msink:destinationLink direction="with" ref="{41E560D7-6FCE-4E9A-9FCA-D4127AFCCC1A}"/>
          </msink:context>
        </emma:interpretation>
      </emma:emma>
    </inkml:annotationXML>
    <inkml:trace contextRef="#ctx0" brushRef="#br0">879-1863 0,'-24'0'93,"0"24"-77,0-24 15,48 0 188,0 0-203,0 0-1,0 0-15,1 25 16,-1-25 0,0 0-16,0 0 15,0 0-15,1 0 16,-1 0-16,24 0 31,-24 0-15,1 0-1,-1 0 1,0 0 0,0 0-1,0 0 1,0 0-1,1 0-15,-1 0 94,0 0-63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1:36.170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41E560D7-6FCE-4E9A-9FCA-D4127AFCCC1A}" emma:medium="tactile" emma:mode="ink">
          <msink:context xmlns:msink="http://schemas.microsoft.com/ink/2010/main" type="inkDrawing" rotatedBoundingBox="11857,5706 11998,4451 12043,4456 11903,5711" semanticType="callout" shapeName="Other">
            <msink:sourceLink direction="with" ref="{2D9B597F-8439-4DCB-9E87-B8C7F1321186}"/>
            <msink:sourceLink direction="with" ref="{AA448DEE-78FA-477F-A351-6F1D438E333F}"/>
          </msink:context>
        </emma:interpretation>
      </emma:emma>
    </inkml:annotationXML>
    <inkml:trace contextRef="#ctx0" brushRef="#br0">782-2540 0,'0'-24'32,"0"48"155,0 0-171,0 0-1,0 0-15,0 1 16,0-1-16,0 0 16,0 0-16,0 0 15,0 1-15,0-1 16,0 0-16,0 0 16,0 25-16,-24-25 15,24 0-15,0 24 16,0-24-16,0 1 0,0-1 15,0 24-15,0-24 16,0 1 0,-24-1-16,24 0 15,0 0-15,0 25 16,0-25-16,0 0 16,-24 0-16,24 0 15,0 1-15,0-1 16,0 0-16,-24 0 15,24 0-15,0 0 16,0 1-16,0-1 16,0 0-16,0 0 15,-24-24-15,24 24 0,0 1 16,0-1-16,0 0 16,0 0-1,0 0 1,0 1-1,0-50 64,0 1-79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1:37.863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AA448DEE-78FA-477F-A351-6F1D438E333F}" emma:medium="tactile" emma:mode="ink">
          <msink:context xmlns:msink="http://schemas.microsoft.com/ink/2010/main" type="inkDrawing" rotatedBoundingBox="12461,5731 12565,4424 12592,4427 12488,5733" semanticType="verticalRange" shapeName="Line">
            <msink:sourceLink direction="with" ref="{AB6ECB5E-88B1-4B5D-BF62-8F74E9FABE51}"/>
            <msink:destinationLink direction="with" ref="{41E560D7-6FCE-4E9A-9FCA-D4127AFCCC1A}"/>
          </msink:context>
        </emma:interpretation>
      </emma:emma>
    </inkml:annotationXML>
    <inkml:trace contextRef="#ctx0" brushRef="#br0">1363-2589 0,'0'25'141,"0"-1"-125,0 0-16,0 0 15,0 0-15,0 1 16,0-1-16,-24 24 16,24-24-16,0 1 15,0-1-15,0 24 16,0-24-16,0 25 15,-24-25-15,24 0 0,0 24 16,0-23 0,0-1-16,0 24 15,0-24-15,0 1 0,0 23 16,0-24-16,0 0 16,0 1-16,-25-1 15,25 0-15,0 0 16,0 0-16,0 1 15,0-1-15,0 0 16,0 0-16,0 0 16,0 0-1,0 1-15,0-1 16,0 0 0,-24 0-16,24 0 15,0 1-15,0-1 16,0 0-16,0 0 15,0 0 1,0 1 0,0-1-1,0-48 95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9:06.220"/>
    </inkml:context>
    <inkml:brush xml:id="br0">
      <inkml:brushProperty name="width" value="0.05292" units="cm"/>
      <inkml:brushProperty name="height" value="0.05292" units="cm"/>
      <inkml:brushProperty name="color" value="#833C0B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6F9D1DDE-B8CB-431B-9538-FF5613DB0BFE}" emma:medium="tactile" emma:mode="ink">
          <msink:context xmlns:msink="http://schemas.microsoft.com/ink/2010/main" type="writingRegion" rotatedBoundingBox="21705,6966 25936,7404 25850,8231 21619,7793"/>
        </emma:interpretation>
      </emma:emma>
    </inkml:annotationXML>
    <inkml:traceGroup>
      <inkml:annotationXML>
        <emma:emma xmlns:emma="http://www.w3.org/2003/04/emma" version="1.0">
          <emma:interpretation id="{504F1BEA-C7FA-46E2-8708-CB636D62FB01}" emma:medium="tactile" emma:mode="ink">
            <msink:context xmlns:msink="http://schemas.microsoft.com/ink/2010/main" type="paragraph" rotatedBoundingBox="21705,6966 25936,7404 25850,8231 21619,7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FCDA43-4346-4FD2-A151-C7B10F8D8F1E}" emma:medium="tactile" emma:mode="ink">
              <msink:context xmlns:msink="http://schemas.microsoft.com/ink/2010/main" type="line" rotatedBoundingBox="21705,6966 25936,7404 25850,8231 21619,7793"/>
            </emma:interpretation>
          </emma:emma>
        </inkml:annotationXML>
        <inkml:traceGroup>
          <inkml:annotationXML>
            <emma:emma xmlns:emma="http://www.w3.org/2003/04/emma" version="1.0">
              <emma:interpretation id="{14866BA3-3D62-494D-BCCF-211EA6D5C12C}" emma:medium="tactile" emma:mode="ink">
                <msink:context xmlns:msink="http://schemas.microsoft.com/ink/2010/main" type="inkWord" rotatedBoundingBox="21679,7215 23367,7384 23331,7744 21643,75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16097-132 0,'-24'0'47,"0"0"-31,24 24-16,-24-24 15,24 24 1,-25 1-16,25-1 16,-24 0-1,24 0-15,0 0 16,-24 0-16,24 1 16,0-1-1,0 0 1,24-24-16,-24 24 15,24-24-15,1 0 16</inkml:trace>
          <inkml:trace contextRef="#ctx0" brushRef="#br0" timeOffset="597.7311">16291-108 0,'0'24'63,"0"1"-32,0-1-31,-25-24 15,25 24-15,0 0 16,0 0-16,-24 0 16,24 1-1,0-1-15,0 0 16,0 0 0,24-24-1,1 0 1</inkml:trace>
          <inkml:trace contextRef="#ctx0" brushRef="#br0" timeOffset="-3226.896">15783-180 0,'-25'0'266,"1"0"-219,0 0-16,0 0 16,24 24-32,-24-24 32,24 24-31,0 0 31,0 0 0,0 1-16,0-1 0,0 0 0,0 0 1,0 0 14,0 0 1,24-24-15,-24 25-17,0-1 16,24-24 1,-24 24-1,24-24-15,-24 24 15,24-24-16,1 0 64,-1 0 249,0 0-281,-24 24-16,24-24 0,0 0 0,1 0 1,-1 0-17,0 0 1,0 0-1,0 0-15,1 0 32,-1 0 15,0 0-32,0 0-15,0 0 16,0 0-1,1 0-15,-1 0 16,0 0 0,-24 25-1,24-25 1,0 0 0,1 0-16,-1 0 15,0 0-15,0 0 16,0 0-16,1 0 15,-1 0 17,0 0-32,0 0 15,0 0-15,1 0 16,-1 0 0,0 0-16,0 0 15,0 0 1,0 0-1,1 0 1,-1 0 0,0 0-1,0 0 1,0 0-16,1 0 16,-1 0-1,0 0-15,0 0 16,0 0-1,1 0-15,-1 0 16,0 0-16,0 0 16,0 0-1,1 0 17,-1 0-1,0 0-31,0 0 15,0 0 1,0 0 0,1 0 31,-1 0-32,0 0 1,0 0 15,0 0 47,1 0 0,-1 0-46</inkml:trace>
          <inkml:trace contextRef="#ctx0" brushRef="#br0" timeOffset="-698.9574">15831-108 0,'-24'24'250,"24"1"-234,0-1 0,0 0-1,0 0 1,0 0 0,0 0-1,0 1 1,0-1-1,0 0 1,0 0 0</inkml:trace>
          <inkml:trace contextRef="#ctx0" brushRef="#br0" timeOffset="1277.8286">16557-108 0,'-24'24'62,"24"1"-46,-25-1 0,25 0-16,-24 0 15,24 0 1,0 0-16,0 1 16,0-1-1,0 0 1,0 0 15,24-24-31,1 0 16,-1 0 15</inkml:trace>
          <inkml:trace contextRef="#ctx0" brushRef="#br0" timeOffset="1864.8731">16750-59 0,'24'0'47,"-24"24"-16,-24 0-15,0 0 0,24 0-16,0 25 31,0-1 0,0-24-31,24-24 16,0 0-1</inkml:trace>
          <inkml:trace contextRef="#ctx0" brushRef="#br0" timeOffset="2442.4544">16968-11 0,'0'24'47,"-24"0"-32,24 0-15,-24 1 16,24-1-1,0 0-15,-25 0 16,25 0 0,0 1-1,25-25 1,-1 24 0,0-24-1</inkml:trace>
          <inkml:trace contextRef="#ctx0" brushRef="#br0" timeOffset="3014.4098">17186-35 0,'-25'24'62,"25"0"-62,0 0 16,0 0 0,0 1-1,0-1-15,0 0 16,0 0-16,0 0 15,0 1-15,0-1 16,25-24 0</inkml:trace>
        </inkml:traceGroup>
        <inkml:traceGroup>
          <inkml:annotationXML>
            <emma:emma xmlns:emma="http://www.w3.org/2003/04/emma" version="1.0">
              <emma:interpretation id="{7D8B6FB5-C13B-46A1-BF81-28D2295E26A4}" emma:medium="tactile" emma:mode="ink">
                <msink:context xmlns:msink="http://schemas.microsoft.com/ink/2010/main" type="inkWord" rotatedBoundingBox="23445,7168 25934,7426 25850,8231 23361,797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5016.468">17428-132 0,'24'0'360,"-24"24"-32,-24-24-281,24 24-32,0 1 16,0-1 1,0 0-17,0 0 1,0 0 15,-25-24-31,25 24 16,0 1 15,0-1 0,0 0-15,0 0 15,0 0 0,0 1 1,0-1-17,0 0 1,0 0 15,0 0-15,0 1 15,0-1-15,0 0-1,0 0 1,0 0 15,0 1-15,0-1 15,0 0 0,0 0 1,0 0-17,25-24 16,-25 24-15,24-24 0,0 0-1,0 0 17</inkml:trace>
          <inkml:trace contextRef="#ctx0" brushRef="#br1" timeOffset="13565.1337">17452 473 0,'-24'0'172,"48"0"31,0 0-172,0 0 47,0 0-47,1 0 1,-1 0 46,-24 24-63,24-24-15,0 0 47,0 0-31,0 0 15,1 0 0,-1 0-15,0 24 0,0-24 15,0 0 0,1 0-15,-1 0-1,0 0 1,-24 24 46,24-24-46,0 0 0,1 0-1,-1 0-15,-24 24 32,24-24-17,0 0 1,0 0-1,1 0 1,-1 0 0,0 0-16,0 0 15,0 0 32,0 0-16,1 0-15,-1 0-16,0 0 31,0 0 1,0 25-1,1-25-31,-1 0 15,0 0 32,0 0-31,0 0 0,1 0-1,-1 0 1,0 0 15,0 0-15,0 0-1,-24 24 1,25-24-16,-1 0 31,0 0-15,0 0-1,0 0 1,0 0 15,1 0 1,-1 0-1,0 0-16,0 0 1,-24 24 15,24-24 1,1 0-1,-1 0-16,0 0 1,0 0 15,0 0 32,1 0-48,-1 0-15,0 0 32,0-24 30,0 24-46,1 0 15,-1 0 16,0-24-31,0 24 15,0 0 31,-24-25-46,24 25 15,1 0 16,-25-24-47,24 24 16,0 0 46,-24-24-46,24 24 15,-24-24-15,24 24-16,1 0 15,-25-24 17,24 24-1,-24-24-16,24 24 48,0-25-32,0 25 32,1 0-48,-25-24-15,24 24 16,0 0 78,-24-24-79,24 24-15,0 0 32,1 0 30,-25-24-46,24 24-1,0 0 17,-24-24-1,24 24 0,0 0 0,-24-25-15,24 25 0,-24-24-1,25 24 1,-25-24 15,24 24 0,-24-24-15,24 24-16,-24-24 16,24 24-16,-24-25 31,24 25 31,-24-24-30,25 24 30,-25-24-62,24 0 31,-24 0 32,0-1 31,24 25-48,-24-24 220,24 24-235,-24-24-15</inkml:trace>
        </inkml:traceGroup>
        <inkml:traceGroup>
          <inkml:annotationXML>
            <emma:emma xmlns:emma="http://www.w3.org/2003/04/emma" version="1.0">
              <emma:interpretation id="{36EBA346-AAA2-4952-9D37-0C11CDD899C0}" emma:medium="tactile" emma:mode="ink">
                <msink:context xmlns:msink="http://schemas.microsoft.com/ink/2010/main" type="inkWord" rotatedBoundingBox="23448,7859 23876,7903 23866,8002 23438,7957"/>
              </emma:interpretation>
              <emma:one-of disjunction-type="recognition" id="oneOf2"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R</emma:literal>
                </emma:interpretation>
                <emma:interpretation id="interp6" emma:lang="" emma:confidence="0">
                  <emma:literal>c</emma:literal>
                </emma:interpretation>
              </emma:one-of>
            </emma:emma>
          </inkml:annotationXML>
          <inkml:trace contextRef="#ctx0" brushRef="#br1" timeOffset="15215.5913">17428 545 0,'0'-24'16,"48"24"109,-24-24-110,0 24 1,1 0 0,-1 0 15,0 0-16,-48 0 79,0 0-78,-1 0-1,1 0 1,24-24 15,-24 24 47,0 0-46,48 0 15,0 0-32,0 0-15,1 0 0,-1 0 16,0 0-16,0 0 15,0 0 1,0 0 15,1 0-15,-1 24 0,0-24-16,0 0 15,25 0-15,-25 0 16,0 0-16</inkml:trace>
        </inkml:traceGroup>
        <inkml:traceGroup>
          <inkml:annotationXML>
            <emma:emma xmlns:emma="http://www.w3.org/2003/04/emma" version="1.0">
              <emma:interpretation id="{3819D089-D36D-4E99-BA8F-6E911CE9C97A}" emma:medium="tactile" emma:mode="ink">
                <msink:context xmlns:msink="http://schemas.microsoft.com/ink/2010/main" type="inkWord" rotatedBoundingBox="23641,7166 25917,7403 25835,8201 23558,7965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-18053.5627">17549 521 0,'24'0'203,"0"0"-187,0 0-1,-24 24-15,24-24 16,0 0 0,1 0-1,-1 0 1,0 0 0,0 0-1,0 0-15,1 0 16,-1 0-1,0 0-15,0 0 16,0 0 0,1 24-16,-1-24 15,0 0 1,0 0 0,0 0-16,1 0 15,-1 25 1,0-25-1,0 0 1,0 0-16,0 24 16,1-24-16,-1 0 15,0 0 1,0 0-16,0 0 0,1 0 16,-1 0-1,0 0 1,0 0-1,0 0-15,1 0 16,-1 0-16,0 0 16,0 0-16,0 0 31,1 0-15,-1 0-16,0 0 15,0 0-15,0 0 16,0 0-16,1 0 15,-1 0 1,0 0 15,0 0-31,0 0 16,1 0-16,-1 0 16,0-24-16,0 24 15,0 0 16,1 0-15,-1 0 0,0 0-1,0 0-15,0 0 16,1 0 0,-25-25-1,24 25 1,0 0 15,0 0 0,-24-24-31,24 24 16,0-24 0,1 24-1,-1-24 1,0 24-1,0 0 1,-24-24-16,24 24 31,1 0-15,-25-24-16,24 24 16,0 0-1,0 0 1,-24-25-16,24 25 15,1 0 1,-25-24 0,24 24-16,0 0 15,-24-24 1,24 24-16,0 0 16,-24-24-16,25 24 15,-1 0 1,-24-24-1,24 24 1,0-25 0,0 25-1,0-24 17,1 24-17,-25-24-15,24 24 16,-24-24-1,24 24 1,0-24 0,0-1-1,1 1 17,-25 0-1,24 24-31,-24-24 47,24 0-16,-24-1 31,0 1-15,0 0 16,0 0 15,-24 24-31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A11D6F62-C763-4CCB-9045-D4E805251872}" emma:medium="tactile" emma:mode="ink">
          <msink:context xmlns:msink="http://schemas.microsoft.com/ink/2010/main" type="writingRegion" rotatedBoundingBox="13349,6537 16230,6313 16236,6390 13355,6613"/>
        </emma:interpretation>
      </emma:emma>
    </inkml:annotationXML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5:04.29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439CC24-46AD-49F1-857D-33195BFC306D}" emma:medium="tactile" emma:mode="ink">
          <msink:context xmlns:msink="http://schemas.microsoft.com/ink/2010/main" type="writingRegion" rotatedBoundingBox="17858,8884 22259,9056 22177,11164 17775,10992"/>
        </emma:interpretation>
      </emma:emma>
    </inkml:annotationXML>
    <inkml:traceGroup>
      <inkml:annotationXML>
        <emma:emma xmlns:emma="http://www.w3.org/2003/04/emma" version="1.0">
          <emma:interpretation id="{1569F005-8BFA-4DAF-B7BA-7162B91E515C}" emma:medium="tactile" emma:mode="ink">
            <msink:context xmlns:msink="http://schemas.microsoft.com/ink/2010/main" type="paragraph" rotatedBoundingBox="17874,8747 21597,9037 21507,10196 17784,9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8ADAA7-4A9E-487A-AC20-7B4CB7CC61E3}" emma:medium="tactile" emma:mode="ink">
              <msink:context xmlns:msink="http://schemas.microsoft.com/ink/2010/main" type="line" rotatedBoundingBox="17874,8747 21597,9037 21507,10196 17784,9906"/>
            </emma:interpretation>
          </emma:emma>
        </inkml:annotationXML>
        <inkml:traceGroup>
          <inkml:annotationXML>
            <emma:emma xmlns:emma="http://www.w3.org/2003/04/emma" version="1.0">
              <emma:interpretation id="{E2E2A7A5-414C-4C6C-8F20-B340FF32F99B}" emma:medium="tactile" emma:mode="ink">
                <msink:context xmlns:msink="http://schemas.microsoft.com/ink/2010/main" type="inkWord" rotatedBoundingBox="17858,8949 20466,9153 20391,10109 17784,99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339 460 0,'0'24'94,"0"0"-94,0 0 16,0 1-16,0-1 15,0 0-15,24 0 0,-24 0 16,0 1-16,24-25 15,0 24 1,1-24-16,-1 0 16,0 0-16,0-24 15,0 24-15,25-25 16,-25 1 0,0 0-16,-24 0 15,0 0-15,0-1 16,0 1-1,0 0 1,0 0 0</inkml:trace>
          <inkml:trace contextRef="#ctx0" brushRef="#br0" timeOffset="1042.5831">750 436 0,'24'0'78,"0"0"-78,1 0 16,-1 0-16,0-24 15,0 24-15,0 0 16,1 0-16</inkml:trace>
          <inkml:trace contextRef="#ctx0" brushRef="#br0" timeOffset="727.9063">895 121 0,'0'24'62,"0"1"-46,0-1-16,0 24 15,-24-24-15,24 1 16,0-1-16,0 24 16,0-24-16,0 25 0,0-25 15,0 24 1,0-24-16,0 1 0,0-1 15,0 0-15,0 0 16,0 0 0,0 1 15,0-1 0,24-24-15,0 0-1,1 0-15,-1-24 16,0 24 0</inkml:trace>
          <inkml:trace contextRef="#ctx0" brushRef="#br0" timeOffset="-2091.296">-72 49 0,'0'24'93,"0"0"-77,24 0-16,-24 25 16,0-25-16,0 24 15,0-24-15,0 25 0,0-1 16,0-24-16,24 25 16,-24-1-16,0-24 15,0 25-15,0-25 16,0 0-16,0 0 15,24 0-15,-24 1 16,0-1 0,0-48 62</inkml:trace>
          <inkml:trace contextRef="#ctx0" brushRef="#br0" timeOffset="-1160.7031">0 24 0,'24'0'63,"1"-24"-48,-1 24 1,0 0 0,0 0-16,0 0 15,0 0-15,1 0 16,-1 0 0,0 0-16,-24 24 15,24-24-15,-24 25 16,24-1-1,-24 0 1,0 0-16,0 0 16,0 1-1,0-1-15,-24 0 16,24 0 0,-24 0-16,0 1 31,0-25-16,-1 0 1,1 24 0,0-24-1,0 0 1,24 24-16,-24-24 16,0 0 15</inkml:trace>
          <inkml:trace contextRef="#ctx0" brushRef="#br0" timeOffset="2114.7664">1065 387 0,'120'-24'46,"-95"24"-46,-1 0 16,0 0 0,0 0-1,0-24-15</inkml:trace>
          <inkml:trace contextRef="#ctx0" brushRef="#br0" timeOffset="1755.0052">1161 121 0,'49'0'62,"-49"24"-46,0 1-1,0-1-15,0 0 16,0 0-16,0 0 16,0 25-16,0-25 15,0 24-15,-25-23 16,25-1-16,0 24 15,0-24-15,0 0 16,0 1-16,0-1 16,0 0-1,0 0 1,0 0 15,25-24-31,-1 0 31,-24 25-31,24-25 16,0 0 0,0 0 15</inkml:trace>
          <inkml:trace contextRef="#ctx0" brushRef="#br0" timeOffset="3082.4125">1597 266 0,'48'-24'47,"-48"0"-47</inkml:trace>
          <inkml:trace contextRef="#ctx0" brushRef="#br0" timeOffset="2738.5332">1573 460 0,'24'0'47,"-24"24"-47,24 0 16,-24 0-1,0 1-15,0-1 16,0 0-16,0 0 15,0 0-15,0 1 16,0-1 0</inkml:trace>
          <inkml:trace contextRef="#ctx0" brushRef="#br0" timeOffset="3938.6387">1814 412 0,'0'24'62,"0"0"-62,0 0 16,0 0 0,0 0-16,25 1 15,-25-1-15,0 0 16,0 0-16,0 0 15,24-24 48,-24-24-47,24 24-1,-24-24-15,24 24 16,-24-24-16,24 0 15,-24-1 1,25 25 0,-25-24-16,24 0 15,0 24 17,-24 24 14,0 0-30,24 1 0,-24-1-1,0 0-15,0 0 16,0 0 0,0 1-1,0-1-15,0 0 16</inkml:trace>
          <inkml:trace contextRef="#ctx0" brushRef="#br0" timeOffset="4876.2487">2371 412 0,'-49'24'47,"25"0"-31,0 0-16,0 0 15,0 0-15,-1 1 16,25-1-16,0 0 0,0 0 15,0 0 1,25-24 0,-1 0-16,24 0 15,-24 0-15,25 0 16,23-24 15,-47 24-31,-25-24 0,24 0 16,-24 0-1,0-1-15,24 1 16,-24 0 0,-24 24 46,24 24-62,-24-24 16,24 24-16,0 1 15,0-1-15,0 0 16,0 0-16,-25 25 16,25-25-16,0 0 15,0 0-15,0 0 16,0 1-16,0-1 16,0 0-16,0 0 15,0 0-15,-24 1 0,24 23 31,-24-48-31,0 24 0,24 0 16,-24 0-16,-1 1 16,1-25-16,24 24 15,-24-24-15,0 24 16,0-24-16,-1 0 16,1 0 15,24-24-31,-24 0 15,24-1-15,0 1 16,0 0-16,0 0 0,0 0 16</inkml:trace>
        </inkml:traceGroup>
        <inkml:traceGroup>
          <inkml:annotationXML>
            <emma:emma xmlns:emma="http://www.w3.org/2003/04/emma" version="1.0">
              <emma:interpretation id="{AD5A17FC-7483-46A7-8893-38C7C231D818}" emma:medium="tactile" emma:mode="ink">
                <msink:context xmlns:msink="http://schemas.microsoft.com/ink/2010/main" type="inkWord" rotatedBoundingBox="21132,9001 21597,9037 21543,9731 21078,9695"/>
              </emma:interpretation>
              <emma:one-of disjunction-type="recognition" id="oneOf1">
                <emma:interpretation id="interp1" emma:lang="" emma:confidence="0">
                  <emma:literal>t</emma:literal>
                </emma:interpretation>
                <emma:interpretation id="interp2" emma:lang="" emma:confidence="0">
                  <emma:literal>T</emma:literal>
                </emma:interpretation>
                <emma:interpretation id="interp3" emma:lang="" emma:confidence="0">
                  <emma:literal>f</emma:literal>
                </emma:interpretation>
                <emma:interpretation id="interp4" emma:lang="" emma:confidence="0">
                  <emma:literal>+</emma:literal>
                </emma:interpretation>
                <emma:interpretation id="interp5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7371.8542">3411 315 0,'24'0'110,"0"0"-110,1 0 15,-1 0 1,0 0-16,24 0 16,-23 0-16,-1 0 15,0 0-15</inkml:trace>
          <inkml:trace contextRef="#ctx0" brushRef="#br0" timeOffset="6848.2843">3484 49 0,'24'121'62,"-24"-97"-62,0 24 16,0-24-16,0 25 15,0-25-15,0 24 16,0 1-16,0-25 16,0 24-16,0-24 15,0 1-15,0-1 16,0 0-16,0 0 15,0 0-15,0 1 16,0-1 15,0 0 1,24-24-1,0 0-16,0 0 1,1 0 0</inkml:trace>
          <inkml:trace contextRef="#ctx0" brushRef="#br0" timeOffset="6130.57">3193 218 0,'24'0'47</inkml:trace>
          <inkml:trace contextRef="#ctx0" brushRef="#br0" timeOffset="5751.2232">3217 412 0,'0'72'62,"0"-48"-62,0 0 16,0 1-16,0-1 15,0 0-15,0 0 16,0 0-16,0 1 16,0-1-1,0 0 1</inkml:trace>
        </inkml:traceGroup>
      </inkml:traceGroup>
    </inkml:traceGroup>
    <inkml:traceGroup>
      <inkml:annotationXML>
        <emma:emma xmlns:emma="http://www.w3.org/2003/04/emma" version="1.0">
          <emma:interpretation id="{4CFF6771-50BB-4E61-84F5-22ACC05EF7B2}" emma:medium="tactile" emma:mode="ink">
            <msink:context xmlns:msink="http://schemas.microsoft.com/ink/2010/main" type="paragraph" rotatedBoundingBox="17819,10054 22213,10225 22177,11164 17782,10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89E5C9-F311-4DBD-BE7D-C02793B97B55}" emma:medium="tactile" emma:mode="ink">
              <msink:context xmlns:msink="http://schemas.microsoft.com/ink/2010/main" type="inkBullet" rotatedBoundingBox="17811,10250 18107,10262 18093,10596 17798,10585"/>
            </emma:interpretation>
            <emma:one-of disjunction-type="recognition" id="oneOf2">
              <emma:interpretation id="interp6" emma:lang="" emma:confidence="0">
                <emma:literal>•</emma:literal>
              </emma:interpretation>
            </emma:one-of>
          </emma:emma>
        </inkml:annotationXML>
        <inkml:trace contextRef="#ctx0" brushRef="#br0" timeOffset="9112.6849">24 1282 0,'0'25'63,"-24"-25"-17,24 24-46,-24-24 16,24 24-16,-24 0 16,0-24-16,24 24 15,-25 1-15,25-1 0,-24 0 16,24 0-16,0 0 16,0 0-1,0 1 1,0-1 15,24-24-31,1 0 16,-1 0-16,0-24 15,0 24 1,0-25-16,-24 1 16,25 24-16,-25-24 15,0 0 1,0 0-1,24 0 1,-24-1 0,0 1-1,0 0 17,0 48 61,0 0-93,0 1 16,0-1 0,0 0-16,0 0 15,0 0 1,0 0-16,24 1 15,-24-1 1,24-24-16,-24 24 16,24-24-1,0 0 1,-24-24-16</inkml:trace>
      </inkml:traceGroup>
      <inkml:traceGroup>
        <inkml:annotationXML>
          <emma:emma xmlns:emma="http://www.w3.org/2003/04/emma" version="1.0">
            <emma:interpretation id="{14EC8CEC-3EE0-47D0-AA56-FD6239F5D698}" emma:medium="tactile" emma:mode="ink">
              <msink:context xmlns:msink="http://schemas.microsoft.com/ink/2010/main" type="line" rotatedBoundingBox="18292,10072 22213,10225 22177,11164 18255,11011"/>
            </emma:interpretation>
          </emma:emma>
        </inkml:annotationXML>
        <inkml:traceGroup>
          <inkml:annotationXML>
            <emma:emma xmlns:emma="http://www.w3.org/2003/04/emma" version="1.0">
              <emma:interpretation id="{C903B87C-A151-4D86-BC00-E6CB57B0CD9F}" emma:medium="tactile" emma:mode="ink">
                <msink:context xmlns:msink="http://schemas.microsoft.com/ink/2010/main" type="inkWord" rotatedBoundingBox="18290,10110 18598,10122 18576,10678 18269,10666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9726.6383">387 1137 0,'0'24'47,"0"1"-32,-24-1-15,24 0 16,0 24-16,0-23 15,0-1-15,0 24 16,0-24-16,0 121 31,0-120-15,0-1-16,0 0 16,0 0-16,0 0 15,24-24 16,-24 25 1</inkml:trace>
          <inkml:trace contextRef="#ctx0" brushRef="#br0" timeOffset="10209.2077">629 1161 0,'0'49'62,"0"-1"-62,0-24 16,0 25-16,0-25 16,0 0-1,0 145 1,0-144 0,0-1-16,0 0 15,0 0-15,0 0 16,24-24 15</inkml:trace>
        </inkml:traceGroup>
        <inkml:traceGroup>
          <inkml:annotationXML>
            <emma:emma xmlns:emma="http://www.w3.org/2003/04/emma" version="1.0">
              <emma:interpretation id="{31FC747E-BB01-4516-88F5-EE965E6DAB00}" emma:medium="tactile" emma:mode="ink">
                <msink:context xmlns:msink="http://schemas.microsoft.com/ink/2010/main" type="inkWord" rotatedBoundingBox="19362,10114 22213,10225 22177,11164 19325,1105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1520.3005">1427 1428 0,'0'-25'62,"25"25"-46,-1 0 0,0 0-1,0 0-15,0 0 16,1 0 0,-1 0-16</inkml:trace>
          <inkml:trace contextRef="#ctx0" brushRef="#br0" timeOffset="11106.2506">1452 1186 0,'24'0'47,"-24"24"-31,0 0-1,0 24-15,0-23 16,0 23-16,0 0 15,0 1-15,0-1 16,0 0-16,0-23 16,0 23-16,0-24 15,0 25-15,0-25 16,0 0-16,24-24 62,49-24 1</inkml:trace>
          <inkml:trace contextRef="#ctx0" brushRef="#br0" timeOffset="12165.7735">1790 1452 0,'-24'96'63,"24"-71"-48,0-1-15,0 0 0,0 0 32,0 0-32,0 1 15,24-25 17,0 0-17,1 0-15,-1-25 16,0 1-16,0 0 15,0 24-15,-24-24 16,0 0 0,0-1-1,-24 1 1,24 0-16,-24 0 16,0 0-16</inkml:trace>
          <inkml:trace contextRef="#ctx0" brushRef="#br0" timeOffset="13140.0176">2153 1500 0,'-24'97'62,"0"-97"-62,24 24 0,0 0 16,0 0 15,48-24 16,-24 0-31,0 0-1,1-24-15,-1 0 16,0 0-1,0 0-15,0-1 16,-48 25 47,0 0-32,0 0-16,24 25 1,-24-1-16,24 0 16,0 0-16,-25 0 15,25 1-15,0-1 16,0 0-16,0 0 16,0 0-16,0 1 15,0-1-15,0 0 16,0 0-16,0 0 15,0 1 1,0-1-16,0 0 16,-24 0-1,24 0-15,-24 0 16,24 1-16,-24-25 16,24 24-1,-24-24 1,0 0-1,-1 0 1,1-24 0,0-1-1,24-47 1,0 48 0,0 0-16</inkml:trace>
          <inkml:trace contextRef="#ctx0" brushRef="#br0" timeOffset="13814.918">2443 1645 0,'121'-24'47,"-96"0"-31,-1 24-16,-24-24 15,24 24-15,-24-25 16,24 25 0,-24-24-16,-24 24 31,0 0-31,0 0 16,-1 0-16,1 0 15,0 0 1,24 24-16,-24-24 15,0 25-15,24-1 16,0 0-16,-25 0 16,25 0-16,0 1 15,0-1-15,0 0 16,0 0-16,25-24 16,-25 24-16,24-24 15,0 0-15,24 0 16,-23 0-16,-1 0 15,0 0-15</inkml:trace>
          <inkml:trace contextRef="#ctx0" brushRef="#br0" timeOffset="14690.8834">2806 1573 0,'97'0'47,"-73"0"-32,0 0-15,1 0 16,-1 0-16,0 0 15</inkml:trace>
          <inkml:trace contextRef="#ctx0" brushRef="#br0" timeOffset="14415.1969">2879 1210 0,'24'24'47,"-24"0"-31,0 0-16,0 25 15,0-25-15,0 24 0,0 1 16,0-1 0,0-24-16,0 25 0,0-25 15,0 0 1,0 24-16,0-23 0,0-1 16,0 0-16,0 0 15,0 0 1,0 1 31,24-25-47,0 24 47,1-24-32,-1-24-15,-24-1 16</inkml:trace>
          <inkml:trace contextRef="#ctx0" brushRef="#br0" timeOffset="15764.8165">3217 1210 0,'25'24'47,"-25"0"-32,24 0-15,-24 1 16,0 23-16,0-24 15,0 0-15,0 25 0,0-25 16,0 0-16,0 24 16,0-23-16,0-1 15,0 0-15,0 0 16,0 0-16,0 1 16,0-50 93,24 25-109,-24-24 16,24 0-16,-24 0 15,24 24-15,-24-24 0,25 24 16,-1-25-1,0 25 48,0 49-47,-24-25-1,0 0 1,0 0-16,0 1 0,0-1 15,0 0 1,0 0-16,0 0 16,0 1-1</inkml:trace>
          <inkml:trace contextRef="#ctx0" brushRef="#br0" timeOffset="16326.2064">3556 1597 0,'97'-24'62,"-73"-1"-62,-24 1 47,0 0-16,-48 24 1,24 0-17,24 24 1,-25-24-1,25 24-15,-24-24 16,24 25 0,0-1-16,-24 0 15,24 0 1,0 0-16,0 1 0,0-1 16,0 0-1,24 0-15,-24 0 16,24-24-1,1 0 1</inkml:trace>
          <inkml:trace contextRef="#ctx0" brushRef="#br0" timeOffset="16963.7991">3871 1573 0,'72'-25'47,"-48"25"-16,1 25 0,-25-1-15,0 0-16,0 0 16,0 0-16,0 1 15,0-1 1,0 0 0,0-48 30,0 0-30,24-1-16,-24 1 16,24 0-16,0 0 15,0-25-15,1 25 16,-1 0-16,0 0 16,0 0-1,0 24 1,0 0-1,-24-24-15,25 24 16,-1 0 0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8:27.1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701C428C-B55A-4E7F-B7EB-A49773E80C4F}" emma:medium="tactile" emma:mode="ink">
          <msink:context xmlns:msink="http://schemas.microsoft.com/ink/2010/main" type="writingRegion" rotatedBoundingBox="24105,1116 27402,900 27448,1606 24152,1821"/>
        </emma:interpretation>
      </emma:emma>
    </inkml:annotationXML>
    <inkml:traceGroup>
      <inkml:annotationXML>
        <emma:emma xmlns:emma="http://www.w3.org/2003/04/emma" version="1.0">
          <emma:interpretation id="{16E5494B-0DD7-4A6C-A8DB-6EF0E541C1CA}" emma:medium="tactile" emma:mode="ink">
            <msink:context xmlns:msink="http://schemas.microsoft.com/ink/2010/main" type="paragraph" rotatedBoundingBox="24105,1116 27402,900 27448,1606 24152,1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B2E2CB-45CA-4F12-AB2C-9732553E5667}" emma:medium="tactile" emma:mode="ink">
              <msink:context xmlns:msink="http://schemas.microsoft.com/ink/2010/main" type="line" rotatedBoundingBox="24105,1116 27402,900 27448,1606 24152,1821"/>
            </emma:interpretation>
          </emma:emma>
        </inkml:annotationXML>
        <inkml:traceGroup>
          <inkml:annotationXML>
            <emma:emma xmlns:emma="http://www.w3.org/2003/04/emma" version="1.0">
              <emma:interpretation id="{401A5A31-38D4-40C7-8E14-0113F9DE9795}" emma:medium="tactile" emma:mode="ink">
                <msink:context xmlns:msink="http://schemas.microsoft.com/ink/2010/main" type="inkWord" rotatedBoundingBox="24113,1232 24958,1177 24992,1696 24147,17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-384-871 0,'24'0'16,"-24"-24"-1,-24 24 141,0 24-140,0 0 0,24 0-16,-25 0 15,25 1-15,-24-1 16,24 0-16,-24 0 16,24 0-1,0 25-15,0-25 0,0 0 16,0 0-1,0 1-15,0-1 16,24 0-16,-24 0 16,24-24-16,-24 24 15,25-24 1,-1 0 0,0 0-16,0 0 15,0 0 1,1-24-16,-25 0 0,24 24 15,-24-24-15,0 0 16,0-1 0,0 1 15,-24 0-31,-1 0 16,1 24-1,48 0 110,1 0-109,-1 0-16,0 0 15,0-24 1,0 24-16,-24-25 31</inkml:trace>
          <inkml:trace contextRef="#ctx0" brushRef="#br0" timeOffset="1778.1537">197-992 0,'0'24'109,"0"25"-93,0-25-16,0 0 15,0 24-15,0-24 0,0 1 16,0-1-1,0 24-15,0-24 0,0 1 16,0-1-16,0 0 16,0 0-16,24-24 15,-24 24-15,0 1 16,24-25 15,-24 24-31,24-24 31,0 0-15,1 0 0,-1-24-16</inkml:trace>
          <inkml:trace contextRef="#ctx0" brushRef="#br0" timeOffset="891.099">3-653 0,'24'0'125,"0"0"-110,1-25 17,-25 1-17,0 0 16,-25 24 1,1-24-32,0 24 15,0 0 1,24 24-16,-24-24 16,0 24-1,24 0 32,-25-24-47,25 25 16,0-1-1,0 0 1,0 0 0,0 0-1,0 1-15,25-25 16,-25 24-1,24-24-15,0 0 0,0 0 16,0 0-16,0 0 16,1 0-1,-25-24 1</inkml:trace>
          <inkml:trace contextRef="#ctx0" brushRef="#br0" timeOffset="2175.3925">148-774 0,'24'0'62,"1"0"-46,-1 0-1,0 0-15,0 0 16,0-25 0,1 25-16</inkml:trace>
        </inkml:traceGroup>
        <inkml:traceGroup>
          <inkml:annotationXML>
            <emma:emma xmlns:emma="http://www.w3.org/2003/04/emma" version="1.0">
              <emma:interpretation id="{F89DF7E3-2110-4523-8A5A-90FF864D78B9}" emma:medium="tactile" emma:mode="ink">
                <msink:context xmlns:msink="http://schemas.microsoft.com/ink/2010/main" type="inkWord" rotatedBoundingBox="25344,1035 26415,965 26455,1570 25383,16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255.5967">729-774 0,'0'24'94,"0"24"-78,0-24-1,0 1-15,24-1 0,0 0 31,0-24-31,1 0 16,-1 0 0,0 0-1,0-24 1,-24 0 0,24-1-16,-24 1 15,0 0-15,0 0 16,0 0-16</inkml:trace>
          <inkml:trace contextRef="#ctx0" brushRef="#br0" timeOffset="4244.7003">1213-847 0,'-49'0'47,"25"0"-16,24 24-15,-24 0 15,24 1 0,0-1-15,24-24 0,0 0-1,0 24 1,1-24 15,-1 24 32,0 0-32,-24 1 0,0-1 0,0 0 1,-24-24-17,0 0 1,-1 24-16,1-24 16,0 0-16,0 0 15,24-24 32</inkml:trace>
          <inkml:trace contextRef="#ctx0" brushRef="#br0" timeOffset="5976.5757">1648-871 0,'0'24'47,"-24"-24"-47,24 24 16,0 0-16,-24 1 15,24-1 1,0 0 0,-25 0-1,25 0 1,0 1-1,0-1 17,25-24-17,-1 0-15,0 0 16,0-24 0,-24-1-16,24 1 15,1-24-15,-1-1 16,-24 1-16,24 24 15,-24-24-15,0 23 16,0 1-16,0 0 16,0 0-16,0 0 15,0-1 1,0 1-16,0 0 16,0 0-16,0 0 15,0-1-15,0 1 16,-24 24 62,24 24-62,0 1-1,0-1-15,0 0 16,0 24-16,0-23 15,-24 23-15,24-24 16,0 25-16,0-25 16,0 24-16,0-24 15,0 25-15,0-25 0,0 0 16,0 0 0,0 0-16,0 1 0,24-1 15,-24 0 1,48-24-1,-48-24 1</inkml:trace>
          <inkml:trace contextRef="#ctx0" brushRef="#br0" timeOffset="5000.031">1382-774 0,'24'0'47,"0"0"-31,-24-25-16,25 25 15,-1-24 1,-24 0 15,-24 0 0,-1 24-15,1 0 0,0 0-1,0 0 1,24 24 15,-24-24-15,24 24-16,0 0 15,0 1-15,0-1 16,0 0-16,0 0 16,0 0-1,0 1-15,24-1 16,48-24 31,-47 0-47</inkml:trace>
        </inkml:traceGroup>
        <inkml:traceGroup>
          <inkml:annotationXML>
            <emma:emma xmlns:emma="http://www.w3.org/2003/04/emma" version="1.0">
              <emma:interpretation id="{77F3C355-0A49-4CB6-BB18-7DD2B9D67DD4}" emma:medium="tactile" emma:mode="ink">
                <msink:context xmlns:msink="http://schemas.microsoft.com/ink/2010/main" type="inkWord" rotatedBoundingBox="26835,1069 27410,1032 27448,1606 26873,1643"/>
              </emma:interpretation>
              <emma:one-of disjunction-type="recognition" id="oneOf2">
                <emma:interpretation id="interp2" emma:lang="" emma:confidence="0">
                  <emma:literal>to</emma:literal>
                </emma:interpretation>
                <emma:interpretation id="interp3" emma:lang="" emma:confidence="0">
                  <emma:literal>t o</emma:literal>
                </emma:interpretation>
                <emma:interpretation id="interp4" emma:lang="" emma:confidence="0">
                  <emma:literal>t 0</emma:literal>
                </emma:interpretation>
                <emma:interpretation id="interp5" emma:lang="" emma:confidence="0">
                  <emma:literal>ton</emma:literal>
                </emma:interpretation>
                <emma:interpretation id="interp6" emma:lang="" emma:confidence="0">
                  <emma:literal>t O</emma:literal>
                </emma:interpretation>
              </emma:one-of>
            </emma:emma>
          </inkml:annotationXML>
          <inkml:trace contextRef="#ctx0" brushRef="#br0" timeOffset="7303.506">2204-871 0,'0'-24'78,"25"24"-31,-1 0-47,0 0 16,24 0-16,-23 0 16,-1 0-16,0 0 15</inkml:trace>
          <inkml:trace contextRef="#ctx0" brushRef="#br0" timeOffset="6921.6698">2277-1113 0,'0'24'78,"0"0"-62,0 25-16,0-25 15,0 0-15,0 25 16,0-1-16,0-24 16,0 24-16,0-23 15,0-1-15,0 0 16,0 0-16,0 0 16,0 1-16,0-1 15,0 0-15,0 0 31,24-24 1,0 0-17,1 0-15,-1 0 16</inkml:trace>
          <inkml:trace contextRef="#ctx0" brushRef="#br0" timeOffset="7994.2061">2591-799 0,'-24'25'62,"24"-1"-46,0 0-1,-24 0-15,24 0 16,0 1-16,0-1 16,0 0-1,0 0-15,0 0 16,24-24-16,0 0 16,25-24-1,-25 0-15,0 0 16,0 0-16,1-1 15,-1 1-15,-24 0 16,24 0-16,-24 0 16,0-1-16,0 1 15,-24 24-15,24-24 16,-24 24-16,-1 0 16,1 0-16,0 0 0,0 0 15,0 0 1,-1 24-16,25 0 15,-24-24 1,24 25-16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6:40.497"/>
    </inkml:context>
    <inkml:brush xml:id="br0">
      <inkml:brushProperty name="width" value="0.05292" units="cm"/>
      <inkml:brushProperty name="height" value="0.05292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811CABB8-D8A2-4E0B-B3B1-D7434FDD9BC1}" emma:medium="tactile" emma:mode="ink">
          <msink:context xmlns:msink="http://schemas.microsoft.com/ink/2010/main" type="inkDrawing" rotatedBoundingBox="25786,3482 25787,1837 27359,1838 27358,3483" hotPoints="27037,1932 27091,3067 25960,3183 25906,2047" semanticType="enclosure" shapeName="Ellipse">
            <msink:sourceLink direction="with" ref="{41C63D30-0F01-47CA-BA41-125B45C16016}"/>
            <msink:sourceLink direction="with" ref="{9EDB4BA3-A8AD-4B73-B65B-4DC17917124D}"/>
          </msink:context>
        </emma:interpretation>
      </emma:emma>
    </inkml:annotationXML>
    <inkml:trace contextRef="#ctx0" brushRef="#br0">873 25 0,'0'-25'47,"-24"25"47,0 0-63,-1 0 47,1 0-47,0 0 1,0 0-1,0 0 16,-1 0-32,1 0 17,0 0-1,0 0 0,0 0-15,-1 0 31,1 0-32,24 25 1,-24-25 0,0 0-1,24 24 16,-24-24-31,-1 0 32,25 24-17,-24-24 17,24 24-17,-24-24 1,0 0-1,24 24-15,-24-24 32,24 25-17,-24-25 17,24 24-17,-25-24 1,25 24-1,-24-24 1,24 24 0,-24-24-1,24 24-15,-24-24 16,24 25-16,-24-25 31,24 24-31,0 0 31,-25-24-15,25 24 0,-24-24-1,24 24-15,0 1 16,-24-25 0,24 24-1,-24 0 1,24 0-1,-24-24 17,24 24-32,0 0 15,-25-24-15,25 25 16,0-1 0,0 0-1,-24-24-15,24 24 16,0 0-1,0 1 1,-24-1 15,24 0-31,0 0 32,0 0-32,0 1 15,0-1 1,0 0 15,0 0-15,0 0-1,0 1 17,0-1-17,0 0 1,0 0 15,0 0-31,24-24 16,-24 24-1,0 1 1,24-25 15,-24 24-31,0 0 31,25-24-31,-25 24 16,24-24 0,-24 24-16,24 1 31,0-1-15,0 0 15,1-24-16,-25 24 1,0 0 0,24-24-1,-24 25 1,24-25 0,0 0-1,-24 24-15,24-24 16,-24 24-16,25-24 15,-1 24-15,-24 0 32,24 1-17,0-1 17,0-24-17,-24 24 1,24-24-1,-24 24 1,25-24 0,-1 0-1,0 24-15,0-24 32,0 24-1,1-24-16,-1 0 1,0 0 15,0 0 1,0 0-1,1 0 0</inkml:trace>
    <inkml:trace contextRef="#ctx0" brushRef="#br0" timeOffset="2834.3414">849 25 0,'0'-25'47,"24"25"125,0 0-141,-24 25-31,24-25 16,0 0 0,1 24-1,-1-24 1,0 24-1,0-24 1,-24 24-16,24-24 0,-24 24 16,25 1 15,-1-1-15,0 0-1,-24 0-15,24 0 16,0 1-1,1-1 1,-25 0 0,24 0-16,0 0 15,-24 1 1,24-1 0,0 0-1,-24 0-15,25-24 16,-25 24-16,24 0 15,-24 1 1,24-1-16,-24 0 16,0 0-1,24-24-15,-24 24 16,0 1-16,24-1 16,-24 0-1,0 0 1,0 0-16,0 1 15,0-1 1,0 0-16,0 0 16,0 0-1,0 1 1,0-1 0,0 0-1,0 0 16,-24 0-15,0 0 0,24 1-1,-24-25 1,24 24-16,-24-24 31,24 24-31,-25-24 31,25 24-31,-24 0 16,0-24 0,0 25-1,0-1 1,-1-24 15,25 24-31,-24-24 16,24 24-1,-24-24 1,24 24-16,-24-24 31,24 25-31,-24-25 32,24 24-17,-25-24 1,25 24-16,-24-24 31,24 24-31,-24 0 31,0-24 1,24 25-32,-24-1 31,-1 0 0,1-24 0,24 24-15,-24-24 0,24 24-1,-24-24-15,0 0 47,0 0-16,-1 0-15,25 24-16,-24-24 16,0 0 15,24-24 0,-24 24-31,0 0 31,-1 0-15,25-24 31</inkml:trace>
    <inkml:trace contextRef="#ctx0" brushRef="#br0" timeOffset="11332.5397">728-48 0,'24'0'828,"0"0"-781,0 0 15,1 0-15,-1 0-16,0 0 0,0 0 16,-24 24-15,24-24-17,0 0 32,1 0-31,-1 0 46,0 0-31,0 0-15,0 0 62,1 0-47,-1 0 1,-24 24 61,24-24-77,0 0 125,0 0-48,1 0 111,-25 25-189,24-25 16,-24 24 1,24-24-1,-24 24-15,24-24-1,-24 24 16,24-24 1,-24 24-32,25-24 31,-25 25-15,24-25-1,-24 24 32,24-24-31,-24 24 15,24-24-15,-24 24 15,0 0 0,24-24-15,-24 25-1,0-1 17,24-24-17,-24 24 1,0 0 15,0 0 0,25-24-15,-25 25-16,0-1 16,0 0 15,0 0-16,24-24 1,-24 24-16,0 0 31,0 1-15,24-25 0,-24 24-1,0 0 1,0 0 15,0 0-15,24-24-1,-24 25 1,0-1 0,0 0-1,24-24 1,-24 24-1,0 0 1,0 1 15,0-1-15,0 0 0,0 0 15,0 0-16,0 1 1,0-1 15,0 0-15,0 0 15,0 0 0,0 0-15,0 1 15,0-1-15,-24-24 0,24 24-1,-24 0 1,24 0 15,-24 1 16,24-1-16,-24-24-31,24 24 31,-25-24-31,25 24 16,-24-24 0,24 24-1,-24-24 1,24 25-16,-24-1 16,24 0-1,-24-24 1,24 24-1,-24-24 17,24 24-17,-25 1 17,25-1-1,-24-24-16,24 24 17,-24-24-17,24 24 1,-24-24 31,24 24-47,-24-24 15,24 24 1,-25-24 15,25 25-15,-24-25 31,24 24-32,-24-24 48,0 0-16,0 0 0,-1 0-16,1 0 0,0 0 16,0 0 0,0 24-16,-1-24 32,1 0-32,0 0 0,0 0 0,0 0 16,0 0-31,-1 0 0,1 0 62,0 0-63,24-24 1,-24 24 0,0 0 30,-1 0-14,25-24 15,-24 24-32,0 0 32,24-25 0,-24 25-31,0-24 30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8:02.859"/>
    </inkml:context>
    <inkml:brush xml:id="br0">
      <inkml:brushProperty name="width" value="0.05292" units="cm"/>
      <inkml:brushProperty name="height" value="0.05292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41C63D30-0F01-47CA-BA41-125B45C16016}" emma:medium="tactile" emma:mode="ink">
          <msink:context xmlns:msink="http://schemas.microsoft.com/ink/2010/main" type="writingRegion" rotatedBoundingBox="27452,2034 27259,3477 26709,3403 26902,1960">
            <msink:destinationLink direction="with" ref="{811CABB8-D8A2-4E0B-B3B1-D7434FDD9BC1}"/>
          </msink:context>
        </emma:interpretation>
      </emma:emma>
    </inkml:annotationXML>
    <inkml:traceGroup>
      <inkml:annotationXML>
        <emma:emma xmlns:emma="http://www.w3.org/2003/04/emma" version="1.0">
          <emma:interpretation id="{0ED2DAFB-F416-472E-82B0-B8C4F5A28F98}" emma:medium="tactile" emma:mode="ink">
            <msink:context xmlns:msink="http://schemas.microsoft.com/ink/2010/main" type="paragraph" rotatedBoundingBox="27452,2034 27259,3477 26709,3403 26902,1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3D83F8-3218-45A0-B936-62ADE6979523}" emma:medium="tactile" emma:mode="ink">
              <msink:context xmlns:msink="http://schemas.microsoft.com/ink/2010/main" type="line" rotatedBoundingBox="27452,2034 27259,3477 26709,3403 26902,1960"/>
            </emma:interpretation>
          </emma:emma>
        </inkml:annotationXML>
        <inkml:traceGroup>
          <inkml:annotationXML>
            <emma:emma xmlns:emma="http://www.w3.org/2003/04/emma" version="1.0">
              <emma:interpretation id="{486B590B-E78C-4DE1-AF88-51CD681E68C0}" emma:medium="tactile" emma:mode="ink">
                <msink:context xmlns:msink="http://schemas.microsoft.com/ink/2010/main" type="inkWord" rotatedBoundingBox="27452,2034 27259,3477 26709,3403 26902,1960"/>
              </emma:interpretation>
            </emma:emma>
          </inkml:annotationXML>
          <inkml:trace contextRef="#ctx0" brushRef="#br0">2253-194 0,'24'0'156,"0"0"-140,0 0-1,1 0 1,-1 0-1,24 0 1</inkml:trace>
          <inkml:trace contextRef="#ctx0" brushRef="#br0" timeOffset="440.4579">2277-73 0,'24'0'47,"-24"24"-32,24-24-15,1 0 16,-1 0-1,0 0-15,24 0 16,-48 25-16,25-25 16,-1 0-16,0 0 0,0 0 15,-24 24 1,24-24-16,0 0 0</inkml:trace>
          <inkml:trace contextRef="#ctx0" brushRef="#br0" timeOffset="793.7857">2471 72 0,'0'25'47,"24"-25"-31,0 0-1,0 24 1,0-24-16,0 0 16,1 0-16,-1 24 15</inkml:trace>
          <inkml:trace contextRef="#ctx0" brushRef="#br0" timeOffset="2795.9781">2471 774 0,'72'0'46,"-48"0"-30,0 24 0,1-24-1</inkml:trace>
          <inkml:trace contextRef="#ctx0" brushRef="#br0" timeOffset="1087.5567">2543 217 0,'24'25'47,"0"-1"-31,1-24 0,-1 0-16,0 0 15</inkml:trace>
          <inkml:trace contextRef="#ctx0" brushRef="#br0" timeOffset="1365.3241">2543 217 0,'24'73'15,"97"-49"17,-121 0-32,24-24 15,1 25 1</inkml:trace>
          <inkml:trace contextRef="#ctx0" brushRef="#br0" timeOffset="2519.1345">2567 605 0,'-48'96'16,"72"-96"31,0 24-32,0-24 1,1 0-1,-1 0-15,0 0 16</inkml:trace>
          <inkml:trace contextRef="#ctx0" brushRef="#br0" timeOffset="1941.5652">2616 411 0,'-25'97'0,"25"-73"63,25 0-16,-1-24-47,0 0 31,0 0-31,0 0 16</inkml:trace>
          <inkml:trace contextRef="#ctx0" brushRef="#br0" timeOffset="1625.5649">2616 411 0,'0'24'47,"24"-24"-32,0 24 16</inkml:trace>
          <inkml:trace contextRef="#ctx0" brushRef="#br0" timeOffset="2226.6727">2567 605 0,'49'0'47,"-25"0"-31,0 0 0,0 0 15</inkml:trace>
          <inkml:trace contextRef="#ctx0" brushRef="#br0" timeOffset="3134.0871">2471 774 0,'-73'121'0,"73"-97"63,24-24-63,0 0 15,1 0 1,-1 0-16,0 0 15,0 0-15,0 0 16</inkml:trace>
          <inkml:trace contextRef="#ctx0" brushRef="#br0" timeOffset="3410.6576">2374 943 0,'48'24'62,"-24"-24"-46,1 0-16,-1 0 16</inkml:trace>
          <inkml:trace contextRef="#ctx0" brushRef="#br0" timeOffset="3757.3827">2229 1113 0,'24'0'63,"0"0"-63,0 0 15,0 24-15,1-24 16,-1 0-16,0 0 15,0 0 1</inkml:trace>
          <inkml:trace contextRef="#ctx0" brushRef="#br0" timeOffset="4041.6284">2204 1161 0,'25'24'62,"-1"-24"-46,0 0-16,0 0 16,0 0-1</inkml:trace>
          <inkml:trace contextRef="#ctx0" brushRef="#br0" timeOffset="4371.4673">2204 1161 0,'-96'48'16,"96"-24"47,24-24-63,0 0 0,0 0 15,0 0-15,25 0 16,-25 0-16,0 0 15,0 0-15,-24-24 16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7:23.971"/>
    </inkml:context>
    <inkml:brush xml:id="br0">
      <inkml:brushProperty name="width" value="0.05292" units="cm"/>
      <inkml:brushProperty name="height" value="0.05292" units="cm"/>
      <inkml:brushProperty name="color" value="#833C0B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3">
      <inkml:brushProperty name="width" value="0.05292" units="cm"/>
      <inkml:brushProperty name="height" value="0.05292" units="cm"/>
      <inkml:brushProperty name="color" value="#7B7B7B"/>
      <inkml:brushProperty name="fitToCurve" value="1"/>
    </inkml:brush>
    <inkml:brush xml:id="br4">
      <inkml:brushProperty name="width" value="0.05292" units="cm"/>
      <inkml:brushProperty name="height" value="0.05292" units="cm"/>
      <inkml:brushProperty name="color" value="#C55A11"/>
      <inkml:brushProperty name="fitToCurve" value="1"/>
    </inkml:brush>
    <inkml:brush xml:id="br5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22730EA5-DE0B-456C-812E-1FB5A28B0413}" emma:medium="tactile" emma:mode="ink">
          <msink:context xmlns:msink="http://schemas.microsoft.com/ink/2010/main" type="writingRegion" rotatedBoundingBox="24502,2110 28176,2400 27976,4934 24302,4643"/>
        </emma:interpretation>
      </emma:emma>
    </inkml:annotationXML>
    <inkml:traceGroup>
      <inkml:annotationXML>
        <emma:emma xmlns:emma="http://www.w3.org/2003/04/emma" version="1.0">
          <emma:interpretation id="{D4189438-09F5-4462-9013-763362C245BB}" emma:medium="tactile" emma:mode="ink">
            <msink:context xmlns:msink="http://schemas.microsoft.com/ink/2010/main" type="paragraph" rotatedBoundingBox="26891,3069 24567,2705 24679,1987 27003,235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EDB4BA3-A8AD-4B73-B65B-4DC17917124D}" emma:medium="tactile" emma:mode="ink">
              <msink:context xmlns:msink="http://schemas.microsoft.com/ink/2010/main" type="line" rotatedBoundingBox="26891,3069 24567,2705 24679,1987 27003,2352">
                <msink:destinationLink direction="with" ref="{811CABB8-D8A2-4E0B-B3B1-D7434FDD9BC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67FDE6C-ECD3-444A-858B-97C22148B9A9}" emma:medium="tactile" emma:mode="ink">
                <msink:context xmlns:msink="http://schemas.microsoft.com/ink/2010/main" type="inkWord" rotatedBoundingBox="26891,3069 24567,2705 24679,1987 27003,235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414 242 0,'-24'0'62,"24"24"-46,-24-24-16,0 0 16,24 24-1,-24-24-15,-1 0 16,1 24 0</inkml:trace>
          <inkml:trace contextRef="#ctx0" brushRef="#br0" timeOffset="461.4322">269 217 0,'-48'25'47,"24"-1"-47,-1 0 16,1-24-1,24 24 1,-24-24 0,0 24-1,0-24 1</inkml:trace>
          <inkml:trace contextRef="#ctx0" brushRef="#br1" timeOffset="-23068.1971">1866 121 0,'-24'0'63,"-1"0"-1,1 0 16,0 0 16,0 0-16,24 24-62,-24-24 0,-1 0 46,25 24-46,-24-24 15,0 24 47,0-24-15,24 24-63,-24-24 46,24 25-14,-25-25-1,25 24-15,0 0 30,-24-24-30,24 24 0,0 0 31,-24-24-16,24 25-16,0-1 48,0 0-32,-24 0 16,24 0 0,0 1 0,0-1-32,0 0 48,0 0-32,0 0 32,0 1-32,24-25-15,-24 24-16,0 0 46,24-24-14,-24 24-32,24-24 31,-24 24-15,25-24 15,-25 24-16,24-24 1,0 25 15,0-25 1,-24 24-1,24-24-16,1 0 1,-1 0 15,-24 24-15,24-24 0,0 0 15,-24 24-16,24-24 1,1 0 15,-1 0-15,0 0 15,0 0-15,0 0-1,1 0 1,-1 0 0,0 0-1,0 0 17,0 0-1,-24-24-31,24 24 31,1-24-15,-1 24-1,-24-24 1,24 24 0,0-25-1,-24 1 16,24 24-15,-24-24 0,25 24-1,-25-24-15,24 0 32,-24 0-1,24-1-16,-24 1 17,0 0-17,24 24 1,-24-24-16,0 0 31,0-1 0,0 1 1,0 0-17,0 0 17,0 0-17,0-1 16,-24 25 1,24-24-32,0 0 31,-24 24-15,24-24-1,0 0 16,-24 24-31,-1 0 32,25-25-17,-24 25 1,24-24 0,-24 0 15,0 24 0,0 0-15,-1 0 15,25-24-31,-24 24 31,0 0 16,0 0-16,24-24-15,-24 24 15,0 0-15,-1 0 15,1 0 16,0 0-31,0 0 15,24 24-31</inkml:trace>
          <inkml:trace contextRef="#ctx0" brushRef="#br2" timeOffset="-17936.5874">1890 435 0,'24'-24'63,"0"24"-48,-24 24 32,0 0 0,0 1-31,0-1 15,-24-24-16,0 0 1,24-24 15,0-1-15</inkml:trace>
          <inkml:trace contextRef="#ctx0" brushRef="#br2" timeOffset="-17418.6321">1890 435 0,'24'0'62,"0"0"-46,-24 24 0,0 1 15,0-1 0,-24-24-15,0 0-1,0 0 1,24-24 15,0-1-15,0 1 15,24 24 0,0 0 16,-24 24-47,0 1 31,0-1 1,-24-24-1,24 24-31,-24-24 16</inkml:trace>
          <inkml:trace contextRef="#ctx0" brushRef="#br2" timeOffset="-16565.4181">1890 435 0,'24'24'46,"-24"1"-14,-24-25-1,24 24-15,-24-24-1,24-24 1,0-1-1,0 1 1,24 0 15,0 24 1,0 24-1,-24 0-16,0 1 17,-24-1 15,0-48-1,24-1-30,0 1 15,24 24 1,0 0-1,-24 24 16,0 1-16,-24-25 0,0 0-15,0 0 15,24-25-31,0 1 31</inkml:trace>
          <inkml:trace contextRef="#ctx0" brushRef="#br2" timeOffset="-18305.0064">1938 484 0,'0'-25'62,"-24"25"251,24 25-298,-24-25 1,24-25 15,0 1-15,24 24 93,-24 24-31,0 1-31,-24-25-16</inkml:trace>
          <inkml:trace contextRef="#ctx0" brushRef="#br3" timeOffset="11310.5625">1817 363 0,'0'24'406,"25"-24"-375,-25 24-15,24-24 0,-24 24 30,0 0-14,0 1 46,0-50 219,-24 25-250,-1 0-16,25-24-16,0 0 17,0 0 46,-24 24-63,24-24 17,0-1 30,0 50 48,0-1-79,0 0 0,-24 0-15,24 0 15,0 1 78,-24-25-77,24 24 30,24-24 110,0 0-141,0 0 0,-24-24-31</inkml:trace>
          <inkml:trace contextRef="#ctx0" brushRef="#br3" timeOffset="11865.9415">1842 459 0,'-49'0'62,"49"25"-46,-24-25-1,0 0 126,0 24-125,48-24 77,0 0-77,-24-24 0,24 24-16,0 0 31</inkml:trace>
          <inkml:trace contextRef="#ctx0" brushRef="#br0" timeOffset="-8631.1741">51 145 0,'25'0'219,"-1"0"-188,0 0-15,0 24 31,0-24-16,1 0 0,-1 0 0,-24 24-31,24-24 16,0 0 15,0 0-15,-24 24-1,25-24-15,-1 0 32,0 0-17,0 0 1,-24 25-16,24-25 16,1 0 15,-25 24-16,24-24-15,0 0 16,0 0 0,0 0-1,-24 24 1,24-24-16,1 0 31,-1 0-15,0 24-1,0-24 1,0 0 0,1 0-16,-1 0 15,0 0 1,0 0 0,0 0-1,-24 24 1,25-24-16,-1 0 15,0 0 1,0 0-16,0 0 16,1 0-16,-1 25 15,0-25 1,0 0-16,0 0 31,0 0-15,1 0-1,-1 0-15,0 0 16,0 0 0,0 0-16,1 0 15,-1 0 1,0 0 15,0 24-31,0-24 16,1 0-1,-1 0-15,0 0 0,0 0 16,0 0 0,1 0-16,-1 0 15,0 0 1,0 0 15,0 24-15,0-24-1,1 0-15,-1 0 16,0 0 0,-24 24-1,24-24-15,0 0 32,1 0-1,-1 0 0,-24 24-15,24-24-1,0 0 32,0 0 109,-24 25-140</inkml:trace>
          <inkml:trace contextRef="#ctx0" brushRef="#br0" timeOffset="-5700.9718">27 24 0,'-24'0'156,"24"-24"-140,0 48 187,24 0-187,-24 0-1,24-24-15,1 25 16,-25-1 0,24 0-1,-24 0 1,0 0 0,0 0 15,24-24-16,-24 25 1,24-25 0,0 0-1</inkml:trace>
          <inkml:trace contextRef="#ctx0" brushRef="#br0" timeOffset="-4133.1639">76-49 0,'24'25'204,"0"-25"-189,0 0 1,0 0 31,1 0-32,-1 0 1,0 0 0,-24 24-1,24-24 63,0 0-78,1 0 16,-25 24 0,24-24 46,0 0-31,0 24 1,0-24-1,1 0 16,-25 24 62,0 1-62,0-1-31,24 0-1,-24 0 1,0 0-1,24-24 1,-24 24 0,0 1-16,24-25 31,-24 24-31</inkml:trace>
          <inkml:trace contextRef="#ctx0" brushRef="#br0" timeOffset="-3359.0986">148 0 0,'0'24'78,"24"0"-62,-24 0-1,25-24 1,-25 25-16,0-1 0,24-24 16,-24 24-16,24 0 15,-24 0 1,24-24-1</inkml:trace>
          <inkml:trace contextRef="#ctx0" brushRef="#br0" timeOffset="-2932.9644">293 24 0,'25'48'63,"-25"-23"-63,0-1 15,24-24-15,-24 24 16,0 0 0,0 0-1,24-24 1</inkml:trace>
          <inkml:trace contextRef="#ctx0" brushRef="#br0" timeOffset="-515.4624">100 217 0,'24'0'47,"-48"0"78,24 25-94,-24-25-31,-1 0 47,25 24-32,-24-24 1,0 0 15,24 24-15,-24-24 31,24 24 47,24-24 249,0 0-311,-24 24-17,24-24 16,1 0-15,-1 0 0,0 0-1,0 0 32,-24 25-31,24-25-1,1 0 32,-25 24-15,24-24-32,0 0 15,0 0 1,0 0 78,1 0 93,-1 0-140,0 0-31,-24-24-16,24 24 15,0 0 1,-24-25-16,25 25 47,-25-24-32,24 24-15,0 0 16,-24-24 0,24 24-1,-24-24 48</inkml:trace>
        </inkml:traceGroup>
      </inkml:traceGroup>
    </inkml:traceGroup>
    <inkml:traceGroup>
      <inkml:annotationXML>
        <emma:emma xmlns:emma="http://www.w3.org/2003/04/emma" version="1.0">
          <emma:interpretation id="{50503EFB-8B41-4A8C-A07D-FA92BF12C315}" emma:medium="tactile" emma:mode="ink">
            <msink:context xmlns:msink="http://schemas.microsoft.com/ink/2010/main" type="paragraph" rotatedBoundingBox="25901,3272 27165,3513 27070,4013 25806,37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B4C569D-C8AD-47A0-AD49-520F538DF077}" emma:medium="tactile" emma:mode="ink">
              <msink:context xmlns:msink="http://schemas.microsoft.com/ink/2010/main" type="line" rotatedBoundingBox="25901,3272 27165,3513 27070,4013 25806,3772"/>
            </emma:interpretation>
          </emma:emma>
        </inkml:annotationXML>
        <inkml:traceGroup>
          <inkml:annotationXML>
            <emma:emma xmlns:emma="http://www.w3.org/2003/04/emma" version="1.0">
              <emma:interpretation id="{6330E81C-D85F-48AB-817C-8DF42705D83B}" emma:medium="tactile" emma:mode="ink">
                <msink:context xmlns:msink="http://schemas.microsoft.com/ink/2010/main" type="inkWord" rotatedBoundingBox="25901,3272 27165,3513 27070,4013 25806,377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4" timeOffset="33540.6797">2059 1282 0,'0'-24'63,"0"48"93,24-24-140,1 24-1,-25 0 1,24-24-16,-24 24 16,24-24-1,-24 25-15,24-25 0,-24 24 31,24-24-31,-24 24 0,25 0 16,-1-24-16,-24 24 16,0 1-16,24-25 15,-24 24-15,24-24 16,-24 24-16,24-24 16,-24 24-16,25 0 15,-25 1 1,24-1-1,-24 0 1,24-24-16,-24 24 0,24-24 16,-24 24-1,24-24 32,-48-24 16,0 0-48,0 24 1,24-24-16,-24 0 16,-1-1-1,25 1-15,-24 24 0,24-24 16,-24 0-16,0 24 15,24-24 1,0-1 0,-24 25-1,-1-24 1,25 0 0,-24 24-1,24-24 1,-24 24-1,24-24 17,0-1-17,-24 25-15,24-24 16,-24 24 15,24 24 110,0 1-141,24-25 0,-24 24 15,0 0-15,24 0 16,-24 0-16,24 1 16,-24-1-16,24 0 15,1 0 1,-25 0-16,0 1 16,24-25-16,-24 24 15,0 0 1,24-24-16,-24 24 15,0 0 1,24-24 15,-24 24-15,0-48 62,0 0-62,0 0-16,-24 0 15,24 0-15,-24-25 16,24 25-16,-24-24 16,24 23-16,0 1 15,-25 0-15,25 0 16,0 0-1,-24 24 1,24 24 109,0 0-109,24-24-16,-24 24 15,0 0-15,25 1 16,-25-1 0,24-24-16,-24 24 15,24-24-15,-24 24 16,24 0-1,-24 1 1,24-25-16,-24 24 16,0 0-1,0 0 1,25 0 0,-25 0 15,24-24 16,-24-24 31,-24 24-78,24-24 15,-25 24-15,25-24 16,0 0-16,-24 24 0,24-24 16,0-1-1,0 50 95,24-1-95,-24 0 1,25-24 0,-25 24-1,24-24 1,-24 24-16,24-24 15,-24 24 17,24-24 30,-24-24 16,-24 24-62,24-24-16,-24 0 16,0 0-1,24 0-15,0-1 16,0 1-16,-25 0 15,25 0-15,0 0 16,-24 24 0,24-25-1,-24 25 1,0 0 0,24-24-1,0 0 48</inkml:trace>
          <inkml:trace contextRef="#ctx0" brushRef="#br4" timeOffset="29940.3071">1600 1233 0,'-25'0'281,"1"0"-265,0 25-1,0-25 1,24 24-16,-24 0 16,0 0-1,-1 0-15,1 1 16,24-1-16,-24-24 15,24 24-15,-24 0 16,24 0-16,-24 1 0,-1-1 16,25 0-1,-24-24-15,24 24 16,-24 0 0,48-48 77,0 0-93,1 0 16,-1-25-16,0 25 16,0 0-16,0 24 15,1-24-15,-1 0 16,-24-1-16,24 25 0,-24-24 15,0 0 17,0 48 77,-24-24-109,0 24 16,-1 1-16,1 23 0,-24-24 15,24 0-15,-1 1 16,1-1-16,24 0 16,-24 0-16,24 0 15,-24-24 1,48-24 46,-24 0-62,24 0 16,0 0-16,1-1 16,-1-23-16,0 24 15,24 0-15,-23-1 0,-1 1 16,0 0-1,-24 0 1,24 24-16,-24-24 16,24-1-1,-24 1 17,24 24-32,-24-24 15,0 0 173,25 24-188,-50 0 93,25 24-93,-24-24 16,24 24-16,-24-24 16,24 24-16,-24-24 15,24 25-15,-24-25 16,24 24-16,-24-24 16,-1 0-16,25 24 15,-24-24-15,24 24 16,-24 0-1,0 1-15,0-1 32,-1 0-32,25 0 0,-24-24 15,0 24-15,24 1 16,-24-1-16,0-24 16,24 24-16,-25 0 15,1-24 1,24 24-16,24-48 78,-24 0-78,25 0 16,23 0-16,-24-1 15,25-23-15,-25 24 0,24 0 16,-48-1-1,24 25-15,-24-24 16,25 24 15,-1-24-15,-24 0 0,24 24-1,-48 0 32,0 24-31,-1 0-1,1-24-15,24 24 16</inkml:trace>
        </inkml:traceGroup>
      </inkml:traceGroup>
    </inkml:traceGroup>
    <inkml:traceGroup>
      <inkml:annotationXML>
        <emma:emma xmlns:emma="http://www.w3.org/2003/04/emma" version="1.0">
          <emma:interpretation id="{B5DE844C-3A52-4478-B4AD-CBD1CABA5209}" emma:medium="tactile" emma:mode="ink">
            <msink:context xmlns:msink="http://schemas.microsoft.com/ink/2010/main" type="paragraph" rotatedBoundingBox="24380,3659 28054,3950 27976,4934 24302,4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5851FD-376B-42E7-8F60-308DA74F48C0}" emma:medium="tactile" emma:mode="ink">
              <msink:context xmlns:msink="http://schemas.microsoft.com/ink/2010/main" type="line" rotatedBoundingBox="24380,3659 28054,3950 27976,4934 24302,4643"/>
            </emma:interpretation>
          </emma:emma>
        </inkml:annotationXML>
        <inkml:traceGroup>
          <inkml:annotationXML>
            <emma:emma xmlns:emma="http://www.w3.org/2003/04/emma" version="1.0">
              <emma:interpretation id="{1F18E64A-71BD-4161-8D00-7BCBD26C1C26}" emma:medium="tactile" emma:mode="ink">
                <msink:context xmlns:msink="http://schemas.microsoft.com/ink/2010/main" type="inkWord" rotatedBoundingBox="24366,3835 26101,3972 26037,4780 24302,464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5" timeOffset="75342.108">197 1983 0,'-25'0'63,"1"0"-32,24 25-31,-24-25 16,24 24-16,-24 0 15,24 0 1,-24 0 0,24 1-1,0-1-15,0 0 16,24 0-1,0-24 1,-24 24 0,24-24-16,0 0 31,1 0-31,-1 0 16,0-24-1</inkml:trace>
          <inkml:trace contextRef="#ctx0" brushRef="#br5" timeOffset="74660.9498">-45 1838 0,'24'0'47,"-24"-24"-32</inkml:trace>
          <inkml:trace contextRef="#ctx0" brushRef="#br5" timeOffset="73820.7587">-287 1741 0,'0'25'63,"0"-1"-63,0 0 16,0 0-1,0 0-15,0 1 16,0-1-16,0 0 15,0 24-15,0-23 16,0-1-16,0 0 16,0 0-16,0 0 15,0 1-15,0-1 16,0-48 62,0-1-78,0 1 16,0 0-16,0-24 15,0-1-15,24 1 16,-24 24-16,0-1 16,0-23-16,0 24 15,0 0-15,24-1 16,-24 1-1,0 0 1,0 0 0,24 24-1,1 0 17,-1 0-17,0 0 1,0 24 15,-24 0-15,0 0-1,0 1 1,0-1-16,0 0 16,0 0-1,-24 0 1,0-24-1,0 0 1,-1 0 0</inkml:trace>
          <inkml:trace contextRef="#ctx0" brushRef="#br5" timeOffset="74352.6411">-45 2008 0,'0'24'63,"0"0"-48,0 0 1,0 0 0,0 25 31</inkml:trace>
          <inkml:trace contextRef="#ctx0" brushRef="#br5" timeOffset="76054.9827">342 1935 0,'0'-24'47,"0"48"156,0 0-203,0 0 16,0 1-16,0-1 0,0 0 16,0 0-16,0 0 15,0 1-15,0-1 16,0 24-16,0-24 15,0 0 1,0 1-16,24-25 16</inkml:trace>
          <inkml:trace contextRef="#ctx0" brushRef="#br5" timeOffset="76611.1731">535 1911 0,'-24'24'62,"0"-24"-62,24 24 16,-24-24-16,24 24 0,-24-24 15,24 25-15,-25-25 32,25 24-32,0 0 47,0 0-32,0 0 1,0 1-1,25-1 1,-25 0 0,24-24-16,0 0 15,0 0 1,0 0 0,0 0-1</inkml:trace>
          <inkml:trace contextRef="#ctx0" brushRef="#br5" timeOffset="77045.1158">705 2080 0,'0'24'47,"0"1"-31,0-1-1,0 0 1,0 0-16,0 0 15</inkml:trace>
          <inkml:trace contextRef="#ctx0" brushRef="#br5" timeOffset="77329.914">705 1911 0</inkml:trace>
          <inkml:trace contextRef="#ctx0" brushRef="#br5" timeOffset="78019.611">705 1911 0,'145'97'15,"-145"-25"32,0-48-31,0 1-1,0-1-15,0 0 16,0 0 0,24-24 15,0 0 0,0-24-31,25-49 31,-25 73 1,-24 25 61,0-1-77,0 0 0,0 0-1,0 0 1,24-24-1</inkml:trace>
          <inkml:trace contextRef="#ctx0" brushRef="#br5" timeOffset="78882.9281">1237 2032 0,'-49'48'62,"49"-24"-62,0 1 0,-24-1 16,24 0-16,0 0 16,0 0-1,0 0 1,24-24-1,1 0 1,23 0-16,-24-24 0,0 0 16,25 0-16,-25 0 15,0 0-15,-24-1 16,24 25-16,-24-24 16,0 0-1,-24 24 16,0 0 1,24 24-32,-24 0 15,24 1 1,0-1 0,0 0-16,0 0 15,0 0-15,0 0 16,0 1-16,0-1 0,0 0 15,0 0-15,0 0 16,0 1-16,0-1 16,0 0-1,0 0 1,-24-24-16,24 24 16,0 1-16,-25-25 15,25 24-15,-24-24 16,0 24-16,0 0 15,0-24-15,-1 0 32,1-24-1,24 0-15,0 0-16,0-1 15,0 1 1,0 0-16</inkml:trace>
        </inkml:traceGroup>
        <inkml:traceGroup>
          <inkml:annotationXML>
            <emma:emma xmlns:emma="http://www.w3.org/2003/04/emma" version="1.0">
              <emma:interpretation id="{219578AE-D087-42E5-9BE9-26470296E963}" emma:medium="tactile" emma:mode="ink">
                <msink:context xmlns:msink="http://schemas.microsoft.com/ink/2010/main" type="inkWord" rotatedBoundingBox="26353,4222 26605,4242 26583,4516 26331,449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5" timeOffset="80292.1311">1842 2056 0,'-25'0'93,"1"0"-77,24 24-16,-24-24 16,0 24-1,0 1-15,24-1 0,-25 0 16,25 0 0,0 0-1,0 0-15,0 1 16,0-1-1,25-24 1,-25 24-16,24-24 16,0 0-1,0 0-15,-24-24 16,24 0-16,1-1 16,-25 1-1,24 0-15,-24 0 16,0 0-16,0 0 31,0-1 0,0 50 79,0-1-110,-24-24 15,24 24-15,0 0 16,0 0-16,-25 0 16,25 1-16,0-1 15,0 0 1,25-24-1,-1 0-15,0 0 16,0 0-16,0 0 16,-24-24-1</inkml:trace>
        </inkml:traceGroup>
        <inkml:traceGroup>
          <inkml:annotationXML>
            <emma:emma xmlns:emma="http://www.w3.org/2003/04/emma" version="1.0">
              <emma:interpretation id="{27E83D1A-E9C2-4E82-89E8-4A5B5E9782F0}" emma:medium="tactile" emma:mode="ink">
                <msink:context xmlns:msink="http://schemas.microsoft.com/ink/2010/main" type="inkWord" rotatedBoundingBox="27006,4203 27835,4268 27791,4825 26962,476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5" timeOffset="82406.1871">2737 2056 0,'-25'73'63,"25"-49"-48,0 0-15,0 0 0,0 0 16,0 0 0,0 1-16,0-1 15,25-24 16,-1-24-15,24-1-16,1-144 63,-74 169-63,1 0 15,0 0 1,0 0-16,0 0 31</inkml:trace>
          <inkml:trace contextRef="#ctx0" brushRef="#br5" timeOffset="83202.5784">3051 2104 0,'-72'73'78,"47"24"-31,25-73-32,25-24 1,-1 0 0,0 0-16,0 0 15,0-24-15,0-1 16,1 1-16,-25 0 16,24 0-16,-24 0 15,0 0-15,0-1 16,-24 25 62,24 25-62,0-1-1,-25-24-15,25 24 0,0 0 16,0 0-16,0 0 15,0 1 1,0-1 0,25-24-1,-1 0 1,0 0 0</inkml:trace>
          <inkml:trace contextRef="#ctx0" brushRef="#br5" timeOffset="81754.283">2519 2056 0,'-24'0'78,"0"24"-62,-1 0-1,1-24 1,24 25-16,-24-1 16,0 0-1,24 0-15,-24 0 16,24 0 0,24-24 30,0 0-46,24 0 16,-23-24-16,-1 24 16,0-24-16,0 0 15,-24 0 17,24 24-32,-48 0 109,24 24-109,-24 0 16,24 0-1,0 0-15,0 1 16,0-1-1,0 0-15,0 0 16,0 0-16,0 1 16,0-1-16,0 0 15,0 0 1,0 0-16,-24 1 16,24-1-1,-24-24 1,24 24-16,-25-24 15,25 24 1,-24-24-16,0 0 16,0 0-1,0-24 1,-1 0 0,25 0-1,0-1 1,0 1 15</inkml:trace>
        </inkml:traceGroup>
        <inkml:traceGroup>
          <inkml:annotationXML>
            <emma:emma xmlns:emma="http://www.w3.org/2003/04/emma" version="1.0">
              <emma:interpretation id="{830BF24E-87BD-45D4-838C-2550217C3D52}" emma:medium="tactile" emma:mode="ink">
                <msink:context xmlns:msink="http://schemas.microsoft.com/ink/2010/main" type="inkWord" rotatedBoundingBox="27940,3941 28054,3950 28012,4476 27898,4467"/>
              </emma:interpretation>
              <emma:one-of disjunction-type="recognition" id="oneOf5">
                <emma:interpretation id="interp5" emma:lang="" emma:confidence="0">
                  <emma:literal>|</emma:literal>
                </emma:interpretation>
                <emma:interpretation id="interp6" emma:lang="" emma:confidence="0">
                  <emma:literal>l</emma:literal>
                </emma:interpretation>
                <emma:interpretation id="interp7" emma:lang="" emma:confidence="0">
                  <emma:literal>I</emma:literal>
                </emma:interpretation>
                <emma:interpretation id="interp8" emma:lang="" emma:confidence="0">
                  <emma:literal>\</emma:literal>
                </emma:interpretation>
                <emma:interpretation id="interp9" emma:lang="" emma:confidence="0">
                  <emma:literal>'</emma:literal>
                </emma:interpretation>
              </emma:one-of>
            </emma:emma>
          </inkml:annotationXML>
          <inkml:trace contextRef="#ctx0" brushRef="#br5" timeOffset="83781.3096">3293 1766 0,'24'0'62,"-24"24"-46,0 0 0,0 0-1,0 25-15,0-25 16,0 24-16,-24 1 15,24-1-15,0 0 16,0-23-16,0-1 16,0 24-16,0-24 15,0 0-15,0 1 16,24-25-16,0 24 31,1-24 0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1:55.062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627DEC8B-A6B8-47E8-AD77-CAF356402802}" emma:medium="tactile" emma:mode="ink">
          <msink:context xmlns:msink="http://schemas.microsoft.com/ink/2010/main" type="writingRegion" rotatedBoundingBox="4732,7615 4749,8753 4175,8762 4158,7623"/>
        </emma:interpretation>
      </emma:emma>
    </inkml:annotationXML>
    <inkml:traceGroup>
      <inkml:annotationXML>
        <emma:emma xmlns:emma="http://www.w3.org/2003/04/emma" version="1.0">
          <emma:interpretation id="{18B4EF63-C4CB-4BB9-B670-D92C3C38707F}" emma:medium="tactile" emma:mode="ink">
            <msink:context xmlns:msink="http://schemas.microsoft.com/ink/2010/main" type="paragraph" rotatedBoundingBox="4732,7615 4749,8753 4175,8762 4158,76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535399-6C88-45BE-91A6-D7A25AD5880F}" emma:medium="tactile" emma:mode="ink">
              <msink:context xmlns:msink="http://schemas.microsoft.com/ink/2010/main" type="line" rotatedBoundingBox="4732,7615 4749,8753 4175,8762 4158,7623"/>
            </emma:interpretation>
          </emma:emma>
        </inkml:annotationXML>
        <inkml:traceGroup>
          <inkml:annotationXML>
            <emma:emma xmlns:emma="http://www.w3.org/2003/04/emma" version="1.0">
              <emma:interpretation id="{F0F9C6FD-789A-40B9-BCA5-7FA3E7E8C7A1}" emma:medium="tactile" emma:mode="ink">
                <msink:context xmlns:msink="http://schemas.microsoft.com/ink/2010/main" type="inkWord" rotatedBoundingBox="4732,7615 4749,8753 4175,8762 4158,76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0 169 0,'24'0'16,"-24"-24"77,24 24-77,0-24 15,1-1-15,-1 1-1,0 24 1,-24-24-16,24 24 16,0 0-16,-24-24 15,24 24-15,1-24 16,-1 24 0,0 0-1,0 0 1,0 0-1,1 0 1,-1 24 0,0-24-1,-24 24 1,24-24-16,0 0 16,-24 24-16,25-24 15,-1 24 1,-24 1-1,24-25-15,-24 24 16,0 0 0,24-24-16,-24 24 15,0 0 1,0 1 0,0-1-1,0 0 1,-24-24-16,24 24 15,-24 0 1,0 0 0,-1-24-16,25 25 0,-24-25 15,24 24 1,-24-24 0,0 24-16,0-24 15,-1 0 1,25 24-1,-24-24 1,0 0 0,0 24 15,0 1-15,24-1-1,-25-24-15,25 24 16,0 0-1,0 0 1,0 1 0,0-1-1,0 0-15,0 0 32,25 0-17,-1 1 1,0-1 15,0-24-15,-24 24-1,24-24-15,1 0 16,-25-24 0,24 24-16,0-24 15,0 24-15,0-25 16,1 1-16,-1 0 15,0 0 1,-24 0-16,24 24 16,-24-25-1,24 25 1,-24-24 15</inkml:trace>
          <inkml:trace contextRef="#ctx0" brushRef="#br0" timeOffset="990.3956">363 1064 0,'0'24'156,"0"0"-125,0 1 1,-25-25-32,1 0 31,24-25-15,0 1-1,0 0 16,0 0-15,24 24-16,1 0 16,-25 24 31,0 0-32,-25 0 16,1-24-15,0 0 0,24-24 31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2:05.01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DF167AF-3185-4062-A02B-A337591C6F51}" emma:medium="tactile" emma:mode="ink">
          <msink:context xmlns:msink="http://schemas.microsoft.com/ink/2010/main" type="writingRegion" rotatedBoundingBox="2787,8604 5842,8781 5790,9682 2735,9505"/>
        </emma:interpretation>
      </emma:emma>
    </inkml:annotationXML>
    <inkml:traceGroup>
      <inkml:annotationXML>
        <emma:emma xmlns:emma="http://www.w3.org/2003/04/emma" version="1.0">
          <emma:interpretation id="{72A99161-24CD-446D-8A41-DCF4382E3437}" emma:medium="tactile" emma:mode="ink">
            <msink:context xmlns:msink="http://schemas.microsoft.com/ink/2010/main" type="paragraph" rotatedBoundingBox="2787,8604 5842,8781 5790,9682 2735,9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61036D-3ABC-473C-8743-D283C559A774}" emma:medium="tactile" emma:mode="ink">
              <msink:context xmlns:msink="http://schemas.microsoft.com/ink/2010/main" type="line" rotatedBoundingBox="2787,8604 5842,8781 5790,9682 2735,9505"/>
            </emma:interpretation>
          </emma:emma>
        </inkml:annotationXML>
        <inkml:traceGroup>
          <inkml:annotationXML>
            <emma:emma xmlns:emma="http://www.w3.org/2003/04/emma" version="1.0">
              <emma:interpretation id="{A7E7D6A8-EB8B-4397-97FA-D2309ABD53D3}" emma:medium="tactile" emma:mode="ink">
                <msink:context xmlns:msink="http://schemas.microsoft.com/ink/2010/main" type="inkWord" rotatedBoundingBox="2770,8904 3445,8943 3420,9375 2745,93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-1137 1572 0,'24'0'94,"0"24"-79,-24 0 1,24 1 0,1-1-1,-25 0-15,24-24 16,-24 24-16,24-24 16,-24 24-1,24-24 16,0 0 63,1 0-78,-25-24-1,24 24-15,0-24 16,-24 0 0,24 24-16,0-24 15,0-1-15,-24 1 16,25 0-16,-25 0 16,24 24-16,-24-24 15,24-1 1</inkml:trace>
          <inkml:trace contextRef="#ctx0" brushRef="#br0" timeOffset="-945.8765">-1403 1548 0,'0'-24'156,"0"-1"-140,24 1 0,0 0-1,-24 0 1,24 24 0,-24-24-16,24 24 15,-24-25-15,25 25 16,-25-24-1,24 24-15,0-24 32,0 24-17,-24-24-15,24 24 16,1 0 0,-1 0 30,0 0-30,0 0 0,0 0 15,1 0-15,-1 0 15,-24 24-16,24 0 1,-24 0 0,0 1-1,24-25 1,-24 24-16,0 0 16,0 0 15,0 0-16,0 1 17,0-1-17,0 0 1,0 0 0,0 0 15,0 1 0</inkml:trace>
        </inkml:traceGroup>
        <inkml:traceGroup>
          <inkml:annotationXML>
            <emma:emma xmlns:emma="http://www.w3.org/2003/04/emma" version="1.0">
              <emma:interpretation id="{180710D7-57D5-442B-B72A-AF4E557CE061}" emma:medium="tactile" emma:mode="ink">
                <msink:context xmlns:msink="http://schemas.microsoft.com/ink/2010/main" type="inkWord" rotatedBoundingBox="3799,8902 5523,9002 5489,9575 3765,947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8654.0793">72 1354 0,'-24'24'47,"0"-24"-16,0 25 32,0-25-48,48 0 95,0 0-110,0 0 15,0 0-15,1 0 16,-1 0 0,0 0-16,24 0 15,-24 0-15,1 0 16,-1 0-16,0 0 16,0 0-1,0 0 1,1 0-1,-1 0-15,0-25 0,0 25 16,0 0-16,-24-24 16,25 24-1</inkml:trace>
          <inkml:trace contextRef="#ctx0" brushRef="#br1" timeOffset="7827.7218">193 1403 0,'24'-25'62,"-24"50"-15,0-1-47,0 0 16,0 0-16,0 0 0,0 25 15,0-25 1,0 0-16,0 25 0,0-25 15,0 0-15,0 0 16,0 0-16,0 1 16,-24-1-16,24 0 15,0 0 1,0-48 46</inkml:trace>
          <inkml:trace contextRef="#ctx0" brushRef="#br1" timeOffset="7101.462">-24 1330 0,'0'-24'62,"-25"24"32,1 0-78,0 0-1,0 0 1,0 0 0,-1 0-1,1 0 1,24 24-16,-24-24 16,0 24-1,0-24 1,24 24-16,-25 1 15,25-1 17,0 0-32,0 0 31,0 0-15,25-24-1,-25 25-15,24-25 16,-24 24-16,24-24 15,-24 24 1,24-24-16,-24 24 16,24-24-1,-24 24 1,25-24 0,-1 25 15,-24-1-16,0 0 32,0 0-31,0 0 0,0 1-1,0-1 1,0 0-1,0 0 1,0 0 15,-24-24-31,-1 0 32,1 0-32,0 0 15,0 0 1,0 0-1,-1 0 1,25-24-16,-24 24 16,24-24-1,-24 0-15,24 0 16,-24 24 0,24-25-16,0 1 31,-24 24-16</inkml:trace>
          <inkml:trace contextRef="#ctx0" brushRef="#br1" timeOffset="9627.261">580 1475 0,'-24'0'78,"0"24"-63,24 1 1,-24-1 0,24 0-16,-24 0 15,-1 0-15,25 25 16,-24-25-16,24 0 15,0 0-15,0 1 0,0-1 16,0 0 0,0 0-16,24-24 15,1 0-15,23 0 16,0 0-16,-23-24 16,23 0-16,0 0 15,-24-1-15,1 1 16,-1 0-16,0 0 15,-24 0-15,24 24 16,-24-25-16,0 1 16,0 0-16,0-24 15,0 23-15,0 1 16,-24 0-16,0 0 16,0 0-16,-1 24 15,1 0-15,0 0 16,-48 48 15,47-48-31,25 24 16</inkml:trace>
          <inkml:trace contextRef="#ctx0" brushRef="#br1" timeOffset="10775.574">1064 1451 0,'0'24'63,"0"0"-48,0 1-15,0-1 16,-24 24-16,24-24 16,0 1-16,0 23 15,0-24-15,-24 25 16,24-25-16,0 0 15,-24 24-15,24-24 16,0 1 0,0-1-1,0-48 32,0-1-47,0 1 0,0 0 16,0-24-16,0-1 15,0 1-15,24 0 16,-24 23-16,24-23 16,-24 24-16,24-25 15,-24 25-15,24 0 16,-24 0-16,25 24 16,-1-24-16,-24-1 15,24 25 1,0 0-1,0 0 1,0 0 0,1 0-1,-1 0 1,0 25 0,0-1-1,-24 0 1,24-24-16,-24 24 15,0 0 1,0 1 0,-24-1-1,24 0-15,-24-24 16,0 24 0,0-24-16,-1 24 15,1-24 1,0 0-16,0 0 15,0 0 1,0-24 0,-1 24-1</inkml:trace>
        </inkml:traceGroup>
        <inkml:traceGroup>
          <inkml:annotationXML>
            <emma:emma xmlns:emma="http://www.w3.org/2003/04/emma" version="1.0">
              <emma:interpretation id="{0023C37F-0918-4840-BC1D-C5C369C49FC3}" emma:medium="tactile" emma:mode="ink">
                <msink:context xmlns:msink="http://schemas.microsoft.com/ink/2010/main" type="inkWord" rotatedBoundingBox="5686,9574 5762,9579 5756,9680 5680,9675"/>
              </emma:interpretation>
              <emma:one-of disjunction-type="recognition" id="oneOf2">
                <emma:interpretation id="interp2" emma:lang="" emma:confidence="0">
                  <emma:literal>d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P</emma:literal>
                </emma:interpretation>
                <emma:interpretation id="interp6" emma:lang="" emma:confidence="0">
                  <emma:literal>D</emma:literal>
                </emma:interpretation>
              </emma:one-of>
            </emma:emma>
          </inkml:annotationXML>
          <inkml:trace contextRef="#ctx0" brushRef="#br1" timeOffset="12412.2527">1596 1959 0,'0'24'47,"0"0"15,0 1-46,0-1 15,-24-24-31,0 0 16,0 0 0,24-24-1,0-1 1,0 1-1,24 0 17,0 24-32,0 0 15,-24 24 32,0 0-16,0 1-15,-24-25 15,0 0-15</inkml:trace>
        </inkml:traceGroup>
        <inkml:traceGroup>
          <inkml:annotationXML>
            <emma:emma xmlns:emma="http://www.w3.org/2003/04/emma" version="1.0">
              <emma:interpretation id="{11DFA915-2CB1-4D8A-BFF7-CFEDF012E821}" emma:medium="tactile" emma:mode="ink">
                <msink:context xmlns:msink="http://schemas.microsoft.com/ink/2010/main" type="inkWord" rotatedBoundingBox="5783,8778 5842,8781 5808,9364 5750,936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11644.6055">1645 1185 0,'24'-24'62,"-24"48"1,0 0-63,0 0 15,0 25-15,0-1 16,0 0-16,-24 1 16,24-1-16,-24 1 15,24-1-15,-25 0 16,25 1-16,0-25 15,0 0-15,0 0 0,0-48 63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4:38.3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B5BF865-F262-4EE2-A81F-36C311DABCF4}" emma:medium="tactile" emma:mode="ink">
          <msink:context xmlns:msink="http://schemas.microsoft.com/ink/2010/main" type="writingRegion" rotatedBoundingBox="8127,10912 10928,10819 11009,13253 8208,13346"/>
        </emma:interpretation>
      </emma:emma>
    </inkml:annotationXML>
    <inkml:traceGroup>
      <inkml:annotationXML>
        <emma:emma xmlns:emma="http://www.w3.org/2003/04/emma" version="1.0">
          <emma:interpretation id="{053DCF75-A9C3-4659-8D7D-257B65EE2518}" emma:medium="tactile" emma:mode="ink">
            <msink:context xmlns:msink="http://schemas.microsoft.com/ink/2010/main" type="paragraph" rotatedBoundingBox="8271,10907 10437,10835 10460,11521 8294,11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659B2B-04B0-4DB9-A1EA-34C8293C3903}" emma:medium="tactile" emma:mode="ink">
              <msink:context xmlns:msink="http://schemas.microsoft.com/ink/2010/main" type="line" rotatedBoundingBox="8271,10907 10437,10835 10460,11521 8294,11593"/>
            </emma:interpretation>
          </emma:emma>
        </inkml:annotationXML>
        <inkml:traceGroup>
          <inkml:annotationXML>
            <emma:emma xmlns:emma="http://www.w3.org/2003/04/emma" version="1.0">
              <emma:interpretation id="{26D2F94D-0F6A-4FF2-BCAF-C28FD9784E40}" emma:medium="tactile" emma:mode="ink">
                <msink:context xmlns:msink="http://schemas.microsoft.com/ink/2010/main" type="inkWord" rotatedBoundingBox="8271,10912 9404,10874 9427,11555 8294,115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48-618 0,'0'-24'0,"0"48"218,0 0-202,0 0-16,0 0 16,25 1-1,-25-1-15,0 0 16,24 0-16,-24 0 16,0 1-16,0-1 15,24 0-15,-24 0 0,0 0 16,24 1-1,-24-1-15,0 0 0,0 0 16,0 0-16,0 1 16,24-1-1,-24 0-15,0 0 16,0 0 0,0-48 46</inkml:trace>
          <inkml:trace contextRef="#ctx0" brushRef="#br0" timeOffset="2087.7216">48-618 0,'-24'0'47,"48"-24"47,1 24-79,-1 0 1,-24-24-16,24 24 15,0 0-15,0 0 32,0 0-32,1 0 15,-1 0 1,0 0 0,0 0-1,0 0 1,1 24-1,-1-24 17,-24 24-17,24-24-15,0 24 32,-24 0-1,24 25 16,-24-25-16,0 0-15,-24-24-1,0 24 1,0-24-16,24 24 15,-24-24-15,-1 0 16,1 25 0,0-25-1,0 0 17,0 24 14,-1-24 1,25 24-31,-24-24 0,24 24-1,24-24 79,1-24-78,-1 24-1,0 0 1,0-24-1,0 24-15,1 0 16,-1 0 15,0 0-15,0 0 0,0 0-1,1 24 1,-1-24-1,-24 24 1,24-24 0,-24 24-16,24 1 15,-24-1 17,0 0-17,0 0 1,24-24-16,-24 24 15,0 1 17,0-1-17,-24 0 1,0 0 0,24 0-1,-24-24-15,24 24 16,-24-24-1,-1 0 1,1 0 0,0 0-16,0 0 0,0 0 15,-1 0 1,1 0 0,24 25-16,-24-25 15,0 0 32,24 24-31,-24-24-1</inkml:trace>
          <inkml:trace contextRef="#ctx0" brushRef="#br0" timeOffset="3750.9356">726-497 0,'-25'24'156,"25"0"-140,-24-24-16,24 24 16,-24 1-1,24-1-15,0 0 16,0 0-1,0 0-15,0 1 16,0-1 0,0 0-16,0 0 15,0 0 1,0 1 15,24-25 0,0 0-15,-24-25 0,25 25-1,-25-24 17,0 0-32,24 24 15,-24-24 1,0 0-16,0-1 15,0 1 1,0 0 0,0 0-1,0 0 1,0-1 0,0 1 30,0 0-14,0 48 140,0 0-172,0 1 31,0-1-31,0 0 15,0 0-15,24 0 16,-24 1 0,24-1-1,-24 0 1,24-24-16,1 0 31,-1 0-15</inkml:trace>
          <inkml:trace contextRef="#ctx0" brushRef="#br0" timeOffset="4666.7561">1161-521 0,'0'-25'62,"-24"25"-15,0 0-31,0 0-1,-1 25 1,1-1 0,24 0-1,-24-24 1,24 24-1,0 0 1,-24-24-16,24 25 0,0-1 16,0 0-16,0 0 15,0 0 1,0 1-16,0-1 16,0 0-1,0 0 1,24 0-1,0-24 1,0 0-16,1 0 16,-1 0-1</inkml:trace>
        </inkml:traceGroup>
        <inkml:traceGroup>
          <inkml:annotationXML>
            <emma:emma xmlns:emma="http://www.w3.org/2003/04/emma" version="1.0">
              <emma:interpretation id="{3200E2C4-20F5-4383-A9F6-9604DE5EFE67}" emma:medium="tactile" emma:mode="ink">
                <msink:context xmlns:msink="http://schemas.microsoft.com/ink/2010/main" type="inkWord" rotatedBoundingBox="9652,10861 10437,10835 10455,11375 9670,11402"/>
              </emma:interpretation>
              <emma:one-of disjunction-type="recognition" id="oneOf1">
                <emma:interpretation id="interp1" emma:lang="" emma:confidence="0">
                  <emma:literal>--</emma:literal>
                </emma:interpretation>
                <emma:interpretation id="interp2" emma:lang="" emma:confidence="0">
                  <emma:literal>4-</emma:literal>
                </emma:interpretation>
                <emma:interpretation id="interp3" emma:lang="" emma:confidence="0">
                  <emma:literal>S-</emma:literal>
                </emma:interpretation>
                <emma:interpretation id="interp4" emma:lang="" emma:confidence="0">
                  <emma:literal>E-</emma:literal>
                </emma:interpretation>
                <emma:interpretation id="interp5" emma:lang="" emma:confidence="0">
                  <emma:literal>G-</emma:literal>
                </emma:interpretation>
              </emma:one-of>
            </emma:emma>
          </inkml:annotationXML>
          <inkml:trace contextRef="#ctx0" brushRef="#br0" timeOffset="6474.5698">1742-666 0,'-25'0'93,"1"24"-77,0 0-16,0-24 16,0 24-1,0-24-15,-1 24 16,1 0-16,0-24 16,0 25-1,24-1 1,-24-24-1,24 24 17,0 0 108,24 0-124,0 1 0,0-25-1,-24 24-15,24 0 16,1-24-16,-25 24 15,24-24-15,-24 24 0,24-24 16,-24 25-16,24-25 16,-24 24-16,0 0 31,24-24-31,-24 24 31,0 0-15</inkml:trace>
          <inkml:trace contextRef="#ctx0" brushRef="#br0" timeOffset="7044.2065">1935-449 0,'-24'0'46,"24"24"17,24-24-47,0 25-1,1-1-15,23-24 16,-24 0-16,0 0 15,1 0 1,23 0-16,-24 0 0,0 0 16</inkml:trace>
          <inkml:trace contextRef="#ctx0" brushRef="#br0" timeOffset="5610.3963">1427-715 0,'0'24'78,"0"1"-62,0-1-16,0 0 15,0 0-15,0 24 16,0-23-16,0 23 0,0-24 15,0 25-15,0-25 16,0 24-16,0-24 16,0 1-16,0-1 15,0 0 1,0 0 0,0 0 15</inkml:trace>
        </inkml:traceGroup>
      </inkml:traceGroup>
    </inkml:traceGroup>
    <inkml:traceGroup>
      <inkml:annotationXML>
        <emma:emma xmlns:emma="http://www.w3.org/2003/04/emma" version="1.0">
          <emma:interpretation id="{8A9AEDF2-0915-4C1F-892D-C766897B299F}" emma:medium="tactile" emma:mode="ink">
            <msink:context xmlns:msink="http://schemas.microsoft.com/ink/2010/main" type="paragraph" rotatedBoundingBox="8178,11580 10959,11590 10953,13337 8171,133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9D2611-2194-4B97-BF90-A38233264D92}" emma:medium="tactile" emma:mode="ink">
              <msink:context xmlns:msink="http://schemas.microsoft.com/ink/2010/main" type="inkBullet" rotatedBoundingBox="8250,11580 10959,11590 10957,12119 8248,12109"/>
            </emma:interpretation>
            <emma:one-of disjunction-type="recognition" id="oneOf2">
              <emma:interpretation id="interp6" emma:lang="" emma:confidence="0">
                <emma:literal>→</emma:literal>
              </emma:interpretation>
            </emma:one-of>
          </emma:emma>
        </inkml:annotationXML>
        <inkml:trace contextRef="#ctx0" brushRef="#br1" timeOffset="-27336.1172">0 374 0,'24'0'219,"0"-24"-188,1 24-16,-25-25 1,24 25 15,-24-24-15,24 24 15,0 0-15,-24-24-1,24 24 1,-24-24 0,24 24-16,1 0 31,-25-24-15,24 24-16,0 0 31,-24-25-31,24 25 15,0-24 17,1 24-17,-25-24 1,24 24 0,0 0-1,0-24 16,0 24-15,1 0-16,-25-24 16,24 24-16,0 0 15,-24-25 1,24 25 0,0 0-1,1-24 1,-1 24-16,0 0 31,0 0-15,0 0 15,-24-24-31,24 24 16,1 0-1,-1 0 1,0 0 15,0-24-15,0 24 15,1 0-15,-1 0-1,0 0 1,0 0 15,0 0-15,1 0-1,-1 0 17,0 0-17,0 0 1,0 0-1,1 0 1,-1 0-16,0 0 16,0 0-1,0 0 17,0 0-32,1 0 15,-1 0 1,0 0-16,0 0 15,0 0 1,1 0 0,-1 0-16,0 0 15,0 0 1,25 0 0,-25 0-1,0 0-15,24 0 0,-23 0 16,-1 0-16,0 0 15,0 0-15,0 0 16,0 24 0,1-24-1,-1 0 1,0 0 0,-24 24-16,24-24 15,0 0-15,1 0 16,-25 24-16,24-24 15,0 0 1,0 0-16,-24 25 16,24-25-16,1 0 15,-1 0-15,0 24 16,0-24 0,0 0-16,1 0 15,-1 24-15,0-24 16,0 0-1,-24 24 1,24-24-16,0 24 31,1-24-31,-1 0 16,-24 25-16,24-25 16,0 0-16,0 24 0,1-24 31,-25 24-31,24-24 15,-24 24 1,24-24 0,0 24-1,0 1 17,1-1-17,-1 0 16,0-24-15,-24 24 0,24-24-16,-24 24 15,24-24 48,-48 0-1,0 0-46</inkml:trace>
        <inkml:trace contextRef="#ctx0" brushRef="#br1" timeOffset="-25189.6132">2201 446 0,'-24'-24'63,"121"72"93,-73-48-140,0 0-16,0 0 15,-24 25 1,25-25-16,-1 0 15,-24 24 17,24-24-32,0 0 15,0 0 1,1 0 0,-1 24-16,0-24 15,0 0 16,0 0 1,1 0-1,-1 0 16,0 0 47,0-24 77,-24 0-171,24 24 32,-24-25-32,0 1 31,0 0 0,0 0-15,0 0 15,0 0-31,0-1 31,0 1 1,0 0-1,0 0-16,0 0 1,0-1 15,0 1 1,0 0-1,0 0 47,-24 24 31,24-24-77</inkml:trace>
      </inkml:traceGroup>
      <inkml:traceGroup>
        <inkml:annotationXML>
          <emma:emma xmlns:emma="http://www.w3.org/2003/04/emma" version="1.0">
            <emma:interpretation id="{6DB0FC51-039A-4626-98E3-A8DEBFFCFB65}" emma:medium="tactile" emma:mode="ink">
              <msink:context xmlns:msink="http://schemas.microsoft.com/ink/2010/main" type="line" rotatedBoundingBox="8176,12138 10887,12149 10885,12463 8175,12452"/>
            </emma:interpretation>
          </emma:emma>
        </inkml:annotationXML>
        <inkml:traceGroup>
          <inkml:annotationXML>
            <emma:emma xmlns:emma="http://www.w3.org/2003/04/emma" version="1.0">
              <emma:interpretation id="{664CB112-5593-4A14-A93E-330B2A4AC21A}" emma:medium="tactile" emma:mode="ink">
                <msink:context xmlns:msink="http://schemas.microsoft.com/ink/2010/main" type="inkWord" rotatedBoundingBox="8176,12138 10887,12149 10885,12463 8175,12452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2" timeOffset="-18019.7152">2637 688 0,'0'24'312,"0"1"-265,0-1-16,0 0 16,0 0 0,0 0 0,-24-24-31,-1 25 15,1-25 0,24 24 0,-24-24 1,0 0-1,0 0 0,-1 0 16,1 0-31,0 0 30,0 0-14,0 0-1,-1 0-15,1 0 46,0 0-31,0 0-15,0-24 15,-1 24-15,1 0 15,0-25 0,0 25-15,24-24 0,-24 24-1,0 0 16,24-24-31,-25 24 16,1 0 15,24-24-15,-24 24 15,24-24-15,-24 24-1,24-25 1,-24 25 15,24-24-15,-25 24 31,25-24-47,-24 24 47,24-24-47,0 0 93,-24 24-93,24 24 157,0 0-142,-24 0 1,24 0 0,0 1-1,0-1 1,0 0-1,0 0 1,24 0 0,-24 1 15,0-1 0</inkml:trace>
          <inkml:trace contextRef="#ctx0" brushRef="#br2" timeOffset="-17375.5424">1959 616 0,'25'0'203,"-1"0"-187,0 0-1,0 0 1,0 0-16,1 0 16</inkml:trace>
          <inkml:trace contextRef="#ctx0" brushRef="#br2" timeOffset="-15343.5128">1814 640 0,'0'24'79,"-24"-24"-64,0 24 1,0-24-16,24 24 15,-25-24 1,25 25-16,-24-25 16,0 0 15,24 24-15,-24-24-16,0 24 31,0-24-16,-1 24 1,1-24 0,0 24-1,0-24 1,0 25 0,-1-25-1,1 0 16,24 24-15,-24-24 0,0 0 15,0 0-15,-1 0 15,1 0-16,0 0 1,0 0 15,24-24-31,-24 24 16,-1 0 15,25-25-15,-24 25-1,24-24 17,-24 24-17,0 0-15,24-24 16,-24 24 0,0 0-1,24-24-15,-25 0 31,1-1 1,24 1 15,-24 0-1,24 0-14,0 0-1,-24-1-15,24 1 30,-24 48 220,-1 1-250,25-1-16,0 0 15,-24 0-15,24 0 16,0 1 0,0-1 15,0 0 16</inkml:trace>
          <inkml:trace contextRef="#ctx0" brushRef="#br2" timeOffset="-14847.3888">1016 567 0,'24'0'109,"0"0"-78,1 0-31,-25 24 0,24-24 16,0 0-16,0 0 15,0 0-15,0 0 16,1 0-16</inkml:trace>
          <inkml:trace contextRef="#ctx0" brushRef="#br2" timeOffset="-12949.133">822 616 0,'0'24'78,"0"0"-31,-24-24-32,24 24 1,-24-24-16,0 24 16,0-24-1,-1 25-15,1-25 16,0 24-16,0-24 0,0 24 16,0-24-16,-1 0 15,1 24-15,0-24 47,0 0-16,0 0-15,-1 0-16,1 0 16,-48 0 15,47 0 0,1 0 47,0 0-47,0 0 1,24-24-17,-24 24-15,-1 0 16,1 0 15,24-24 0,-24 24 1,24-24-1,-24 24 0,24-25-15,0 1-1,0 0 17,-24 24 15,24-24-16,0 0 0,0-1-15,-24 25-1,24-24 32,-25 24-16,1 0 204,24 24-204,-24-24-31,24 25 16,-24-1-1,0 0-15,24 0 16,-25-24-16,25 24 16,0 1-1,0-1 1,0 0-1,25-24 48</inkml:trace>
          <inkml:trace contextRef="#ctx0" brushRef="#br2" timeOffset="-12288.2496">73 591 0,'0'-24'62,"24"48"63,0-24-109,0 0 0,0 0-1,0 0-15,1 0 16,-1 0-1,-24-24 1,24 24 15</inkml:trace>
        </inkml:traceGroup>
      </inkml:traceGroup>
      <inkml:traceGroup>
        <inkml:annotationXML>
          <emma:emma xmlns:emma="http://www.w3.org/2003/04/emma" version="1.0">
            <emma:interpretation id="{2B35FE1F-9996-4719-8A21-7233F2FE60D7}" emma:medium="tactile" emma:mode="ink">
              <msink:context xmlns:msink="http://schemas.microsoft.com/ink/2010/main" type="line" rotatedBoundingBox="8499,12733 10350,12639 10381,13250 8530,13344"/>
            </emma:interpretation>
          </emma:emma>
        </inkml:annotationXML>
        <inkml:traceGroup>
          <inkml:annotationXML>
            <emma:emma xmlns:emma="http://www.w3.org/2003/04/emma" version="1.0">
              <emma:interpretation id="{DA78B963-216C-496B-A15B-AD72196F8DA8}" emma:medium="tactile" emma:mode="ink">
                <msink:context xmlns:msink="http://schemas.microsoft.com/ink/2010/main" type="inkWord" rotatedBoundingBox="8499,12733 9767,12669 9798,13279 8530,13344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8618.4254">411 1172 0,'24'-24'62,"-24"48"-31,0 0-15,0 0 0,0 25-16,0-25 15,0 0-15,0 25 16,0-25-16,0 24 15,0-24-15,0 25 16,-24-25-16,24 0 16,0 0-16,0 0 15,0 1-15,0-1 16,0 0 0,0 0-16,0 0 15,0 1 1,24-25 46,1 0-30,-1 0-17,-24-25-15,24 25 16,0-24-16</inkml:trace>
          <inkml:trace contextRef="#ctx0" brushRef="#br0" timeOffset="9107.1235">266 1462 0,'24'-24'63,"0"24"-48,1 0-15,23 0 16,-24-24-16,49 24 47,-49 0-47</inkml:trace>
          <inkml:trace contextRef="#ctx0" brushRef="#br0" timeOffset="9946.4603">629 1462 0,'48'-24'47,"-24"24"-31,49 48 62,-73-23-62,0-1-16,24 0 15,-24 0 1,0 0-16,0 1 16,0-1-1,0 0 1,0 0-1,0-48 48,0 0-63,0 0 16,0-25-16,24 25 15,-24 0-15,0 0 16,25-1-16,-25 1 15,0 0-15,24 24 47,0 0-31</inkml:trace>
          <inkml:trace contextRef="#ctx0" brushRef="#br0" timeOffset="10912.8432">1089 1438 0,'-25'0'47,"25"24"-32,-24 0-15,0 1 16,0-1 0,24 0-16,0 0 15,-24-24-15,24 24 16,0 1-16,0-1 16,0 0 15,24-24-16,0 0 1,0 0-16,0 0 16,1 0-16,-25-24 15,24 0-15,0-1 16,-24 1-16,0 0 16,24 0-16,-24-25 31,0 25-16,0 0 17,-24 24 30,24 24 1,0 0-48,0 1-15,0-1 16,0 0-16,0 0 16,0 0-1,0 1 1,24-1-16,-24 0 31,24-24-31,0 0 16,1-24-16,-1 24 15,-24-24-15</inkml:trace>
          <inkml:trace contextRef="#ctx0" brushRef="#br0" timeOffset="11573.553">1524 1390 0,'0'-24'47,"-24"48"-16,0-24-16,24 24-15,-25-24 16,1 24-16,0 0 16,24 0-1,-24-24-15,24 25 16,-24-1-16,24 0 16,-25 0-1,25 0-15,0 1 16,0-1-16,0 0 15,25-24 1,-1 24 0,0-24-16,0 0 15,0 0-15,1 0 16,-1 0-16,0 0 16,0 0-16,-24-24 15</inkml:trace>
        </inkml:traceGroup>
        <inkml:traceGroup>
          <inkml:annotationXML>
            <emma:emma xmlns:emma="http://www.w3.org/2003/04/emma" version="1.0">
              <emma:interpretation id="{669DB9C3-6EFC-4320-9044-84E0B576E623}" emma:medium="tactile" emma:mode="ink">
                <msink:context xmlns:msink="http://schemas.microsoft.com/ink/2010/main" type="inkWord" rotatedBoundingBox="10002,12748 10355,12730 10378,13183 10025,13200"/>
              </emma:interpretation>
              <emma:one-of disjunction-type="recognition" id="oneOf5">
                <emma:interpretation id="interp9" emma:lang="" emma:confidence="0">
                  <emma:literal>K</emma:literal>
                </emma:interpretation>
                <emma:interpretation id="interp10" emma:lang="" emma:confidence="0">
                  <emma:literal>k</emma:literal>
                </emma:interpretation>
                <emma:interpretation id="interp11" emma:lang="" emma:confidence="0">
                  <emma:literal>R</emma:literal>
                </emma:interpretation>
                <emma:interpretation id="interp12" emma:lang="" emma:confidence="0">
                  <emma:literal>r</emma:literal>
                </emma:interpretation>
                <emma:interpretation id="interp13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12257.8858">1766 1172 0,'0'24'78,"0"0"-62,0 1-16,0-1 16,0 24-16,0-24 15,0 25-15,0-25 16,24 24-16,-24-24 16,0 1-16,0-1 15,0 0-15,24-24 0,-24 24 16</inkml:trace>
          <inkml:trace contextRef="#ctx0" brushRef="#br0" timeOffset="13012.8297">2008 1196 0,'-49'49'109,"25"-25"-109,0 0 16,0-24-1,24 24-15,-24-24 16,-1 24 0,25 1 93,25-25-93,-25 24-1,24-24 1,-24 24-16,24 0 15,0-24-15,0 24 16,1-24-16,-25 24 16,24 1-16,0-25 15,0 24-15,-24 0 16,24-24-16,-24 24 16,25-24-16,-25 24 15,24-24 1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5:23.274"/>
    </inkml:context>
    <inkml:brush xml:id="br0">
      <inkml:brushProperty name="width" value="0.05292" units="cm"/>
      <inkml:brushProperty name="height" value="0.05292" units="cm"/>
      <inkml:brushProperty name="color" value="#7B7B7B"/>
      <inkml:brushProperty name="fitToCurve" value="1"/>
    </inkml:brush>
  </inkml:definitions>
  <inkml:traceGroup>
    <inkml:annotationXML>
      <emma:emma xmlns:emma="http://www.w3.org/2003/04/emma" version="1.0">
        <emma:interpretation id="{CD1C33AA-0A27-42B2-BFFD-1A5A2BCE6C6C}" emma:medium="tactile" emma:mode="ink">
          <msink:context xmlns:msink="http://schemas.microsoft.com/ink/2010/main" type="inkDrawing" rotatedBoundingBox="8458,4600 10487,4121 10795,5425 8766,5904" semanticType="enclosure" shapeName="Other">
            <msink:sourceLink direction="with" ref="{20B73E8C-A54B-4E76-A33F-5E8829661CF5}"/>
            <msink:sourceLink direction="with" ref="{35102D6D-6281-42FE-8985-CD74E48B6498}"/>
          </msink:context>
        </emma:interpretation>
      </emma:emma>
    </inkml:annotationXML>
    <inkml:trace contextRef="#ctx0" brushRef="#br0">27 73 0,'25'0'313,"-1"0"-298,0 0 1,0 0-1,0 0 1,1 0 0,-1 0-1,0 0 1,0 0 0,0 0-1,0 0 16,1 0-31,-1 0 16,0 0 0,0 0-1,0 0 1,1 0 0,-1 0-1,0 0 1,0 0-1,0 0 1,1 0-16,-1 0 0,0 0 31,0 0-31,25 0 32,-25 0-32,0 0 15,0 0 1,0 0-1,0 0-15,1 0 16,-1 0 0,0 0-1,0 0 1,0 0 15,1 0-31,-1-24 16,0 24-16,0 0 15,0 0 1,1 0 0,-1 0-1,0 0 1,0 0 0,0 0-16,1 0 15,-1 0 1,0 0 15,0 0-15,0 0-1,0 0-15,1 0 16,-1 0 0,0 0-16,0 0 15,0 0 1,1 0 15,-1 0 16,0 0-31,0-24-16,0 24 15,1 0 1,-1 0 15,0 0-15,0 0 15,0 0-15,1 0-16,-1 0 15,0 0 1,0 0 15,0 0-15,0 0-1,1 0 1,-25-24-16,24 24 16,0 0-1,0 0 1,-24 24 265,0 0-250,0 0-15,0 1 15,0-1-15,0 0 15,0 0-15,0 0 15,0 1-15,0-1-1,0 0 1,0 0-1,0 0 17,0 1-17,0-1 1,0 0 0,0 0-1,0 0 1,0 0-1,0 1 17,0-1-17,0 0 1,0 0 0,0 0-1,0 1 16,0-1-15,0 0 0,0 0-1,0 0 1,0 1 0,0-1 15,0 0-16,0 0 32,0 0-31,0 1 15,0-1 0,0 0 1,24-24-17,-24 24 1,0 0 93,0 0 63,0 1-31,25-25-63,-50 0 109,1 0-140,0 0-31,0 0 0,0 0-1,-1 0 16,1 0-15,0 0 31,0 0-16,0 24-31,0-24 31,-1 0-31,1 0 32,0 0-1,0 0 0,0 0-15,24 24-1,-25-24 1,1 0-16,0 0 31,0 0-15,0 0 0,-1 0 15,1 0-31,24 24 15,-24-24 1,0 0-16,0 0 16,-1 0 15,1 0-15,0 0-1,0 0-15,0 0 16,0 0-16,-1 0 15,1 24-15,0-24 16,0 0 0,0 0 15,-1 0 0,1 0-15,0 0-1,24 25 1,-24-25-16,0 0 16,-1 0-1,1 0 1,0 0 15,0 0-15,0 0 15,-1 24-15,1-24-1,0 0 1,0 0 15,0 0-31,0 0 31,-1 0-31,1 24 32,0-24-17,0 0 17,0 0-17,-1 0 16,1 0-15,0 0 0,0 0 15,0 0-15,-1 0-1,1 0 1,24 24-1,-24-24 1,0 0 15,0 0 1,-1 0-1,1 0 0,0 0 0,0 0 1,0 0-1,0 0 0,-1 0 0,1 0 1,0 0-17,0 0 32,0 0 62,24-24 1,0 0-79,0 0 0,0-1-15,-25 1 0,25 0-1,0 0 16,0 0 1,0-1-1,0 1-15,0 0-1,0 0 1,-24 24-16,24-24 15,0 0 17,0-1-17,0 1 17,0 0 30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54:06.186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46659E30-4255-4BEE-90A1-217CB620A8FF}" emma:medium="tactile" emma:mode="ink">
          <msink:context xmlns:msink="http://schemas.microsoft.com/ink/2010/main" type="writingRegion" rotatedBoundingBox="10927,6237 20383,6453 20332,8654 10876,8438"/>
        </emma:interpretation>
      </emma:emma>
    </inkml:annotationXML>
    <inkml:traceGroup>
      <inkml:annotationXML>
        <emma:emma xmlns:emma="http://www.w3.org/2003/04/emma" version="1.0">
          <emma:interpretation id="{2AFB70FB-560F-4869-A83B-755B9F301FBB}" emma:medium="tactile" emma:mode="ink">
            <msink:context xmlns:msink="http://schemas.microsoft.com/ink/2010/main" type="paragraph" rotatedBoundingBox="10927,6237 20383,6453 20355,7638 10900,7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C151C0-5877-46F2-8C26-D0CFBA32D9EA}" emma:medium="tactile" emma:mode="ink">
              <msink:context xmlns:msink="http://schemas.microsoft.com/ink/2010/main" type="line" rotatedBoundingBox="10927,6237 20383,6453 20355,7638 10900,7422"/>
            </emma:interpretation>
          </emma:emma>
        </inkml:annotationXML>
        <inkml:traceGroup>
          <inkml:annotationXML>
            <emma:emma xmlns:emma="http://www.w3.org/2003/04/emma" version="1.0">
              <emma:interpretation id="{E07BBCF3-9982-469C-8642-BFF10049E7EA}" emma:medium="tactile" emma:mode="ink">
                <msink:context xmlns:msink="http://schemas.microsoft.com/ink/2010/main" type="inkWord" rotatedBoundingBox="10926,6277 13725,6341 13700,7448 10901,73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731 486 0,'0'24'94,"0"0"-94,0 1 0,0-1 16,0 24-16,0-24 15,0 0-15,0 1 16,0 23-16,0-24 16,24-24-1,-24 24-15</inkml:trace>
          <inkml:trace contextRef="#ctx0" brushRef="#br0" timeOffset="-796.6391">537 26 0,'0'-24'140,"-24"24"-124,0 0 0,0 0-1,-1 0 1,1 0 0,0 0-16,0 0 15,0 0 1,-1 0-16,1 0 15,0 24-15,0-24 16,0 25-16,-1-1 16,1-24-1,0 24-15,24 0 16,-24 0-16,0 0 16,-1 1-1,25-1-15,0 0 16,0 0-1,0 0-15,0 1 16,25-1 0,-1-24-16,0 24 0,-24 0 15,24 0-15,0-24 16,1 25-16,-1-25 16,24 24-16,-24-24 15,1 0-15,-1 0 16,-24 24-16,24-24 15,0 0-15,-24 24 16,24-24-16,-24 24 16,0 1-1,0-1-15,25 0 16,-25 0 0,0 0-16,0 0 15,0 1-15,0-1 16,0 0-1,-25 0-15,25 0 16,-24 1 0,0-1-1,0-24-15,24 24 16,-49-24-16,25 0 16,0 0-16,-24 0 15,-1 0-15,25-24 16,-24 24-16,23-24 0,1 24 15,0-25 1,0 25-16,24-24 0,0 0 16,0 0-1,0 0 1</inkml:trace>
          <inkml:trace contextRef="#ctx0" brushRef="#br0" timeOffset="472.2542">682 292 0,'0'-48'47,"0"24"-31,0 0-1</inkml:trace>
          <inkml:trace contextRef="#ctx0" brushRef="#br0" timeOffset="2008.2752">973 486 0,'24'24'63,"-24"0"-63,0 1 16,0-1-1,0 0-15,0 0 16,0 24-16,0-23 15,24-1-15,-24 0 16,0 0-16,0 0 16,0 1-1,24-25 32,-24-25-47,0 1 16,24 0-16,-24 0 15,24 0 1,-24-1-16,25 1 16,-1 0-16,-24 0 15,24 24 1,-24-24 0,24 24-16,0 0 46,1 0-14,-1 24-1,-24 0-15,0 0-16,0 0 15,0 1-15,0-1 16,24 0-1,-24 0 1,24-24 31,0 0-16,-24-24-31,25 0 0,-1 0 16,0-1-1,-24 1-15,24 0 16,-24 0-16,24 24 16,1-24-16,-25 0 15,24 24-15,-24-25 16,24 25 15,-24 25 16,0-1-31,0 0-16,24 0 15,-24 0-15,0 0 16,0 1-16,0-1 16,24 0-1,-24 0-15,24-24 31</inkml:trace>
          <inkml:trace contextRef="#ctx0" brushRef="#br0" timeOffset="3096.4856">1819 486 0,'24'24'63,"-24"25"-48,0-25-15,0 24 16,0 0-16,0 1 16,0-1-16,0 1 0,0 23 15,-24-23-15,24-25 16,0 24-16,-24-24 16,24 25-16,0-25 15,0 0 1,0-48 15,0-24-15,0-1-16,0 1 15,0-1-15,0 1 16,24 0-16,-24-1 0,0 25 16,24-24-1,-24 23-15,0-23 0,0 24 16,0 0-16,25 0 15,-25-1-15,0 1 16,24 24 15,0 0 1,0 0-17,0 24 1,-24 1-1,25-25 1,-25 24-16,24-24 0,0 24 31,-24 0-15,0 0 0,0 0-16,0 1 15,-24-25-15,24 24 16,0 0-16,-24-24 15,-1 24-15,1-24 16,0 0 0,0 0-1,0 0 1,-1 0 0</inkml:trace>
          <inkml:trace contextRef="#ctx0" brushRef="#br0" timeOffset="3816.7738">2182 99 0,'0'24'78,"0"0"-62,24 0-16,-24 49 0,0-25 15,0 1 1,0 23-16,0-23 0,0 23 16,0-23-1,0-1-15,0 0 0,0 1 16,0-25-16,0 0 16,0 0-16,0 1 15,0-1 1,0 0-16,24-24 15,-24 24-15,25-24 16,-25 24 0,24-24-16,0 0 15,0-24-15,0 0 16</inkml:trace>
          <inkml:trace contextRef="#ctx0" brushRef="#br0" timeOffset="4452.5527">2545 534 0,'48'0'47,"-24"0"-31,1 0-1,-1 0-15,0 0 16,0 0-16,0 0 16,1-24-1,-1 24-15,-24-24 16,24 24-16,-24-24 16,0 0-16,0-1 15,-24 1 1,-25 24-16,25 0 15,0 0-15,0 0 16,-25 0-16,25 24 16,0 1-16,0-25 15,0 24-15,0 0 16,-1 0-16,25 0 16,-24 1-16,24 23 15,0-24-15,0 24 16,0-23-16,0 23 0,0-24 15,24 0-15,1-24 16,-1 25-16,0-25 16,0 0-16,24 0 15,-23 0-15,23 0 16,-24-25-16</inkml:trace>
        </inkml:traceGroup>
        <inkml:traceGroup>
          <inkml:annotationXML>
            <emma:emma xmlns:emma="http://www.w3.org/2003/04/emma" version="1.0">
              <emma:interpretation id="{5ECB1D4F-01AD-4F1B-9069-B1605A654231}" emma:medium="tactile" emma:mode="ink">
                <msink:context xmlns:msink="http://schemas.microsoft.com/ink/2010/main" type="inkWord" rotatedBoundingBox="14836,6327 18515,6411 18494,7337 14815,725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660.0355">3972 51 0,'0'72'63,"0"-48"-63,0 25 15,0-1-15,0 0 16,0 1-16,0-1 16,0 25-16,0-1 15,0 1-15,0-25 16,-24 25-16,24-25 15,0 1-15,0-1 16,0-24-16,0 0 16,0 1-16,0-50 47,0 1-32,0 0-15,0 0 16,0-25-16,-24 25 15,24 0-15,0 0 16,0 0-16,0-1 16,0 1-16,0-24 15,0 24-15,0 0 16,0-1-16,0-23 16,0 24-16,0 0 15,0-1-15,0 1 16,0 0-16,24 0 0,-24 0 15,0-1-15,0 1 16,0 0 0,0 0-1,0 0-15,0-1 16,24 25-16,-24-24 16,0 0-16,24 0 31,1 24-16,-25-24-15,24 24 16,0 0 0,0 0-1,0 24-15,0-24 16,1 24-16,-25 0 16,24-24-16,0 24 15,0 1 1,0-1-1,-24 0 1,25-24-16,-25 24 16,0 0-1,0 1 1,0-1 0,0 0-16,0 0 15,0 0 1,-25 1-16,1-25 15,0 24-15,0 0 0,0-24 16,-1 0 0,1 0-16,0 0 15,0 0 32,0 0-16,48 0 79,0 24-95,0 0 1,0-24-16,-24 25 16,25-1-16,-1 0 15,0 0-15,-24 0 16,24 0-16,-24 1 16,24-1-16,-24 0 15,25 24-15,-25-23 16,0-1-16,24 0 0,-24 0 15</inkml:trace>
          <inkml:trace contextRef="#ctx0" brushRef="#br0" timeOffset="7491.5098">4553 631 0,'0'24'47,"24"0"-16,0-24-15,0 0-1,0 0-15,1-24 0,-1 24 16,0-24 0,-24 0-16,24 24 0,-24-24 15,0 0 1,0-1-16,0 1 15,-24 24 1,0 0-16,0 0 16,-1 0-1,1 0-15,0 0 16,0 24-16,0 1 16,0-1-1,24 0 1,-25 0-16,25 0 0,0 0 15,0 1 1,0-1-16,0 24 0,0-24 16,25 1-16,-1-1 15,0 0-15,0 0 16,0 0 0,0-24-16,1 0 15,23 0-15,-48-24 16,24 24-16</inkml:trace>
          <inkml:trace contextRef="#ctx0" brushRef="#br0" timeOffset="8714.5708">4916 486 0,'24'0'62,"0"0"-62,0 0 16,0 0-16,1 0 16,-1 0-16,24 0 15,-24 0-15,0 0 0,25 0 16,-25 0 0</inkml:trace>
          <inkml:trace contextRef="#ctx0" brushRef="#br0" timeOffset="8345.2678">5230 147 0,'0'-24'47,"-24"24"-31,0 0 15,-1 0-16,1 24-15,0 0 16,0 25-16,0-25 0,0 0 16,24 25-16,0-1 15,-25 0-15,25 1 16,0-1-16,0 1 16,0 23-16,0-24 15,0 1-15,0-25 16,25 24-16,-25-23 15,0-1-15,24 24 16,-24-24-16,24 1 16,-24-1-16,24-24 15,-24 24-15</inkml:trace>
          <inkml:trace contextRef="#ctx0" brushRef="#br0" timeOffset="9988.89">5593 486 0,'-24'0'46,"0"24"-30,-1 0 0,1 1-1,24-1-15,-24 0 0,24 0 16,-24 0-16,24 0 16,-24 1-16,24-1 15,0 0-15,-25 0 16,25 0-16,0 1 15,0-1 17,25-24-32,-1 0 31,0 0-31,0 0 16,0-24-1,1 24-15,-1-25 16,-24 1-16,0 0 15,24 24-15,-24-24 0,0 0 16,24-1-16,-24 1 16,0 0-1,0 0 17,0 48 93,0 0-110,0 0 1,0 1-16,0-1 15,0 0-15,0 0 16,0 0-16,0 1 16,24-1-16,-24 0 15,24 0 1,1-24 0,-1 0-16,0 0 15,0 0-15,0-24 0,1 24 16</inkml:trace>
          <inkml:trace contextRef="#ctx0" brushRef="#br0" timeOffset="10611.0815">6198 559 0,'-49'0'62,"25"24"-46,0-24-16,0 24 15,0 0-15,24 0 16,-25-24-16,1 24 16,24 1-16,-24-1 15,24 0-15,-24 0 16,24 0-16,0 1 15,0-1 1,0 0-16,24-24 16,-24 24-16,24-24 0,0 0 15,1 24-15,23-24 16,-24 0-16,0 0 16,25 0-16,-25-24 15,-24 0 1</inkml:trace>
          <inkml:trace contextRef="#ctx0" brushRef="#br0" timeOffset="11580.1301">6343 462 0,'24'0'62,"0"0"-46,25 0-16,-1 0 16,-24 0-16,0 0 15,25 0-15,-25 0 16</inkml:trace>
          <inkml:trace contextRef="#ctx0" brushRef="#br0" timeOffset="11241.4175">6464 123 0,'48'-24'47,"-48"48"-16,0 0-31,0 25 15,0-25-15,0 24 16,0-24-16,0 25 16,-24-1-16,24 1 15,0-1-15,-24-24 16,24 25-16,0-1 16,0-24-16,0 24 15,0-23-15,0-1 16,0 24-16,24-24 15,-24 1-15,24-1 16,0-24 15,1 0-15,-1 0-16,0 0 16,0 0-16,-24-24 15,24 24-15</inkml:trace>
          <inkml:trace contextRef="#ctx0" brushRef="#br0" timeOffset="12213.446">6923 534 0,'-48'121'47,"24"-97"-31,24 1-16,-24-1 16,24 0-16,0 0 15,0 0-15,0 1 16,0-1-16,0 0 15,24-24-15,0 24 16,0-24 0,0 0-16,1 0 0,-1-24 15,0 0 1,24 0-16,-23-25 0,-25 25 16,24-24-16,-24-1 15,0 25-15,0-24 16,0 24-1,-24-25 1,-1 49-16,1 0 0,0 0 16,0 0-1,0 0 1,-1 0-16,25 24 16</inkml:trace>
          <inkml:trace contextRef="#ctx0" brushRef="#br0" timeOffset="13251.6872">7310 704 0,'25'-25'63,"-25"1"-63,24 24 16,-24-24-1,24 24 1,0 0 15,0 0 32,-24 24-48,0 0 1,0 1-16,0-1 15,25-24-15,-25 24 0,0 0 16,0 0-16,0 1 16,0-1-1,0-73 48,0 25-48,0 0-15,0 0 16,0 0-16,24 24 16,-24-25-16,24 1 15,0 0-15,-24 0 0,24 0 16,1 0-16,-1 24 16</inkml:trace>
        </inkml:traceGroup>
        <inkml:traceGroup>
          <inkml:annotationXML>
            <emma:emma xmlns:emma="http://www.w3.org/2003/04/emma" version="1.0">
              <emma:interpretation id="{E554D7D5-E076-4F89-8D1B-1DE999543DEA}" emma:medium="tactile" emma:mode="ink">
                <msink:context xmlns:msink="http://schemas.microsoft.com/ink/2010/main" type="inkWord" rotatedBoundingBox="18814,6578 20379,6614 20355,7638 18791,760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4902.25">8205 510 0,'25'49'47,"-25"-25"-31,0 0-16,0 0 15,0 0-15,0 0 0,0 1 16,0-1 0,0 0-16,0 0 31,24-24-15,0 0-1,-24-24 1,24 0-16,0 24 15,1-24-15,-25-1 16,24 1-16,0 24 16,-24-24-16,24 24 15,-24-24-15,24 24 47,1 0 0,-25 24-16,0 0-31,24 0 16,-24 1 0,0-1-1,0 0-15,0 0 16,0 0 15</inkml:trace>
          <inkml:trace contextRef="#ctx0" brushRef="#br0" timeOffset="15792.1594">8786 510 0,'-73'49'47,"49"-25"-47,0 0 16,24 0-16,-24-24 15,24 24-15,0 0 16,0 1-1,0-1 1,24-24 0,0 0-1,0 0-15,1 0 16,23 0-16,-24-24 16,0-1-16,1 1 15,-1 0-15,0 0 16,0 0-16,-24 0 15,0-1 1,0 1 0,-24 48 31,0 1-47,24-1 15,-24 0-15,24 0 16,0 0-16,0 0 15,0 1-15,0-1 16,0 0-16,0 24 16,0-23-16,0-1 15,0 0-15,0 0 16,0 0-16,0 1 16,0-1-16,0 0 15,0 0-15,0 0 16,0 25-1,0-25-15,0 0 0,-25 0 16,1 25-16,24-25 16,-24 0-16,0 0 15,0-24-15,-1 24 16,1-24-16,24 25 16,-24-25-16,0 0 15,0-25 1,24 1-16,0 0 15,-24 0-15,24-25 16,0 25-16,0 0 16,-25 0-16</inkml:trace>
          <inkml:trace contextRef="#ctx0" brushRef="#br0" timeOffset="13752.8656">7915 583 0,'0'24'78,"0"0"-62,0 0-16,0 0 0,0 25 15,0-25-15,0 24 16,0-23-16,0-1 16,0 0-16,0-48 46</inkml:trace>
          <inkml:trace contextRef="#ctx0" brushRef="#br0" timeOffset="14114.1661">7915 341 0,'24'-24'47,"-24"-1"-31</inkml:trace>
          <inkml:trace contextRef="#ctx0" brushRef="#br0" timeOffset="17225.5419">9415 413 0,'24'0'62,"-48"0"-31,0 0-15,0 0 0,-1 0-16,1 25 0,0-25 15,0 24-15,0-24 16,-1 24-16,1 0 15,24 0 17,0 1-17,0-1 1,24 0 0,1 0-1,-1 0 1,0-24-1,0 24 1,0-24-16,1 0 16,-1 0-1,0 0-15,-24 25 32,24-25-17,-24 24 1,24-24-1,-24 24-15,0 0 32,0 0-17,0 1 1,-24-1 0,0 0-1,0-24 1,0 24-16,-1-24 0,1 0 15,-24 0-15,24 0 16,-1-24-16,-23 0 16,24 0-1,24-1 32</inkml:trace>
        </inkml:traceGroup>
      </inkml:traceGroup>
    </inkml:traceGroup>
    <inkml:traceGroup>
      <inkml:annotationXML>
        <emma:emma xmlns:emma="http://www.w3.org/2003/04/emma" version="1.0">
          <emma:interpretation id="{4D534EC1-AB55-4877-B65C-DD5677E4F8C3}" emma:medium="tactile" emma:mode="ink">
            <msink:context xmlns:msink="http://schemas.microsoft.com/ink/2010/main" type="paragraph" rotatedBoundingBox="12603,7714 17732,7716 17731,8491 12602,84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C11BA51-387A-42D5-9D4C-35393CDC9C78}" emma:medium="tactile" emma:mode="ink">
              <msink:context xmlns:msink="http://schemas.microsoft.com/ink/2010/main" type="line" rotatedBoundingBox="12603,7714 17732,7716 17731,8491 12602,8489"/>
            </emma:interpretation>
          </emma:emma>
        </inkml:annotationXML>
        <inkml:traceGroup>
          <inkml:annotationXML>
            <emma:emma xmlns:emma="http://www.w3.org/2003/04/emma" version="1.0">
              <emma:interpretation id="{713FB8FA-35B2-44C6-8393-C54D9A71F34B}" emma:medium="tactile" emma:mode="ink">
                <msink:context xmlns:msink="http://schemas.microsoft.com/ink/2010/main" type="inkWord" rotatedBoundingBox="12603,7788 13910,7789 13909,8490 12602,848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32496.3275">2303 1599 0,'0'-73'47,"-24"73"31,24-24-78,-24 24 31,-1 0 32,1 24-32,24 0-15,0 1-16,-24-1 15,24 0-15,0 0 0,0 0 16,0 25-16,0-25 16,0 24-16,0 1 15,0-25-15,0 24 16,0-24-16,0 1 15,0 23-15,0-24 16,0 0-16,24 1 16,-24-1-16,0 0 15,24 0-15,-24 0 16,0 0 0</inkml:trace>
          <inkml:trace contextRef="#ctx0" brushRef="#br1" timeOffset="32855.6225">2109 1841 0,'0'-25'46,"25"25"-30,-1 0 0,0 0 15,0 0-15,0 0-16,1 0 15</inkml:trace>
          <inkml:trace contextRef="#ctx0" brushRef="#br1" timeOffset="31069.0639">1940 1550 0,'-24'0'172,"0"25"-140,0-25-32,-1 24 31,1 0-16,0-24 1,24 24-16,0 0 16,-24-24-1,24 24-15,-24-24 16,24 25-16,-25-25 16,25 24-16,0 0 15,-24-24 1,24 24-16,0 0 15,0 1 1,0-1-16,0 0 16,0 0-1,0 0-15,0 1 16,0-1-16,0 0 16,24 0-16,1 0 15,-1-24 1,-24 25-16,24-25 15,-24 24-15,24-24 16,0 0-16,1 0 16,-1 0 15</inkml:trace>
          <inkml:trace contextRef="#ctx0" brushRef="#br1" timeOffset="33529.4006">2472 1889 0,'0'24'62,"0"0"-62,0 1 16,0-1-16,0 0 16,0 0-16,0 0 15,0 1 1,0-1 0,25-24-1,-1 0 1,0-24-16,-24-1 15,24 1-15,0 0 16,-24 0 0,0 0-16,0-1 0,0 1 15,0 0-15,-24 0 16,0 24 0,24-24-16,-24 24 15,0 0 1,-1 0-1,25 24 1</inkml:trace>
          <inkml:trace contextRef="#ctx0" brushRef="#br1" timeOffset="34243.1789">2763 1913 0,'24'-24'46,"-24"0"1,24 24-31,-24 24 15,24 0-15,-24 0-16,0 1 15,0-1 1,24 0-16,-24 0 16,0-48 62,0 0-63,0 0-15,0-1 16,25 25-16,-25-24 16,24 0-16,0 0 15,0 24 1,-24-24 0,24 24-16,1 0 15</inkml:trace>
        </inkml:traceGroup>
        <inkml:traceGroup>
          <inkml:annotationXML>
            <emma:emma xmlns:emma="http://www.w3.org/2003/04/emma" version="1.0">
              <emma:interpretation id="{7796E1EB-318C-4335-9243-E6D70A8C6877}" emma:medium="tactile" emma:mode="ink">
                <msink:context xmlns:msink="http://schemas.microsoft.com/ink/2010/main" type="inkWord" rotatedBoundingBox="14684,7788 16933,7789 16932,8370 14683,836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37343.3143">4190 1816 0,'-24'-24'63,"48"24"15,0 0-62,0 0-1,0 0-15,1 0 16,23 0-16,-24 0 16,-24-24-1</inkml:trace>
          <inkml:trace contextRef="#ctx0" brushRef="#br1" timeOffset="36959.5206">4262 1550 0,'0'25'94,"0"23"-94,0-24 16,0 24-16,0 1 15,0-25-15,0 24 16,0 1-16,0-25 16,0 0-16,0 25 15,0-25 1,0 0-16,25 0 16,-25 0-1,24-24-15,0 25 16,0-25 15,0 0 16,-24-25-31</inkml:trace>
          <inkml:trace contextRef="#ctx0" brushRef="#br1" timeOffset="36204.076">4045 1550 0,'24'0'62,"-48"0"-15,0 0-31,-1 0-1,1 25 1,0-25-16,0 0 16,0 24-16,-1 0 15,1 0 1,0 0 0,24 0-1,0 1 1,0-1-16,0 0 15,0 0 1,24 0 0,-24 1-1,24-25-15,1 24 16,-1-24 0,0 0-16,0 0 15,0 0-15,1 0 16,-1 0-16,0 0 15,-24 24-15,24-24 32,-24 24-17,0 0 48,0 1-48,0-1-15,-24 0 16,0 0 0,0 0-16,-1 1 15,1-25 1,0 0 0,0 0-16,0 0 15,-1 0-15,1-25 16,0 1-16,0 24 15,24-24-15,-24 24 16</inkml:trace>
          <inkml:trace contextRef="#ctx0" brushRef="#br1" timeOffset="38212.5655">4674 1865 0,'-25'0'94,"1"24"-94,0-24 16,24 24-16,-24 0 15,24 1-15,-24-1 16,24 0-1,0 0-15,0 0 16,24-24 15,0 0-31,0 0 16,0 0-16,1 0 16,-1-24-16,0 24 15,0-24-15,0 0 16,-24 0-16,25-1 0,-25 1 31,0 0-31,0 0 16,0 48 46,-25-24-62,25 24 16,0 0-16,0 1 15,0-1-15,0 0 16,0 0 0,25 25-1,-1-49 1,0 0 0</inkml:trace>
          <inkml:trace contextRef="#ctx0" brushRef="#br1" timeOffset="38849.1245">4916 1937 0,'24'0'62,"-24"-24"-62,24 24 16,-24-24-1,24 24-15,0-24 16,1 24 31,-25 24-32,0 0 1,0 0-16,0 1 16,0 23 15,0-24-31,0-48 62,0 0-46,0 0 0,24 24-16,-24-25 15,24 25-15,-24-24 16,24 0 0,-24 0-16</inkml:trace>
          <inkml:trace contextRef="#ctx0" brushRef="#br1" timeOffset="39726.9966">5157 1792 0,'25'0'62,"-1"0"-46,0 0 0,0 0-16,0 0 15</inkml:trace>
          <inkml:trace contextRef="#ctx0" brushRef="#br1" timeOffset="39428.495">5254 1502 0,'24'24'47,"-24"0"-32,0 1-15,0 23 0,0-24 16,0 0-16,0 25 15,0-1-15,0-24 16,0 25-16,0-25 0,0 0 16,0 24-1,0-23-15,0-1 16,0 0 0,25-24 15,-1 0-16,0 0 1,0-24 0</inkml:trace>
          <inkml:trace contextRef="#ctx0" brushRef="#br1" timeOffset="40343.2369">5545 1865 0,'24'24'47,"0"-24"-32,0-24-15,0 24 16,0-24-16,-24-1 15,25 25 1,-50-24 15,-23 24-15,24 0-16,0 24 16,0-24-16,-1 25 0,25-1 15,-24 0-15,24 0 16,0 0-1,0 1 1,0-1-16,0 0 16,24 0-1,1-24 1,-1 0-16,0 0 16</inkml:trace>
          <inkml:trace contextRef="#ctx0" brushRef="#br1" timeOffset="40905.6176">5811 1865 0,'48'-49'47,"-24"49"-16,0 25 1,-24-1-17,0 0-15,25 0 16,-25 0 0,0 1-1,0-1 1,0-48 31,0-1-32,24 1 1,-24 0-16,24 0 16,0 0-16,-24-1 15,24 25-15,-24-24 16,-24 24 15</inkml:trace>
        </inkml:traceGroup>
        <inkml:traceGroup>
          <inkml:annotationXML>
            <emma:emma xmlns:emma="http://www.w3.org/2003/04/emma" version="1.0">
              <emma:interpretation id="{19F63859-3B69-4862-AD95-22DF367B80C5}" emma:medium="tactile" emma:mode="ink">
                <msink:context xmlns:msink="http://schemas.microsoft.com/ink/2010/main" type="inkWord" rotatedBoundingBox="16891,7938 17639,7698 17833,8306 17085,8545"/>
              </emma:interpretation>
              <emma:one-of disjunction-type="recognition" id="oneOf5">
                <emma:interpretation id="interp5" emma:lang="" emma:confidence="0">
                  <emma:literal>s)</emma:literal>
                </emma:interpretation>
                <emma:interpretation id="interp6" emma:lang="" emma:confidence="0">
                  <emma:literal>S )</emma:literal>
                </emma:interpretation>
                <emma:interpretation id="interp7" emma:lang="" emma:confidence="0">
                  <emma:literal>s )</emma:literal>
                </emma:interpretation>
                <emma:interpretation id="interp8" emma:lang="" emma:confidence="0">
                  <emma:literal>5 )</emma:literal>
                </emma:interpretation>
                <emma:interpretation id="interp9" emma:lang="" emma:confidence="0">
                  <emma:literal>4 )</emma:literal>
                </emma:interpretation>
              </emma:one-of>
            </emma:emma>
          </inkml:annotationXML>
          <inkml:trace contextRef="#ctx0" brushRef="#br1" timeOffset="41796.7962">6319 1744 0,'0'-24'47,"-25"24"0,1 0-32,24 24-15,-24-24 16,0 0-16,24 24 0,-24-24 16,24 24-1,-25 0-15,25 1 31,0-1-31,25 0 32,-1-24-17,0 0-15,0 0 16,0 24-16,1-24 16,-25 24 15,24-24-16,-24 25 32,0-1 16,0 0-48,-24-24 1,24 24-16,-49 0 31,25-24-15,0 0 0,0 0-16,-1-24 15,1 24 1,24-24-16,-24 24 0,0 0 15</inkml:trace>
          <inkml:trace contextRef="#ctx0" brushRef="#br1" timeOffset="42599.0913">6681 1429 0,'25'49'47,"-1"-49"-32,-24 24-15,24 0 16,-24 0-16,24 1 16,-24-1-16,24 0 15,-24 0-15,0 24 16,25-23-16,-25-1 16,0 24-16,0-24 0,0 1 15,0 23 1,0-24-16,0 0 0,-25 1 15,1 23-15,24-24 16,-24-24-16,24 24 16,-24-24-16,24 25 15,-24-25 1,24-25 15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D7512D96-1EC5-4707-BC30-9A3491256C30}" emma:medium="tactile" emma:mode="ink">
          <msink:context xmlns:msink="http://schemas.microsoft.com/ink/2010/main" type="writingRegion" rotatedBoundingBox="10163,2103 15627,2143 15621,2952 10157,2912"/>
        </emma:interpretation>
      </emma:emma>
    </inkml:annotationXML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6:02.36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C55A11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70AD47"/>
      <inkml:brushProperty name="fitToCurve" value="1"/>
    </inkml:brush>
    <inkml:brush xml:id="br3">
      <inkml:brushProperty name="width" value="0.05292" units="cm"/>
      <inkml:brushProperty name="height" value="0.05292" units="cm"/>
      <inkml:brushProperty name="color" value="#0070C0"/>
      <inkml:brushProperty name="fitToCurve" value="1"/>
    </inkml:brush>
    <inkml:brush xml:id="br4">
      <inkml:brushProperty name="width" value="0.07938" units="cm"/>
      <inkml:brushProperty name="height" value="0.07938" units="cm"/>
      <inkml:brushProperty name="color" value="#C00000"/>
      <inkml:brushProperty name="fitToCurve" value="1"/>
    </inkml:brush>
    <inkml:brush xml:id="br5">
      <inkml:brushProperty name="width" value="0.05292" units="cm"/>
      <inkml:brushProperty name="height" value="0.05292" units="cm"/>
      <inkml:brushProperty name="color" value="#7B7B7B"/>
      <inkml:brushProperty name="fitToCurve" value="1"/>
    </inkml:brush>
  </inkml:definitions>
  <inkml:traceGroup>
    <inkml:annotationXML>
      <emma:emma xmlns:emma="http://www.w3.org/2003/04/emma" version="1.0">
        <emma:interpretation id="{202EA63A-B4EF-4252-BDF2-B16E442E2ECC}" emma:medium="tactile" emma:mode="ink">
          <msink:context xmlns:msink="http://schemas.microsoft.com/ink/2010/main" type="writingRegion" rotatedBoundingBox="8012,2087 15627,2143 15595,6562 7980,6506"/>
        </emma:interpretation>
      </emma:emma>
    </inkml:annotationXML>
    <inkml:traceGroup>
      <inkml:annotationXML>
        <emma:emma xmlns:emma="http://www.w3.org/2003/04/emma" version="1.0">
          <emma:interpretation id="{C8832E3D-2D53-462D-B137-5957A5D28C1A}" emma:medium="tactile" emma:mode="ink">
            <msink:context xmlns:msink="http://schemas.microsoft.com/ink/2010/main" type="paragraph" rotatedBoundingBox="10163,2103 15627,2143 15621,2952 10157,29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1059A15-5FBA-4563-A1B1-B7B98ECF4883}" emma:medium="tactile" emma:mode="ink">
              <msink:context xmlns:msink="http://schemas.microsoft.com/ink/2010/main" type="line" rotatedBoundingBox="10163,2103 15627,2143 15621,2952 10157,2912"/>
            </emma:interpretation>
          </emma:emma>
        </inkml:annotationXML>
        <inkml:traceGroup>
          <inkml:annotationXML>
            <emma:emma xmlns:emma="http://www.w3.org/2003/04/emma" version="1.0">
              <emma:interpretation id="{6D5BF988-AEBF-433F-B837-2175629963C4}" emma:medium="tactile" emma:mode="ink">
                <msink:context xmlns:msink="http://schemas.microsoft.com/ink/2010/main" type="inkWord" rotatedBoundingBox="10163,2103 13017,2124 13012,2808 10158,2787"/>
              </emma:interpretation>
            </emma:emma>
          </inkml:annotationXML>
          <inkml:trace contextRef="#ctx0" brushRef="#br0">52 24 0,'25'-24'47,"-25"48"15,0 1-62,0 23 16,0 0-16,0 1 16,-25-1-16,25 25 0,-24-25 15,24 0 1,-24 1-16,24-25 0,0 24 15,0-23 1,0-1 0,0 0 46,24-24-15,0 0-31,1 0-16,-1 0 15,0 0-15,0 0 16,0 0 0,1 0-16,-1 0 15,0 0-15,0 0 16,0 0-1,-24-24-15</inkml:trace>
          <inkml:trace contextRef="#ctx0" brushRef="#br0" timeOffset="899.9063">488 411 0,'24'0'78,"0"-24"-47,0 24-15,1 0 0,-1 0-1,-24-24-15,0 0 47,0 0-31,0-1-16,0 1 15,-24 0 1,-1 24 0,1 0-1,0 0 1,24 24 0,-24-24-16,24 24 15,-24-24-15,24 25 16,-25-1-1,25 0 1,0 0-16,0 0 16,0 1-16,-24-1 15,24 0-15,0 0 16,0 0-16,0 1 16,0-1-16,24 0 15,1 0 1,-1-24-1,0 0 1,0 0 0</inkml:trace>
          <inkml:trace contextRef="#ctx0" brushRef="#br0" timeOffset="1830.3059">826 363 0,'-24'0'125,"24"24"-125,0 0 15,-24-24-15,0 25 16,0-1-16,24 0 16,-24 0-16,24 0 0,0 1 15,-25-25-15,25 24 16,0 0-1,25-24 1,-1 0 0,0 0-1,0-24-15,0 24 16,0-24-16,1-1 16,-25 1-16,0 0 0,24 0 15,-24 0 1,0 48 109,0 0-110,0 0 1,0 0-16,0 1 16,0-1-16,0 0 15,0 0 1,24-24 0,0 0-1</inkml:trace>
          <inkml:trace contextRef="#ctx0" brushRef="#br0" timeOffset="2572.8407">1044 484 0,'49'-24'47,"-25"24"-1,-24 24 33,0 0-79,0 0 15,0 1-15,0-1 16,0 0-1,0 0-15,0-48 79,24 0-64,-24 0 16,0-1-15,0 1 0,24 24-16,-24-24 0,0 0 0,24 24 15,-24-24-15,25 24 16,-25-25 0</inkml:trace>
          <inkml:trace contextRef="#ctx0" brushRef="#br0" timeOffset="3330.6445">1407 411 0,'0'25'79,"0"-1"-79,0 0 15,0 0-15,0 0 16,0 1-1,0-1-15,0 0 16,0 0 0,0-48 46,24 0-62,-24 0 16,24-1-16,1 1 0,-1 0 15,-24 0 1,24 24 0,-24-24-1,24 24 1,0 0 31,-24 24-47,0 0 15,25 0 1,-25 0 0,0 1-16,0-1 15,0 0 1,0 0 0</inkml:trace>
          <inkml:trace contextRef="#ctx0" brushRef="#br0" timeOffset="4080.0958">1939 387 0,'-24'24'78,"0"1"-63,0-25-15,24 24 0,-25-24 16,25 24 0,-24-24-16,24 24 0,0 0 15,-24-24-15,24 25 16,0-1-16,0 0 31,24-24-15,0 0-1,1 0 1,-25-24-16,24 24 16,-24-24-16,24-1 15,-24 1-15,24 0 16,-24 0-16,24 24 15,-24-24-15,0-1 16,0 74 93,0 23-77,0-47-32,0-1 0,0 0 15,0 0 1,25 0 0</inkml:trace>
          <inkml:trace contextRef="#ctx0" brushRef="#br0" timeOffset="4920.9429">2230 73 0,'24'0'47,"-24"24"-16,0 0-31,-24 25 16,24-25-16,-25 24 16,25-24-16,0 25 0,-24-25 15,24 24-15,0 1 16,0-25-1,0 0-15,0 0 16,0 0 0,24-24 15,1-24-15,-1 0-16,0 24 15,0-24-15,0 24 16,-24-24-16,24 24 31,-24 24 32,0 0-32,25-24-31,-25 24 15,0 0 1,0 1 0,-25-25-1,25 24 1,-24-24-16,0 0 0,-24 24 16,24-24-1,-1 0 1,25-24-1,0 0 1,0-1-16,0 1 16</inkml:trace>
          <inkml:trace contextRef="#ctx0" brushRef="#br0" timeOffset="5483.242">2520 97 0,'0'24'47,"0"0"-32,0 25-15,0-25 0,0 24 16,0-24-1,0 25-15,0-25 0,0 24 16,0-23-16,0 23 16,0-24-16,0 25 15,0-25-15,0 0 16,0 0-16,0 0 16,-24 1-1,24-1 1</inkml:trace>
          <inkml:trace contextRef="#ctx0" brushRef="#br0" timeOffset="6052.0902">2665 460 0,'121'24'62,"-97"-24"-62,0-24 16,0 24 0,-24-24-16,0-1 31,0 1 0,-24 24-15,0-24-1,0 24-15,0 0 16,0 0 0,24 24-1,-25-24-15,25 24 16,-24 1 0,24-1-16,-24 24 0,24-24 15,0 1-15,0-1 16,0 48-1,24-47 1,0-1 0,1-24-16,-1 0 15,0 0-15,0-24 16,0 24-16,-24-25 0</inkml:trace>
        </inkml:traceGroup>
        <inkml:traceGroup>
          <inkml:annotationXML>
            <emma:emma xmlns:emma="http://www.w3.org/2003/04/emma" version="1.0">
              <emma:interpretation id="{C2FCC0FF-441D-4507-8F04-6D03D33E2A6C}" emma:medium="tactile" emma:mode="ink">
                <msink:context xmlns:msink="http://schemas.microsoft.com/ink/2010/main" type="inkWord" rotatedBoundingBox="13792,2211 15627,2225 15621,2952 13787,29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7980.1916">3947 242 0,'0'-24'62,"-24"24"-15,0-24-31,-1 24-16,1 0 46,-48 24-30,48 0 0,24 0-1,-25-24-15,25 24 16,-24-24-16,24 25 16,0-1-16,0 0 0,0 0 15,0 0 1,0 1-16,0-1 15,24-24 1,-24 24-16,25-24 16,-1 24-16,0-24 15,-24 24 1,24-24-16,0 25 31,-24-1 0,0 0 1,0 0-1,0 0-31,-24-24 16,24 25-1,-24-25-15,0 0 16,0 0-1,-1 0 1,1 0-16,0 0 16,0-25-1,24 1 1,-24 24 0</inkml:trace>
          <inkml:trace contextRef="#ctx0" brushRef="#br0" timeOffset="8573.9986">4092 290 0,'0'25'109,"0"-1"-109,0 0 16,0 0-16,0 0 15,0 1-15,0 23 16,0-24-16,0 0 15,0 1-15,0 23 16,0-24-16,0 0 16,0 1-16,0-1 15</inkml:trace>
          <inkml:trace contextRef="#ctx0" brushRef="#br0" timeOffset="9112.8899">4334 315 0,'-24'24'47,"0"0"-31,0 0-16,-1-24 15,1 24-15,0 1 16,24-1 62,0 0-47,0 0-15,24-24 0,-24 24-16,0 1 15,24-25-15,-24 24 16,0 0-16,25 0 16,-25 0-1</inkml:trace>
          <inkml:trace contextRef="#ctx0" brushRef="#br0" timeOffset="10177.3184">4721 266 0,'0'24'47,"0"1"-31,0 23-1,0-24-15,-24 25 0,24-25 16,0 24-16,-24-24 16,24 25-16,0-25 15,0 0-15,0 0 16,0 1-1,0-1 17,24-24-17</inkml:trace>
          <inkml:trace contextRef="#ctx0" brushRef="#br0" timeOffset="10717.8931">4987 218 0,'0'24'47,"0"0"-47,-24 0 16,24 25-1,-24-25-15,0 24 0,24 1 16,-25-25-16,25 24 15,0-23-15,-24 23 16,24-24-16,0 0 16,0 1-16,0-1 15,24-24 1,1 0 15</inkml:trace>
          <inkml:trace contextRef="#ctx0" brushRef="#br0" timeOffset="11992.6617">5253 774 0,'25'0'62,"-1"0"-46,-24 24 46,0 1-46,-24-25-1,-1 24 1,25-48 15,0-1-15,0 1 15</inkml:trace>
          <inkml:trace contextRef="#ctx0" brushRef="#br0" timeOffset="11427.1426">5471 121 0,'0'24'47,"-24"1"-47,24 23 15,-24-24-15,24 0 16,-25 25-16,25-25 15,-24 24-15,24-24 0,-24 1 16,24-1-16,0 0 16,-24 0-16,24 0 15,-24-24 1</inkml:trace>
        </inkml:traceGroup>
        <inkml:traceGroup>
          <inkml:annotationXML>
            <emma:emma xmlns:emma="http://www.w3.org/2003/04/emma" version="1.0">
              <emma:interpretation id="{02DCE745-F8AE-4157-93BC-8F80651E1966}" emma:medium="tactile" emma:mode="ink">
                <msink:context xmlns:msink="http://schemas.microsoft.com/ink/2010/main" type="inkWord" rotatedBoundingBox="14662,2345 14709,2346 14706,2806 14658,2805"/>
              </emma:interpretation>
            </emma:emma>
          </inkml:annotationXML>
          <inkml:trace contextRef="#ctx0" brushRef="#br0" timeOffset="19094.7521">4528 460 0,'24'0'47,"-24"24"93,-24-24-140,24 24 16,0 0 0,0 1 15,0-1-15,0 0-1,0 0 1,0 0-1,-25-24 1,25 25-16,0-1 31</inkml:trace>
          <inkml:trace contextRef="#ctx0" brushRef="#br0" timeOffset="20095.8979">4528 242 0,'24'0'62,"-24"24"1,0 0 187</inkml:trace>
        </inkml:traceGroup>
      </inkml:traceGroup>
    </inkml:traceGroup>
    <inkml:traceGroup>
      <inkml:annotationXML>
        <emma:emma xmlns:emma="http://www.w3.org/2003/04/emma" version="1.0">
          <emma:interpretation id="{666DEA7A-778F-47BB-970C-044E71E4692C}" emma:medium="tactile" emma:mode="ink">
            <msink:context xmlns:msink="http://schemas.microsoft.com/ink/2010/main" type="paragraph" rotatedBoundingBox="8695,4069 10622,3969 10651,4512 8723,46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ADD104-F70F-4BDC-926D-E0D527CA0BEE}" emma:medium="tactile" emma:mode="ink">
              <msink:context xmlns:msink="http://schemas.microsoft.com/ink/2010/main" type="line" rotatedBoundingBox="8695,4069 10622,3969 10651,4512 8723,4613"/>
            </emma:interpretation>
          </emma:emma>
        </inkml:annotationXML>
        <inkml:traceGroup>
          <inkml:annotationXML>
            <emma:emma xmlns:emma="http://www.w3.org/2003/04/emma" version="1.0">
              <emma:interpretation id="{025F5A49-C909-4CB9-85FF-C06483446285}" emma:medium="tactile" emma:mode="ink">
                <msink:context xmlns:msink="http://schemas.microsoft.com/ink/2010/main" type="inkWord" rotatedBoundingBox="8695,4069 10622,3969 10651,4512 8723,461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573510.6641">-1375 2008 0,'73'73'63,"-73"-49"-63,24-24 15,-24 24-15,24-24 16</inkml:trace>
          <inkml:trace contextRef="#ctx0" brushRef="#br1" timeOffset="573107.6513">-1423 2226 0,'-24'0'63,"48"0"30,0 0-77,0 24-16,0-24 16,1 24-16,-1-24 0,-24 24 15,24-24-15,0 0 16</inkml:trace>
          <inkml:trace contextRef="#ctx0" brushRef="#br1" timeOffset="573952.8761">-1181 1960 0,'24'0'46,"0"24"-30,-24 0 0,0 0-16,0 0 15,0 1 1,0-1-16,0 0 16,0 0-1</inkml:trace>
          <inkml:trace contextRef="#ctx0" brushRef="#br1" timeOffset="575133.426">-698 2105 0,'-48'97'47,"24"-73"-31,0 0-1,24 0 1</inkml:trace>
          <inkml:trace contextRef="#ctx0" brushRef="#br1" timeOffset="574749.8351">-818 2008 0,'0'48'47,"-25"-48"-32,25 25-15,0-1 16,-24-24 0,24 24-16,0 0 15,0 0 1,-24-24-1</inkml:trace>
          <inkml:trace contextRef="#ctx0" brushRef="#br1" timeOffset="574367.7063">-939 1960 0,'0'24'47,"0"0"-32,0 0 1,-25 0 0,25 1-1,0-1 1</inkml:trace>
          <inkml:trace contextRef="#ctx0" brushRef="#br2" timeOffset="602476.2182">-480 2419 0,'-24'0'63,"24"-24"218,0 0-250,0 0 0,0-1 1,0 1-17,24 24-15,-24-24 31,0 0 1,0 0-1,24 24-15,-24-24-1,0-1 32,25 25-47,-25-24 31,24 0-15,-24 0 31,24 24-32,-24-24 1,24 24 0,-24-25-1,24 25 1,-24-24 0,25 24-16,-1-24 31,0 0-16,0 24 17,0 0 15,-24-24-47,24 24 15,1 0 1,-25-25 15,24 25-31,0 0 31,0 0 1,0 0-17,1 0 16,-25 25-31,24-25 32,-24 24-17,24-24 1,0 24 0,0 0 15,-24 0-31,25 1 15,-1-1 1,-24 0 0,24-24-1,-24 24 1,24 0 0,0 1 15,-24-1-16,25 0 1,-1-24 15,-24 24-15,24-24-16,-24 24 16,24-24-1,-24 24-15,0 1 31,0-1-15,24-24 0,-24 24-1,0 0 17</inkml:trace>
          <inkml:trace contextRef="#ctx0" brushRef="#br2" timeOffset="617011.2099">52 1984 0,'25'0'266,"-1"0"-235,0 0-15,0 0 0,0 24-16,1-24 15,-25 24 1,24-24-16,0 24 15,0 1 1,0-1 0,0-24-16,-24 24 15,25 0-15,-1-24 16,0 24-16,0 1 16,0-25-16,-24 24 15,25 0-15,-1 0 16,-24 0-1,0 0 1</inkml:trace>
          <inkml:trace contextRef="#ctx0" brushRef="#br2" timeOffset="618398.5558">-20 1960 0,'48'-49'47,"-24"25"-31,1 24-1,-1 0 17,0 0-17,0 0-15,0 0 16,1 0-16,-1 0 15,0 0-15,0 24 16,0-24-16,0 0 16</inkml:trace>
          <inkml:trace contextRef="#ctx0" brushRef="#br2" timeOffset="617639.9623">173 2081 0,'73'72'62,"-49"-48"-62,-24 1 16,24-25-16,-24 24 16,24-24-16,-24 24 15,25-24-15,-25 24 16,24 0-1,-24 0-15,24-24 16</inkml:trace>
          <inkml:trace contextRef="#ctx0" brushRef="#br2" timeOffset="619859.3751">-456 2129 0,'-24'0'172,"0"0"-156,0 0 15,24 24-31,-24-24 31,24 24-15,-25-24 15,25 25-31,0-1 16,-24-24 0,24 24-16,0 0 31</inkml:trace>
          <inkml:trace contextRef="#ctx0" brushRef="#br2" timeOffset="621077.0407">-214 1960 0,'-96'0'47,"71"0"-47,1 0 16,0 0-1,0 0 1,24-25-16,-24 25 16,-1 0-16,1 0 15,0 0 1,0 0 15,-25 25 0,25 47 16,0-48-31,24 1 0</inkml:trace>
          <inkml:trace contextRef="#ctx0" brushRef="#br2" timeOffset="620475.9997">-310 2008 0,'-25'0'125,"1"0"-109,0 0-16,0 0 0,24 24 16,-24-24-16,-1 0 15,25 24 1,-24-24-1,0 0 1,24 25 0,-24-25-1,0 24 1,-1-24 0,25 24-1</inkml:trace>
          <inkml:trace contextRef="#ctx0" brushRef="#br2" timeOffset="621638.7027">-335 2129 0,'-48'24'47,"24"-24"-31,24 24-16,-24-24 0,24 25 15,-25-1 1,1 0 0,24 0-16,-24-24 31,24 24-16</inkml:trace>
          <inkml:trace contextRef="#ctx0" brushRef="#br2" timeOffset="622177.0348">-504 2226 0,'-24'48'47,"24"-24"-32,-24 0 1,24 1-16,0-1 15,-25-24-15,25 24 16,0 0 0,0 0 15,-24-24-31</inkml:trace>
          <inkml:trace contextRef="#ctx0" brushRef="#br3" timeOffset="644774.3797">-1181 2395 0,'0'24'62,"-25"-24"235,25-24 125,25 24-391,-1 0 63,-48 0 15,-1 0-62,50 0 141,-50 0 15,50 0-94,-1 0-78,-48 0 94,-1 0-109,50 0 140,-50 0-31,25-24-62,25 24-1,-1 0-46,-48 0 78,-1 0-32</inkml:trace>
          <inkml:trace contextRef="#ctx0" brushRef="#br3" timeOffset="646875.5769">-915 2419 0,'0'-24'235,"-24"24"-126,-1 0-93,1 0 15,48 0 78,1 0-62,-1 0 16,-48 0 46,-1 0-93,50 0 140,-50 0-78</inkml:trace>
          <inkml:trace contextRef="#ctx0" brushRef="#br1" timeOffset="657045.3604">-286 2347 0,'24'0'266,"0"0"-235,0 0-15,0 0-1,-48 0 110,0 0-93,0 0-1,0 0 0,48 0 110,0 0-126,0 0-15,-48 0 141,0 0-125,0 0 15</inkml:trace>
          <inkml:trace contextRef="#ctx0" brushRef="#br1" timeOffset="659137.8025">-20 2347 0,'24'0'141,"0"0"-94,-48 0 46,0 0-77,48 0 125,0 0-126,-24-25 1,24 25 0,-24-24 15,-24 24 16,0 24-32,48-24 126,-24 25-32,24-25 48,-48 0-48,0 0-78,48 0 47,0 0-46</inkml:trace>
          <inkml:trace contextRef="#ctx0" brushRef="#br1" timeOffset="660750.0003">-262 2347 0,'24'0'234,"-24"24"-203,-24-24 16,48 0 16,0 0-48,0 0 16,-48 0 94,0 0-93,24-24-1,24 24 47,-48 0 16</inkml:trace>
          <inkml:trace contextRef="#ctx0" brushRef="#br1" timeOffset="571998.0819">-1423 2443 0,'0'-24'500,"24"24"-500,-24-24 31,0 0 0,0 0 0,24-1 1,-24 1-1,0 0 0,24 24-15,-24-24-1,0 0 17,25 24-1,-25-24-31,0-1 31,24 25-15,-24-24 15,24 24-15,-24-24 15,24 24-15,-24-24 15,24 24-16,-24-24 32,24 24-47,1 0 32,-25-25 46,24 25-63,0 0 48,0 0-32,0 0 16,1 0-16,-25 25 16,24-25-47,0 0 47,-24 24-16,24-24-31,0 0 31,-24 24-15,25-24 0,-25 24 15,24-24-15,0 24 15,0-24 16,-24 25-32,24-25 17,-24 24-17,25-24 1,-25 24-1,24 0 1,0-24 15,-24 24-15,24-24 0,-24 24-1,24-24 1,-24 25-1,24-1 17,-24 0-1</inkml:trace>
        </inkml:traceGroup>
      </inkml:traceGroup>
    </inkml:traceGroup>
    <inkml:traceGroup>
      <inkml:annotationXML>
        <emma:emma xmlns:emma="http://www.w3.org/2003/04/emma" version="1.0">
          <emma:interpretation id="{E926D206-4FB9-4A13-AFA9-42A79B06455E}" emma:medium="tactile" emma:mode="ink">
            <msink:context xmlns:msink="http://schemas.microsoft.com/ink/2010/main" type="paragraph" rotatedBoundingBox="8965,4914 10359,4958 10343,5454 8949,54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B73E8C-A54B-4E76-A33F-5E8829661CF5}" emma:medium="tactile" emma:mode="ink">
              <msink:context xmlns:msink="http://schemas.microsoft.com/ink/2010/main" type="line" rotatedBoundingBox="8965,4914 10359,4958 10343,5454 8949,5410">
                <msink:destinationLink direction="with" ref="{CD1C33AA-0A27-42B2-BFFD-1A5A2BCE6C6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A0F327D-B8EC-4E66-A6F3-4FA3092E2093}" emma:medium="tactile" emma:mode="ink">
                <msink:context xmlns:msink="http://schemas.microsoft.com/ink/2010/main" type="inkWord" rotatedBoundingBox="8965,4914 10359,4958 10343,5454 8949,5410">
                  <msink:destinationLink direction="with" ref="{E033F29F-D00F-44F5-83D9-9A9C8C5D8C12}"/>
                  <msink:destinationLink direction="with" ref="{9D8B43C9-BF29-47CB-A8E0-9AF4B2F9A698}"/>
                </msink:context>
              </emma:interpretation>
            </emma:emma>
          </inkml:annotationXML>
          <inkml:trace contextRef="#ctx0" brushRef="#br4" timeOffset="685753.0815">-1181 2879 0,'0'24'266,"0"0"-266,0 0 15,0 1 1,0-1 0,0 0-1,0 0-15,0 0 16,0 1 0,0-1-16,0 0 15,0 0 1,0 0-1,0 1 1,0-1 0,0 0-1,0 0 63,-25-24-62</inkml:trace>
          <inkml:trace contextRef="#ctx0" brushRef="#br4" timeOffset="686872.4429">-1157 2855 0,'0'-25'47,"24"25"-16,0 0 16,0 0-32,1 0 1,-1 0-16,0 0 31,0 25-15,0-25 15,-24 24-15,0 0 15,25 0-15,-25 0 15,0 1 0,0-1 0,-25-24 1,25 24-32,-24-24 31,0 0 0,24 24-15,-48-24 31,23 0-16</inkml:trace>
          <inkml:trace contextRef="#ctx0" brushRef="#br4" timeOffset="690949.8055">-891 3097 0,'24'0'125,"-24"-25"-110,-24 25 157,24 25-156,-24-25-1,24 24 17,-24-24-17,24 24 1,-25-24-16,25 24 16,0 0-1,0 1 1,0-1-1,0 0-15,0 0 16,0 0 15,25-24-15,-1 0 0,0 0 15,-24-24-31,24 24 15,-24-24 1,0 0 0,0 0-1,0-1 1,0 1 0,0 0-1,24 24 16,-24-24-15,0 48 156,0 0-156,25-24-16,-25 24 15,0 1-15,0-1 16,24 0 15,0-24-15,0 0-1,0 0 1,0 0 0</inkml:trace>
          <inkml:trace contextRef="#ctx0" brushRef="#br4" timeOffset="692114.3424">-601 2855 0,'0'-25'63,"24"25"15</inkml:trace>
          <inkml:trace contextRef="#ctx0" brushRef="#br4" timeOffset="691655.5989">-601 3048 0,'0'24'110,"0"1"-95,0-1 1,0 0 0,0 0-1,0 0 1</inkml:trace>
          <inkml:trace contextRef="#ctx0" brushRef="#br4" timeOffset="693170.4323">-407 3121 0,'0'-24'47,"24"24"-15,-24-25-32,24 25 31,0 0 31,1 0-30,-1 0-1,-24 25 0,24-1-15,-24 73 31,0-73-47,0 0 0,0 0 15,0 0 16,0-48 1,0 0-17,0 0-15,0-25 16,0 25-16,0-24 0,24 24 16,-24-1-1,24 25-15,-24-24 0,24 24 47,1 0-31</inkml:trace>
          <inkml:trace contextRef="#ctx0" brushRef="#br4" timeOffset="693919.8079">-20 3048 0,'24'0'94,"0"0"-94,25-24 15,-25 24-15,0 0 16,0 0-16,0 0 16,1 0-1,-25-24 1</inkml:trace>
        </inkml:traceGroup>
      </inkml:traceGroup>
    </inkml:traceGroup>
    <inkml:traceGroup>
      <inkml:annotationXML>
        <emma:emma xmlns:emma="http://www.w3.org/2003/04/emma" version="1.0">
          <emma:interpretation id="{318CE1EE-B858-429E-B361-8D5001293574}" emma:medium="tactile" emma:mode="ink">
            <msink:context xmlns:msink="http://schemas.microsoft.com/ink/2010/main" type="paragraph" rotatedBoundingBox="9027,4699 8359,6621 7866,6449 8534,45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E1C9A9-F078-40A7-A75B-6B563A639263}" emma:medium="tactile" emma:mode="ink">
              <msink:context xmlns:msink="http://schemas.microsoft.com/ink/2010/main" type="line" rotatedBoundingBox="9027,4699 8359,6621 7866,6449 8534,4528"/>
            </emma:interpretation>
          </emma:emma>
        </inkml:annotationXML>
        <inkml:traceGroup>
          <inkml:annotationXML>
            <emma:emma xmlns:emma="http://www.w3.org/2003/04/emma" version="1.0">
              <emma:interpretation id="{BA800FF0-287E-4261-9E4C-5F62EA314332}" emma:medium="tactile" emma:mode="ink">
                <msink:context xmlns:msink="http://schemas.microsoft.com/ink/2010/main" type="inkWord" rotatedBoundingBox="8474,6291 8403,6494 8217,6430 8288,6226">
                  <msink:destinationLink direction="with" ref="{BD22C97F-DC02-4B6F-AD9C-73F8FFE0441D}"/>
                  <msink:destinationLink direction="from" ref="{362D8207-6955-4B94-9360-CB1CEC8EBBBA}"/>
                  <msink:destinationLink direction="to" ref="{362D8207-6955-4B94-9360-CB1CEC8EBBBA}"/>
                  <msink:destinationLink direction="with" ref="{9D8B43C9-BF29-47CB-A8E0-9AF4B2F9A698}"/>
                </msink:context>
              </emma:interpretation>
              <emma:one-of disjunction-type="recognition" id="oneOf2"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Z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3</emma:literal>
                </emma:interpretation>
                <emma:interpretation id="interp6" emma:lang="" emma:confidence="0">
                  <emma:literal>a</emma:literal>
                </emma:interpretation>
              </emma:one-of>
            </emma:emma>
          </inkml:annotationXML>
          <inkml:trace contextRef="#ctx0" brushRef="#br4" timeOffset="729171.5566">-1931 4306 0,'24'-24'109,"0"24"-78,-24-24-31,24 24 16,1 0 15,-25 24 47,24 0-62,-24 0 0,0 0 15,24-24-15,-24 25-16,24-50 125,-24 1-110,0 0-15,24 0 0,-24 0 16,24 24-1,-24-24-15,0-1 0,25 25 16,-25-24 0</inkml:trace>
        </inkml:traceGroup>
        <inkml:traceGroup>
          <inkml:annotationXML>
            <emma:emma xmlns:emma="http://www.w3.org/2003/04/emma" version="1.0">
              <emma:interpretation id="{5B4DF6FF-0292-4083-B592-F5B0B1590285}" emma:medium="tactile" emma:mode="ink">
                <msink:context xmlns:msink="http://schemas.microsoft.com/ink/2010/main" type="inkWord" rotatedBoundingBox="8167,6184 8052,6514 7868,6450 7982,612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4" timeOffset="727355.8199">-2173 4040 0,'0'-24'62,"0"48"141,0 0-187,0 0 0,0 1-16,24-25 15,-24 24-15,0 0 16,0 0-16,0 0 0,0 1 15,0-1-15,0 0 16,0 0-16,0 0 16,0 0-16,0 1 15,24-25-15,-24 24 16,24-24 31</inkml:trace>
        </inkml:traceGroup>
        <inkml:traceGroup>
          <inkml:annotationXML>
            <emma:emma xmlns:emma="http://www.w3.org/2003/04/emma" version="1.0">
              <emma:interpretation id="{958E5B9A-3374-4102-B476-08D72625E9E8}" emma:medium="tactile" emma:mode="ink">
                <msink:context xmlns:msink="http://schemas.microsoft.com/ink/2010/main" type="inkWord" rotatedBoundingBox="8329,6074 8230,6358 7934,6255 8033,5971"/>
              </emma:interpretation>
              <emma:one-of disjunction-type="recognition" id="oneOf4">
                <emma:interpretation id="interp8" emma:lang="" emma:confidence="0">
                  <emma:literal>J</emma:literal>
                </emma:interpretation>
                <emma:interpretation id="interp9" emma:lang="" emma:confidence="0">
                  <emma:literal>,</emma:literal>
                </emma:interpretation>
                <emma:interpretation id="interp10" emma:lang="" emma:confidence="0">
                  <emma:literal>W</emma:literal>
                </emma:interpretation>
                <emma:interpretation id="interp11" emma:lang="" emma:confidence="0">
                  <emma:literal>j</emma:literal>
                </emma:interpretation>
                <emma:interpretation id="interp12" emma:lang="" emma:confidence="0">
                  <emma:literal>v</emma:literal>
                </emma:interpretation>
              </emma:one-of>
            </emma:emma>
          </inkml:annotationXML>
          <inkml:trace contextRef="#ctx0" brushRef="#br4" timeOffset="728233.7771">-2149 3943 0,'48'0'78,"-23"0"-62,-1 0-16,0 0 16,0 0-16,0 0 15,1 0-15,-1 0 16,0 0 0,-24 24-16,24-24 15,-24 25 1,24-25-1,-24 24-15,0 0 32,0 0-17,-24-24 1,24 24-16,-24-24 16,24 25-16,-24-25 15,0 24-15,-1-24 16,1 0-1,0 24 1,0-24-16,0 0 16,-1 24-16,1-24 15</inkml:trace>
        </inkml:traceGroup>
        <inkml:traceGroup>
          <inkml:annotationXML>
            <emma:emma xmlns:emma="http://www.w3.org/2003/04/emma" version="1.0">
              <emma:interpretation id="{35102D6D-6281-42FE-8985-CD74E48B6498}" emma:medium="tactile" emma:mode="ink">
                <msink:context xmlns:msink="http://schemas.microsoft.com/ink/2010/main" type="inkWord" rotatedBoundingBox="8936,4668 8684,5394 8386,5290 8638,4564">
                  <msink:destinationLink direction="with" ref="{CD1C33AA-0A27-42B2-BFFD-1A5A2BCE6C6C}"/>
                </msink:context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5" timeOffset="554584.151">-1520 2468 0,'24'0'15,"-24"24"142,0 0-126,0 0-15,0 0-1,0 1 1,0-1-1,0 0 17,0 0-32,0 0 15,0 1 1,0-1 0,0 0-1,0 0-15,0 0 16,0 0-1,0 1 1,0-1 0,0 0-16,0 0 15,0 0 1,0 1 0,0-1-16,0 0 15,0 0-15,0 0 31,0 1-31,0-1 16,0 0 0,24-24-16,-24 24 15,0 0-15,0 1 16,0-1 0,0 0-1,0 0 16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2.2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BD22C97F-DC02-4B6F-AD9C-73F8FFE0441D}" emma:medium="tactile" emma:mode="ink">
          <msink:context xmlns:msink="http://schemas.microsoft.com/ink/2010/main" type="inkDrawing" rotatedBoundingBox="8627,6506 8655,6256 8820,6274 8792,6524" semanticType="callout" shapeName="Other">
            <msink:sourceLink direction="with" ref="{BA800FF0-287E-4261-9E4C-5F62EA314332}"/>
          </msink:context>
        </emma:interpretation>
      </emma:emma>
    </inkml:annotationXML>
    <inkml:trace contextRef="#ctx0" brushRef="#br0">48 50 0,'0'25'94,"-24"-1"-79,24 0-15,0 0 16,-24 0 0,24 0-16,0 1 15,0-1 1,24-24 0,0 0-1,1 0 1,-1 0-16,0 0 15,-24-24-15,24-1 16,-24 1-16,24 0 16,-24 0-1,0 0-15,0 0 16,0-25 0,-72 25 30,48 24-46,-1 0 16,25 24 0,-24-24-16,24 24 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3.3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362D8207-6955-4B94-9360-CB1CEC8EBBBA}" emma:medium="tactile" emma:mode="ink">
          <msink:context xmlns:msink="http://schemas.microsoft.com/ink/2010/main" type="inkDrawing" rotatedBoundingBox="8866,6739 8943,6252 9125,6281 9048,6768" semanticType="callout" shapeName="Other">
            <msink:sourceLink direction="from" ref="{BA800FF0-287E-4261-9E4C-5F62EA314332}"/>
            <msink:sourceLink direction="to" ref="{BA800FF0-287E-4261-9E4C-5F62EA314332}"/>
          </msink:context>
        </emma:interpretation>
      </emma:emma>
    </inkml:annotationXML>
    <inkml:trace contextRef="#ctx0" brushRef="#br0">127 9 0,'0'-24'47,"-24"48"-32,0 0 17,-1 1-32,25-1 15,-24-24 1,24 24-1,0 0 1,24-24 15,1 0-15,-1 0 0,0 0-1,0-24 1,-24 0-16,24 24 15,-24-24-15,0-1 16,0 1 31,0 48 15,0 1-46,0-1 0,0 0-16,0 0 15,0 0-15,0 0 16,0 1-16,0-1 16,0 0-1,0 0-15,0 0 16,0 1-1,0-1 1,-24 0 0,24 0-16,-24 0 31,24 1-31,-24-25 31,0 24-31,-1-24 31,1 0-15,0-24 0,24-1-1,0 1-15,0 0 16,0 0 0,0 0-1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4.1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9D8B43C9-BF29-47CB-A8E0-9AF4B2F9A698}" emma:medium="tactile" emma:mode="ink">
          <msink:context xmlns:msink="http://schemas.microsoft.com/ink/2010/main" type="inkDrawing" rotatedBoundingBox="9337,6263 9350,6452 9178,6464 9165,6275" semanticType="callout" shapeName="Other">
            <msink:sourceLink direction="with" ref="{BA800FF0-287E-4261-9E4C-5F62EA314332}"/>
            <msink:sourceLink direction="with" ref="{6A0F327D-B8EC-4E66-A6F3-4FA3092E2093}"/>
          </msink:context>
        </emma:interpretation>
      </emma:emma>
    </inkml:annotationXML>
    <inkml:trace contextRef="#ctx0" brushRef="#br0">0 48 0,'24'-24'63,"1"24"-63,-1 0 46,0 24-14,-24 1-1,24-25-31,-24 24 0,0 0 31,0 0-15,0 0-1,-24 0 1,24-48 47,0 0-48,0 0 1,0 0-16,24 0 0,-24-1 15,24 1 1,-24 0 0,25 24 46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5.2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E033F29F-D00F-44F5-83D9-9A9C8C5D8C12}" emma:medium="tactile" emma:mode="ink">
          <msink:context xmlns:msink="http://schemas.microsoft.com/ink/2010/main" type="inkDrawing" rotatedBoundingBox="9388,6308 9643,6241 9700,6458 9444,6524" semanticType="callout" shapeName="Other">
            <msink:sourceLink direction="with" ref="{6A0F327D-B8EC-4E66-A6F3-4FA3092E2093}"/>
          </msink:context>
        </emma:interpretation>
      </emma:emma>
    </inkml:annotationXML>
    <inkml:trace contextRef="#ctx0" brushRef="#br0">121 0 0,'-24'24'110,"0"0"-95,0 1 1,24-1-16,-25-24 15,25 24-15,0 0 16,-24-24-16,24 24 16,0 0-1,0 1 17,24-25-1,1 0-31,-1 0 15,0 0 1,-24-25 0,24 25-16,-24-24 15,0 0-15,24 0 16,-24 0-16,0 0 16,0-1-1,0 1 16,0 48 110,0 1-125,0-1-16,0 0 15,25 0 1,-25 0 0,0 0-1,24-24-15,0 0 16,0 0-1,0 0 1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6.4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B5B3D633-527E-40F9-BD02-B47ABE0951B3}" emma:medium="tactile" emma:mode="ink">
          <msink:context xmlns:msink="http://schemas.microsoft.com/ink/2010/main" type="inkDrawing"/>
        </emma:interpretation>
      </emma:emma>
    </inkml:annotationXML>
    <inkml:trace contextRef="#ctx0" brushRef="#br0">1 0 0,'0'48'63,"0"-24"-47,0 1-1,0-1 1,24 0-1,0-24 95,-24-24-95,25 0 1,-1 24 15,-24-25-31,24 1 47,-24 48 47,0 1-78,0-1-1,0 0 1,0 0-1,24-24 32,0 0 0,-24-24-47,24 0 0,1 0 16,-25-1-1,24 25 1,-24-24-16,24 24 16,-24-24-1,0 48 63,24-24-78,-24 24 16,0 1 0,0-1-16,0 0 15,0 0 1,0 0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7.5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40F2C63-AEFA-4A24-86F5-60852CD2D3C1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0,'24'0'62,"1"24"-15,-25 0-31,0 0-1,0 1 1,0-1-16,0 0 31,24-24 47,-24-24-62,24 0 0,-24-1-16,24 25 0,-24-24 15,24 24 1,-24-24-16,25 24 109,-25 24-93,0 0-1,0 1 1,24-25 15,0 0 1,0-25-17,0 1 1,0 0-1,1 24 17,-25 24 61,0 0-77,24 1 0,-24-1-16,0 0 15,0 0 1,0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8.0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71FEC1FE-69E6-4E64-90D5-2C0E3679F792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0,'24'0'47,"-24"24"-32,0 0 1,0 0-1,0 1-15,0-1 16,0 0 0,0 0-1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8.4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7AC40F8-FBAA-4467-86ED-F3D8496BE8E6}" emma:medium="tactile" emma:mode="ink">
          <msink:context xmlns:msink="http://schemas.microsoft.com/ink/2010/main" type="inkDrawing"/>
        </emma:interpretation>
      </emma:emma>
    </inkml:annotationXML>
    <inkml:trace contextRef="#ctx0" brushRef="#br0">0 24 0,'24'-24'47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65.emf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110.emf"/><Relationship Id="rId21" Type="http://schemas.openxmlformats.org/officeDocument/2006/relationships/image" Target="../media/image10.emf"/><Relationship Id="rId7" Type="http://schemas.openxmlformats.org/officeDocument/2006/relationships/image" Target="../media/image310.emf"/><Relationship Id="rId12" Type="http://schemas.openxmlformats.org/officeDocument/2006/relationships/customXml" Target="../ink/ink15.xml"/><Relationship Id="rId17" Type="http://schemas.openxmlformats.org/officeDocument/2006/relationships/image" Target="../media/image80.emf"/><Relationship Id="rId25" Type="http://schemas.openxmlformats.org/officeDocument/2006/relationships/image" Target="../media/image12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image" Target="../media/image510.emf"/><Relationship Id="rId24" Type="http://schemas.openxmlformats.org/officeDocument/2006/relationships/customXml" Target="../ink/ink21.xml"/><Relationship Id="rId5" Type="http://schemas.openxmlformats.org/officeDocument/2006/relationships/image" Target="../media/image210.emf"/><Relationship Id="rId15" Type="http://schemas.openxmlformats.org/officeDocument/2006/relationships/image" Target="../media/image70.emf"/><Relationship Id="rId23" Type="http://schemas.openxmlformats.org/officeDocument/2006/relationships/image" Target="../media/image11.emf"/><Relationship Id="rId28" Type="http://schemas.openxmlformats.org/officeDocument/2006/relationships/customXml" Target="../ink/ink23.xml"/><Relationship Id="rId10" Type="http://schemas.openxmlformats.org/officeDocument/2006/relationships/customXml" Target="../ink/ink14.xml"/><Relationship Id="rId19" Type="http://schemas.openxmlformats.org/officeDocument/2006/relationships/image" Target="../media/image90.emf"/><Relationship Id="rId31" Type="http://schemas.openxmlformats.org/officeDocument/2006/relationships/image" Target="../media/image15.emf"/><Relationship Id="rId4" Type="http://schemas.openxmlformats.org/officeDocument/2006/relationships/customXml" Target="../ink/ink11.xml"/><Relationship Id="rId9" Type="http://schemas.openxmlformats.org/officeDocument/2006/relationships/image" Target="../media/image410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13.emf"/><Relationship Id="rId30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21" Type="http://schemas.openxmlformats.org/officeDocument/2006/relationships/image" Target="../media/image25.emf"/><Relationship Id="rId34" Type="http://schemas.openxmlformats.org/officeDocument/2006/relationships/customXml" Target="../ink/ink41.xml"/><Relationship Id="rId42" Type="http://schemas.openxmlformats.org/officeDocument/2006/relationships/customXml" Target="../ink/ink45.xml"/><Relationship Id="rId47" Type="http://schemas.openxmlformats.org/officeDocument/2006/relationships/image" Target="../media/image38.emf"/><Relationship Id="rId50" Type="http://schemas.openxmlformats.org/officeDocument/2006/relationships/customXml" Target="../ink/ink49.xml"/><Relationship Id="rId55" Type="http://schemas.openxmlformats.org/officeDocument/2006/relationships/image" Target="../media/image42.emf"/><Relationship Id="rId63" Type="http://schemas.openxmlformats.org/officeDocument/2006/relationships/image" Target="../media/image46.emf"/><Relationship Id="rId68" Type="http://schemas.openxmlformats.org/officeDocument/2006/relationships/customXml" Target="../ink/ink58.xml"/><Relationship Id="rId76" Type="http://schemas.openxmlformats.org/officeDocument/2006/relationships/customXml" Target="../ink/ink62.xml"/><Relationship Id="rId84" Type="http://schemas.openxmlformats.org/officeDocument/2006/relationships/customXml" Target="../ink/ink66.xml"/><Relationship Id="rId89" Type="http://schemas.openxmlformats.org/officeDocument/2006/relationships/image" Target="../media/image59.emf"/><Relationship Id="rId97" Type="http://schemas.openxmlformats.org/officeDocument/2006/relationships/image" Target="../media/image63.emf"/><Relationship Id="rId7" Type="http://schemas.openxmlformats.org/officeDocument/2006/relationships/image" Target="../media/image18.emf"/><Relationship Id="rId71" Type="http://schemas.openxmlformats.org/officeDocument/2006/relationships/image" Target="../media/image50.emf"/><Relationship Id="rId92" Type="http://schemas.openxmlformats.org/officeDocument/2006/relationships/customXml" Target="../ink/ink70.xml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9" Type="http://schemas.openxmlformats.org/officeDocument/2006/relationships/image" Target="../media/image29.emf"/><Relationship Id="rId11" Type="http://schemas.openxmlformats.org/officeDocument/2006/relationships/image" Target="../media/image20.emf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33.emf"/><Relationship Id="rId40" Type="http://schemas.openxmlformats.org/officeDocument/2006/relationships/customXml" Target="../ink/ink44.xml"/><Relationship Id="rId45" Type="http://schemas.openxmlformats.org/officeDocument/2006/relationships/image" Target="../media/image37.emf"/><Relationship Id="rId53" Type="http://schemas.openxmlformats.org/officeDocument/2006/relationships/image" Target="../media/image41.emf"/><Relationship Id="rId58" Type="http://schemas.openxmlformats.org/officeDocument/2006/relationships/customXml" Target="../ink/ink53.xml"/><Relationship Id="rId66" Type="http://schemas.openxmlformats.org/officeDocument/2006/relationships/customXml" Target="../ink/ink57.xml"/><Relationship Id="rId74" Type="http://schemas.openxmlformats.org/officeDocument/2006/relationships/customXml" Target="../ink/ink61.xml"/><Relationship Id="rId79" Type="http://schemas.openxmlformats.org/officeDocument/2006/relationships/image" Target="../media/image54.emf"/><Relationship Id="rId87" Type="http://schemas.openxmlformats.org/officeDocument/2006/relationships/image" Target="../media/image58.emf"/><Relationship Id="rId5" Type="http://schemas.openxmlformats.org/officeDocument/2006/relationships/image" Target="../media/image17.emf"/><Relationship Id="rId61" Type="http://schemas.openxmlformats.org/officeDocument/2006/relationships/image" Target="../media/image45.emf"/><Relationship Id="rId82" Type="http://schemas.openxmlformats.org/officeDocument/2006/relationships/customXml" Target="../ink/ink65.xml"/><Relationship Id="rId90" Type="http://schemas.openxmlformats.org/officeDocument/2006/relationships/customXml" Target="../ink/ink69.xml"/><Relationship Id="rId95" Type="http://schemas.openxmlformats.org/officeDocument/2006/relationships/image" Target="../media/image62.emf"/><Relationship Id="rId19" Type="http://schemas.openxmlformats.org/officeDocument/2006/relationships/image" Target="../media/image24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28.emf"/><Relationship Id="rId30" Type="http://schemas.openxmlformats.org/officeDocument/2006/relationships/customXml" Target="../ink/ink39.xml"/><Relationship Id="rId35" Type="http://schemas.openxmlformats.org/officeDocument/2006/relationships/image" Target="../media/image32.emf"/><Relationship Id="rId43" Type="http://schemas.openxmlformats.org/officeDocument/2006/relationships/image" Target="../media/image36.emf"/><Relationship Id="rId48" Type="http://schemas.openxmlformats.org/officeDocument/2006/relationships/customXml" Target="../ink/ink48.xml"/><Relationship Id="rId56" Type="http://schemas.openxmlformats.org/officeDocument/2006/relationships/customXml" Target="../ink/ink52.xml"/><Relationship Id="rId64" Type="http://schemas.openxmlformats.org/officeDocument/2006/relationships/customXml" Target="../ink/ink56.xml"/><Relationship Id="rId69" Type="http://schemas.openxmlformats.org/officeDocument/2006/relationships/image" Target="../media/image49.emf"/><Relationship Id="rId77" Type="http://schemas.openxmlformats.org/officeDocument/2006/relationships/image" Target="../media/image53.emf"/><Relationship Id="rId8" Type="http://schemas.openxmlformats.org/officeDocument/2006/relationships/customXml" Target="../ink/ink28.xml"/><Relationship Id="rId51" Type="http://schemas.openxmlformats.org/officeDocument/2006/relationships/image" Target="../media/image40.emf"/><Relationship Id="rId72" Type="http://schemas.openxmlformats.org/officeDocument/2006/relationships/customXml" Target="../ink/ink60.xml"/><Relationship Id="rId80" Type="http://schemas.openxmlformats.org/officeDocument/2006/relationships/customXml" Target="../ink/ink64.xml"/><Relationship Id="rId85" Type="http://schemas.openxmlformats.org/officeDocument/2006/relationships/image" Target="../media/image57.emf"/><Relationship Id="rId93" Type="http://schemas.openxmlformats.org/officeDocument/2006/relationships/image" Target="../media/image61.emf"/><Relationship Id="rId98" Type="http://schemas.openxmlformats.org/officeDocument/2006/relationships/customXml" Target="../ink/ink73.xml"/><Relationship Id="rId3" Type="http://schemas.openxmlformats.org/officeDocument/2006/relationships/image" Target="../media/image16.emf"/><Relationship Id="rId12" Type="http://schemas.openxmlformats.org/officeDocument/2006/relationships/customXml" Target="../ink/ink30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33" Type="http://schemas.openxmlformats.org/officeDocument/2006/relationships/image" Target="../media/image31.emf"/><Relationship Id="rId38" Type="http://schemas.openxmlformats.org/officeDocument/2006/relationships/customXml" Target="../ink/ink43.xml"/><Relationship Id="rId46" Type="http://schemas.openxmlformats.org/officeDocument/2006/relationships/customXml" Target="../ink/ink47.xml"/><Relationship Id="rId59" Type="http://schemas.openxmlformats.org/officeDocument/2006/relationships/image" Target="../media/image44.emf"/><Relationship Id="rId67" Type="http://schemas.openxmlformats.org/officeDocument/2006/relationships/image" Target="../media/image48.emf"/><Relationship Id="rId20" Type="http://schemas.openxmlformats.org/officeDocument/2006/relationships/customXml" Target="../ink/ink34.xml"/><Relationship Id="rId41" Type="http://schemas.openxmlformats.org/officeDocument/2006/relationships/image" Target="../media/image35.emf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70" Type="http://schemas.openxmlformats.org/officeDocument/2006/relationships/customXml" Target="../ink/ink59.xml"/><Relationship Id="rId75" Type="http://schemas.openxmlformats.org/officeDocument/2006/relationships/image" Target="../media/image52.emf"/><Relationship Id="rId83" Type="http://schemas.openxmlformats.org/officeDocument/2006/relationships/image" Target="../media/image56.emf"/><Relationship Id="rId88" Type="http://schemas.openxmlformats.org/officeDocument/2006/relationships/customXml" Target="../ink/ink68.xml"/><Relationship Id="rId91" Type="http://schemas.openxmlformats.org/officeDocument/2006/relationships/image" Target="../media/image60.emf"/><Relationship Id="rId96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49" Type="http://schemas.openxmlformats.org/officeDocument/2006/relationships/image" Target="../media/image39.emf"/><Relationship Id="rId57" Type="http://schemas.openxmlformats.org/officeDocument/2006/relationships/image" Target="../media/image43.emf"/><Relationship Id="rId10" Type="http://schemas.openxmlformats.org/officeDocument/2006/relationships/customXml" Target="../ink/ink29.xml"/><Relationship Id="rId31" Type="http://schemas.openxmlformats.org/officeDocument/2006/relationships/image" Target="../media/image30.emf"/><Relationship Id="rId44" Type="http://schemas.openxmlformats.org/officeDocument/2006/relationships/customXml" Target="../ink/ink46.xml"/><Relationship Id="rId52" Type="http://schemas.openxmlformats.org/officeDocument/2006/relationships/customXml" Target="../ink/ink50.xml"/><Relationship Id="rId60" Type="http://schemas.openxmlformats.org/officeDocument/2006/relationships/customXml" Target="../ink/ink54.xml"/><Relationship Id="rId65" Type="http://schemas.openxmlformats.org/officeDocument/2006/relationships/image" Target="../media/image47.emf"/><Relationship Id="rId73" Type="http://schemas.openxmlformats.org/officeDocument/2006/relationships/image" Target="../media/image51.emf"/><Relationship Id="rId78" Type="http://schemas.openxmlformats.org/officeDocument/2006/relationships/customXml" Target="../ink/ink63.xml"/><Relationship Id="rId81" Type="http://schemas.openxmlformats.org/officeDocument/2006/relationships/image" Target="../media/image55.emf"/><Relationship Id="rId86" Type="http://schemas.openxmlformats.org/officeDocument/2006/relationships/customXml" Target="../ink/ink67.xml"/><Relationship Id="rId94" Type="http://schemas.openxmlformats.org/officeDocument/2006/relationships/customXml" Target="../ink/ink71.xml"/><Relationship Id="rId99" Type="http://schemas.openxmlformats.org/officeDocument/2006/relationships/image" Target="../media/image64.emf"/><Relationship Id="rId4" Type="http://schemas.openxmlformats.org/officeDocument/2006/relationships/customXml" Target="../ink/ink26.xml"/><Relationship Id="rId9" Type="http://schemas.openxmlformats.org/officeDocument/2006/relationships/image" Target="../media/image19.emf"/><Relationship Id="rId13" Type="http://schemas.openxmlformats.org/officeDocument/2006/relationships/image" Target="../media/image21.emf"/><Relationship Id="rId18" Type="http://schemas.openxmlformats.org/officeDocument/2006/relationships/customXml" Target="../ink/ink33.xml"/><Relationship Id="rId39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72.emf"/><Relationship Id="rId5" Type="http://schemas.openxmlformats.org/officeDocument/2006/relationships/image" Target="../media/image68.emf"/><Relationship Id="rId10" Type="http://schemas.openxmlformats.org/officeDocument/2006/relationships/customXml" Target="../ink/ink79.xml"/><Relationship Id="rId4" Type="http://schemas.openxmlformats.org/officeDocument/2006/relationships/customXml" Target="../ink/ink76.xml"/><Relationship Id="rId9" Type="http://schemas.openxmlformats.org/officeDocument/2006/relationships/image" Target="../media/image71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6.xml"/><Relationship Id="rId18" Type="http://schemas.openxmlformats.org/officeDocument/2006/relationships/image" Target="../media/image81.emf"/><Relationship Id="rId26" Type="http://schemas.openxmlformats.org/officeDocument/2006/relationships/image" Target="../media/image85.emf"/><Relationship Id="rId39" Type="http://schemas.openxmlformats.org/officeDocument/2006/relationships/customXml" Target="../ink/ink99.xml"/><Relationship Id="rId3" Type="http://schemas.openxmlformats.org/officeDocument/2006/relationships/customXml" Target="../ink/ink81.xml"/><Relationship Id="rId21" Type="http://schemas.openxmlformats.org/officeDocument/2006/relationships/customXml" Target="../ink/ink90.xml"/><Relationship Id="rId34" Type="http://schemas.openxmlformats.org/officeDocument/2006/relationships/image" Target="../media/image89.emf"/><Relationship Id="rId42" Type="http://schemas.openxmlformats.org/officeDocument/2006/relationships/image" Target="../media/image94.emf"/><Relationship Id="rId47" Type="http://schemas.openxmlformats.org/officeDocument/2006/relationships/customXml" Target="../ink/ink103.xml"/><Relationship Id="rId50" Type="http://schemas.openxmlformats.org/officeDocument/2006/relationships/image" Target="../media/image98.emf"/><Relationship Id="rId7" Type="http://schemas.openxmlformats.org/officeDocument/2006/relationships/customXml" Target="../ink/ink83.xml"/><Relationship Id="rId12" Type="http://schemas.openxmlformats.org/officeDocument/2006/relationships/image" Target="../media/image77.emf"/><Relationship Id="rId17" Type="http://schemas.openxmlformats.org/officeDocument/2006/relationships/customXml" Target="../ink/ink88.xml"/><Relationship Id="rId25" Type="http://schemas.openxmlformats.org/officeDocument/2006/relationships/customXml" Target="../ink/ink92.xml"/><Relationship Id="rId33" Type="http://schemas.openxmlformats.org/officeDocument/2006/relationships/customXml" Target="../ink/ink96.xml"/><Relationship Id="rId38" Type="http://schemas.openxmlformats.org/officeDocument/2006/relationships/image" Target="../media/image92.emf"/><Relationship Id="rId46" Type="http://schemas.openxmlformats.org/officeDocument/2006/relationships/image" Target="../media/image96.emf"/><Relationship Id="rId2" Type="http://schemas.openxmlformats.org/officeDocument/2006/relationships/customXml" Target="../ink/ink80.xml"/><Relationship Id="rId16" Type="http://schemas.openxmlformats.org/officeDocument/2006/relationships/image" Target="../media/image79.emf"/><Relationship Id="rId20" Type="http://schemas.openxmlformats.org/officeDocument/2006/relationships/image" Target="../media/image82.emf"/><Relationship Id="rId29" Type="http://schemas.openxmlformats.org/officeDocument/2006/relationships/customXml" Target="../ink/ink94.xml"/><Relationship Id="rId41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11" Type="http://schemas.openxmlformats.org/officeDocument/2006/relationships/customXml" Target="../ink/ink85.xml"/><Relationship Id="rId24" Type="http://schemas.openxmlformats.org/officeDocument/2006/relationships/image" Target="../media/image84.emf"/><Relationship Id="rId32" Type="http://schemas.openxmlformats.org/officeDocument/2006/relationships/image" Target="../media/image88.emf"/><Relationship Id="rId37" Type="http://schemas.openxmlformats.org/officeDocument/2006/relationships/customXml" Target="../ink/ink98.xml"/><Relationship Id="rId40" Type="http://schemas.openxmlformats.org/officeDocument/2006/relationships/image" Target="../media/image93.emf"/><Relationship Id="rId45" Type="http://schemas.openxmlformats.org/officeDocument/2006/relationships/customXml" Target="../ink/ink102.xml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28" Type="http://schemas.openxmlformats.org/officeDocument/2006/relationships/image" Target="../media/image86.emf"/><Relationship Id="rId36" Type="http://schemas.openxmlformats.org/officeDocument/2006/relationships/image" Target="../media/image91.emf"/><Relationship Id="rId49" Type="http://schemas.openxmlformats.org/officeDocument/2006/relationships/customXml" Target="../ink/ink104.xml"/><Relationship Id="rId10" Type="http://schemas.openxmlformats.org/officeDocument/2006/relationships/image" Target="../media/image76.emf"/><Relationship Id="rId19" Type="http://schemas.openxmlformats.org/officeDocument/2006/relationships/customXml" Target="../ink/ink89.xml"/><Relationship Id="rId31" Type="http://schemas.openxmlformats.org/officeDocument/2006/relationships/customXml" Target="../ink/ink95.xml"/><Relationship Id="rId44" Type="http://schemas.openxmlformats.org/officeDocument/2006/relationships/image" Target="../media/image95.emf"/><Relationship Id="rId52" Type="http://schemas.openxmlformats.org/officeDocument/2006/relationships/image" Target="../media/image99.emf"/><Relationship Id="rId4" Type="http://schemas.openxmlformats.org/officeDocument/2006/relationships/image" Target="../media/image73.emf"/><Relationship Id="rId9" Type="http://schemas.openxmlformats.org/officeDocument/2006/relationships/customXml" Target="../ink/ink84.xml"/><Relationship Id="rId14" Type="http://schemas.openxmlformats.org/officeDocument/2006/relationships/image" Target="../media/image78.emf"/><Relationship Id="rId22" Type="http://schemas.openxmlformats.org/officeDocument/2006/relationships/image" Target="../media/image83.emf"/><Relationship Id="rId27" Type="http://schemas.openxmlformats.org/officeDocument/2006/relationships/customXml" Target="../ink/ink93.xml"/><Relationship Id="rId30" Type="http://schemas.openxmlformats.org/officeDocument/2006/relationships/image" Target="../media/image87.emf"/><Relationship Id="rId35" Type="http://schemas.openxmlformats.org/officeDocument/2006/relationships/customXml" Target="../ink/ink97.xml"/><Relationship Id="rId43" Type="http://schemas.openxmlformats.org/officeDocument/2006/relationships/customXml" Target="../ink/ink101.xml"/><Relationship Id="rId48" Type="http://schemas.openxmlformats.org/officeDocument/2006/relationships/image" Target="../media/image97.emf"/><Relationship Id="rId8" Type="http://schemas.openxmlformats.org/officeDocument/2006/relationships/image" Target="../media/image75.emf"/><Relationship Id="rId51" Type="http://schemas.openxmlformats.org/officeDocument/2006/relationships/customXml" Target="../ink/ink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Freihand 7"/>
              <p14:cNvContentPartPr/>
              <p14:nvPr/>
            </p14:nvContentPartPr>
            <p14:xfrm>
              <a:off x="2377080" y="2373257"/>
              <a:ext cx="1743840" cy="598680"/>
            </p14:xfrm>
          </p:contentPart>
        </mc:Choice>
        <mc:Fallback xmlns="">
          <p:pic>
            <p:nvPicPr>
              <p:cNvPr id="8" name="Freihand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2680" y="2358857"/>
                <a:ext cx="177264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9" name="Freihand 178"/>
              <p14:cNvContentPartPr/>
              <p14:nvPr/>
            </p14:nvContentPartPr>
            <p14:xfrm>
              <a:off x="5199171" y="2563234"/>
              <a:ext cx="1376589" cy="406800"/>
            </p14:xfrm>
          </p:contentPart>
        </mc:Choice>
        <mc:Fallback xmlns="">
          <p:pic>
            <p:nvPicPr>
              <p:cNvPr id="179" name="Freihand 17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4772" y="2548834"/>
                <a:ext cx="1405388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2" name="Freihand 231"/>
              <p14:cNvContentPartPr/>
              <p14:nvPr/>
            </p14:nvContentPartPr>
            <p14:xfrm>
              <a:off x="3692160" y="1698257"/>
              <a:ext cx="1689840" cy="454320"/>
            </p14:xfrm>
          </p:contentPart>
        </mc:Choice>
        <mc:Fallback xmlns="">
          <p:pic>
            <p:nvPicPr>
              <p:cNvPr id="232" name="Freihand 2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080" y="1679177"/>
                <a:ext cx="17280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7" name="Freihand 236"/>
              <p14:cNvContentPartPr/>
              <p14:nvPr/>
            </p14:nvContentPartPr>
            <p14:xfrm>
              <a:off x="2394720" y="2386217"/>
              <a:ext cx="1637640" cy="531360"/>
            </p14:xfrm>
          </p:contentPart>
        </mc:Choice>
        <mc:Fallback xmlns="">
          <p:pic>
            <p:nvPicPr>
              <p:cNvPr id="237" name="Freihand 2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0320" y="2371817"/>
                <a:ext cx="16664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8" name="Freihand 237"/>
              <p14:cNvContentPartPr/>
              <p14:nvPr/>
            </p14:nvContentPartPr>
            <p14:xfrm>
              <a:off x="3439080" y="3117737"/>
              <a:ext cx="2196000" cy="628920"/>
            </p14:xfrm>
          </p:contentPart>
        </mc:Choice>
        <mc:Fallback xmlns="">
          <p:pic>
            <p:nvPicPr>
              <p:cNvPr id="238" name="Freihand 2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0000" y="3098657"/>
                <a:ext cx="223416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0" name="Freihand 239"/>
              <p14:cNvContentPartPr/>
              <p14:nvPr/>
            </p14:nvContentPartPr>
            <p14:xfrm>
              <a:off x="4397914" y="2258143"/>
              <a:ext cx="871200" cy="58320"/>
            </p14:xfrm>
          </p:contentPart>
        </mc:Choice>
        <mc:Fallback xmlns="">
          <p:pic>
            <p:nvPicPr>
              <p:cNvPr id="240" name="Freihand 2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88554" y="2248783"/>
                <a:ext cx="8899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6" name="Freihand 245"/>
              <p14:cNvContentPartPr/>
              <p14:nvPr/>
            </p14:nvContentPartPr>
            <p14:xfrm>
              <a:off x="3797074" y="2258143"/>
              <a:ext cx="592560" cy="52920"/>
            </p14:xfrm>
          </p:contentPart>
        </mc:Choice>
        <mc:Fallback xmlns="">
          <p:pic>
            <p:nvPicPr>
              <p:cNvPr id="246" name="Freihand 24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7714" y="2248783"/>
                <a:ext cx="611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2" name="Freihand 251"/>
              <p14:cNvContentPartPr/>
              <p14:nvPr/>
            </p14:nvContentPartPr>
            <p14:xfrm>
              <a:off x="3753205" y="2258040"/>
              <a:ext cx="1533189" cy="296383"/>
            </p14:xfrm>
          </p:contentPart>
        </mc:Choice>
        <mc:Fallback xmlns="">
          <p:pic>
            <p:nvPicPr>
              <p:cNvPr id="252" name="Freihand 2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3845" y="2248677"/>
                <a:ext cx="1551908" cy="3151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3925800" y="2263457"/>
              <a:ext cx="3407760" cy="79344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720" y="2244377"/>
                <a:ext cx="3445920" cy="8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2421000" y="1341137"/>
              <a:ext cx="2473560" cy="383400"/>
            </p14:xfrm>
          </p:contentPart>
        </mc:Choice>
        <mc:Fallback xmlns=""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920" y="1322057"/>
                <a:ext cx="25117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Freihand 43"/>
              <p14:cNvContentPartPr/>
              <p14:nvPr/>
            </p14:nvContentPartPr>
            <p14:xfrm>
              <a:off x="7166622" y="1166357"/>
              <a:ext cx="339840" cy="383400"/>
            </p14:xfrm>
          </p:contentPart>
        </mc:Choice>
        <mc:Fallback xmlns="">
          <p:pic>
            <p:nvPicPr>
              <p:cNvPr id="44" name="Freihand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7262" y="1156997"/>
                <a:ext cx="3585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Freihand 60"/>
              <p14:cNvContentPartPr/>
              <p14:nvPr/>
            </p14:nvContentPartPr>
            <p14:xfrm>
              <a:off x="7105782" y="1027037"/>
              <a:ext cx="723240" cy="628200"/>
            </p14:xfrm>
          </p:contentPart>
        </mc:Choice>
        <mc:Fallback xmlns="">
          <p:pic>
            <p:nvPicPr>
              <p:cNvPr id="61" name="Freihand 6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6702" y="1007957"/>
                <a:ext cx="78048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Freihand 165"/>
              <p14:cNvContentPartPr/>
              <p14:nvPr/>
            </p14:nvContentPartPr>
            <p14:xfrm>
              <a:off x="6779611" y="1689077"/>
              <a:ext cx="1113861" cy="472043"/>
            </p14:xfrm>
          </p:contentPart>
        </mc:Choice>
        <mc:Fallback xmlns="">
          <p:pic>
            <p:nvPicPr>
              <p:cNvPr id="166" name="Freihand 1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5211" y="1674674"/>
                <a:ext cx="1142662" cy="500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5" name="Freihand 224"/>
              <p14:cNvContentPartPr/>
              <p14:nvPr/>
            </p14:nvContentPartPr>
            <p14:xfrm>
              <a:off x="7166622" y="2875446"/>
              <a:ext cx="1219680" cy="1288080"/>
            </p14:xfrm>
          </p:contentPart>
        </mc:Choice>
        <mc:Fallback xmlns="">
          <p:pic>
            <p:nvPicPr>
              <p:cNvPr id="225" name="Freihand 2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2222" y="2861046"/>
                <a:ext cx="124848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1" name="Freihand 390"/>
              <p14:cNvContentPartPr/>
              <p14:nvPr/>
            </p14:nvContentPartPr>
            <p14:xfrm>
              <a:off x="5242714" y="4051216"/>
              <a:ext cx="506160" cy="305280"/>
            </p14:xfrm>
          </p:contentPart>
        </mc:Choice>
        <mc:Fallback xmlns="">
          <p:pic>
            <p:nvPicPr>
              <p:cNvPr id="391" name="Freihand 39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28314" y="4036816"/>
                <a:ext cx="5349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7" name="Freihand 396"/>
              <p14:cNvContentPartPr/>
              <p14:nvPr/>
            </p14:nvContentPartPr>
            <p14:xfrm>
              <a:off x="5259994" y="4059856"/>
              <a:ext cx="384120" cy="523080"/>
            </p14:xfrm>
          </p:contentPart>
        </mc:Choice>
        <mc:Fallback xmlns="">
          <p:pic>
            <p:nvPicPr>
              <p:cNvPr id="397" name="Freihand 3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45594" y="4045456"/>
                <a:ext cx="4129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8" name="Freihand 397"/>
              <p14:cNvContentPartPr/>
              <p14:nvPr/>
            </p14:nvContentPartPr>
            <p14:xfrm>
              <a:off x="5260714" y="4164616"/>
              <a:ext cx="506880" cy="505440"/>
            </p14:xfrm>
          </p:contentPart>
        </mc:Choice>
        <mc:Fallback xmlns="">
          <p:pic>
            <p:nvPicPr>
              <p:cNvPr id="398" name="Freihand 39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6314" y="4150216"/>
                <a:ext cx="53568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9" name="Freihand 398"/>
              <p14:cNvContentPartPr/>
              <p14:nvPr/>
            </p14:nvContentPartPr>
            <p14:xfrm>
              <a:off x="4912234" y="4730536"/>
              <a:ext cx="1576800" cy="478440"/>
            </p14:xfrm>
          </p:contentPart>
        </mc:Choice>
        <mc:Fallback xmlns="">
          <p:pic>
            <p:nvPicPr>
              <p:cNvPr id="399" name="Freihand 3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97834" y="4716136"/>
                <a:ext cx="16056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7" name="Freihand 436"/>
              <p14:cNvContentPartPr/>
              <p14:nvPr/>
            </p14:nvContentPartPr>
            <p14:xfrm>
              <a:off x="2076120" y="3421396"/>
              <a:ext cx="1050120" cy="1056600"/>
            </p14:xfrm>
          </p:contentPart>
        </mc:Choice>
        <mc:Fallback xmlns="">
          <p:pic>
            <p:nvPicPr>
              <p:cNvPr id="437" name="Freihand 4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61720" y="3406996"/>
                <a:ext cx="107892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1" name="Freihand 480"/>
              <p14:cNvContentPartPr/>
              <p14:nvPr/>
            </p14:nvContentPartPr>
            <p14:xfrm>
              <a:off x="3099240" y="3647836"/>
              <a:ext cx="584280" cy="784440"/>
            </p14:xfrm>
          </p:contentPart>
        </mc:Choice>
        <mc:Fallback xmlns="">
          <p:pic>
            <p:nvPicPr>
              <p:cNvPr id="481" name="Freihand 48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4840" y="3633436"/>
                <a:ext cx="61308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7" name="Freihand 486"/>
              <p14:cNvContentPartPr/>
              <p14:nvPr/>
            </p14:nvContentPartPr>
            <p14:xfrm>
              <a:off x="1966320" y="4544956"/>
              <a:ext cx="1386360" cy="975600"/>
            </p14:xfrm>
          </p:contentPart>
        </mc:Choice>
        <mc:Fallback xmlns="">
          <p:pic>
            <p:nvPicPr>
              <p:cNvPr id="487" name="Freihand 48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51920" y="4516516"/>
                <a:ext cx="142920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9" name="Freihand 488"/>
              <p14:cNvContentPartPr/>
              <p14:nvPr/>
            </p14:nvContentPartPr>
            <p14:xfrm>
              <a:off x="2899440" y="3473956"/>
              <a:ext cx="836640" cy="1154520"/>
            </p14:xfrm>
          </p:contentPart>
        </mc:Choice>
        <mc:Fallback xmlns="">
          <p:pic>
            <p:nvPicPr>
              <p:cNvPr id="489" name="Freihand 48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85040" y="3459556"/>
                <a:ext cx="865440" cy="11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7" name="Freihand 496"/>
              <p14:cNvContentPartPr/>
              <p14:nvPr/>
            </p14:nvContentPartPr>
            <p14:xfrm>
              <a:off x="2237400" y="3560716"/>
              <a:ext cx="566640" cy="819000"/>
            </p14:xfrm>
          </p:contentPart>
        </mc:Choice>
        <mc:Fallback xmlns="">
          <p:pic>
            <p:nvPicPr>
              <p:cNvPr id="497" name="Freihand 49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3000" y="3546316"/>
                <a:ext cx="59544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5" name="Freihand 544"/>
              <p14:cNvContentPartPr/>
              <p14:nvPr/>
            </p14:nvContentPartPr>
            <p14:xfrm>
              <a:off x="3944880" y="2254817"/>
              <a:ext cx="2194920" cy="1107000"/>
            </p14:xfrm>
          </p:contentPart>
        </mc:Choice>
        <mc:Fallback xmlns="">
          <p:pic>
            <p:nvPicPr>
              <p:cNvPr id="545" name="Freihand 54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5800" y="2235737"/>
                <a:ext cx="2233080" cy="11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20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Freihand 59"/>
              <p14:cNvContentPartPr/>
              <p14:nvPr/>
            </p14:nvContentPartPr>
            <p14:xfrm>
              <a:off x="3762000" y="1837577"/>
              <a:ext cx="247320" cy="1114920"/>
            </p14:xfrm>
          </p:contentPart>
        </mc:Choice>
        <mc:Fallback xmlns="">
          <p:pic>
            <p:nvPicPr>
              <p:cNvPr id="60" name="Freihand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2640" y="1818497"/>
                <a:ext cx="26676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Freihand 69"/>
              <p14:cNvContentPartPr/>
              <p14:nvPr/>
            </p14:nvContentPartPr>
            <p14:xfrm>
              <a:off x="4030920" y="1838657"/>
              <a:ext cx="889920" cy="365040"/>
            </p14:xfrm>
          </p:contentPart>
        </mc:Choice>
        <mc:Fallback xmlns="">
          <p:pic>
            <p:nvPicPr>
              <p:cNvPr id="70" name="Freihand 6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1840" y="1819577"/>
                <a:ext cx="9280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" name="Freihand 70"/>
              <p14:cNvContentPartPr/>
              <p14:nvPr/>
            </p14:nvContentPartPr>
            <p14:xfrm>
              <a:off x="3788280" y="3013337"/>
              <a:ext cx="1057320" cy="331200"/>
            </p14:xfrm>
          </p:contentPart>
        </mc:Choice>
        <mc:Fallback xmlns="">
          <p:pic>
            <p:nvPicPr>
              <p:cNvPr id="71" name="Freihand 7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9200" y="2994257"/>
                <a:ext cx="10954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Freihand 72"/>
              <p14:cNvContentPartPr/>
              <p14:nvPr/>
            </p14:nvContentPartPr>
            <p14:xfrm>
              <a:off x="3779640" y="2238257"/>
              <a:ext cx="1125360" cy="400680"/>
            </p14:xfrm>
          </p:contentPart>
        </mc:Choice>
        <mc:Fallback xmlns="">
          <p:pic>
            <p:nvPicPr>
              <p:cNvPr id="73" name="Freihand 7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0280" y="2228897"/>
                <a:ext cx="11440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Freihand 73"/>
              <p14:cNvContentPartPr/>
              <p14:nvPr/>
            </p14:nvContentPartPr>
            <p14:xfrm>
              <a:off x="3544560" y="2490617"/>
              <a:ext cx="1802880" cy="549000"/>
            </p14:xfrm>
          </p:contentPart>
        </mc:Choice>
        <mc:Fallback xmlns="">
          <p:pic>
            <p:nvPicPr>
              <p:cNvPr id="74" name="Freihand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5200" y="2481257"/>
                <a:ext cx="18216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8" name="Freihand 77"/>
              <p14:cNvContentPartPr/>
              <p14:nvPr/>
            </p14:nvContentPartPr>
            <p14:xfrm>
              <a:off x="4911480" y="2151137"/>
              <a:ext cx="496800" cy="304920"/>
            </p14:xfrm>
          </p:contentPart>
        </mc:Choice>
        <mc:Fallback xmlns="">
          <p:pic>
            <p:nvPicPr>
              <p:cNvPr id="78" name="Freihand 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2120" y="2141777"/>
                <a:ext cx="5155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Freihand 84"/>
              <p14:cNvContentPartPr/>
              <p14:nvPr/>
            </p14:nvContentPartPr>
            <p14:xfrm>
              <a:off x="5007420" y="319097"/>
              <a:ext cx="1846440" cy="1257480"/>
            </p14:xfrm>
          </p:contentPart>
        </mc:Choice>
        <mc:Fallback xmlns="">
          <p:pic>
            <p:nvPicPr>
              <p:cNvPr id="85" name="Freihand 8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8060" y="309737"/>
                <a:ext cx="1870200" cy="12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5" name="Freihand 94"/>
              <p14:cNvContentPartPr/>
              <p14:nvPr/>
            </p14:nvContentPartPr>
            <p14:xfrm>
              <a:off x="6244020" y="911297"/>
              <a:ext cx="618840" cy="293400"/>
            </p14:xfrm>
          </p:contentPart>
        </mc:Choice>
        <mc:Fallback xmlns="">
          <p:pic>
            <p:nvPicPr>
              <p:cNvPr id="95" name="Freihand 9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4660" y="901937"/>
                <a:ext cx="6375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Freihand 96"/>
              <p14:cNvContentPartPr/>
              <p14:nvPr/>
            </p14:nvContentPartPr>
            <p14:xfrm>
              <a:off x="6765840" y="2664857"/>
              <a:ext cx="1516320" cy="1559160"/>
            </p14:xfrm>
          </p:contentPart>
        </mc:Choice>
        <mc:Fallback xmlns="">
          <p:pic>
            <p:nvPicPr>
              <p:cNvPr id="97" name="Freihand 9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1440" y="2650457"/>
                <a:ext cx="1545120" cy="15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2" name="Freihand 111"/>
              <p14:cNvContentPartPr/>
              <p14:nvPr/>
            </p14:nvContentPartPr>
            <p14:xfrm>
              <a:off x="6897240" y="2725697"/>
              <a:ext cx="1210680" cy="1097640"/>
            </p14:xfrm>
          </p:contentPart>
        </mc:Choice>
        <mc:Fallback xmlns="">
          <p:pic>
            <p:nvPicPr>
              <p:cNvPr id="112" name="Freihand 11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82840" y="2711297"/>
                <a:ext cx="1234440" cy="11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5" name="Freihand 174"/>
              <p14:cNvContentPartPr/>
              <p14:nvPr/>
            </p14:nvContentPartPr>
            <p14:xfrm>
              <a:off x="8273160" y="3117737"/>
              <a:ext cx="78840" cy="453240"/>
            </p14:xfrm>
          </p:contentPart>
        </mc:Choice>
        <mc:Fallback xmlns="">
          <p:pic>
            <p:nvPicPr>
              <p:cNvPr id="175" name="Freihand 1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58760" y="3103337"/>
                <a:ext cx="1076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1" name="Freihand 180"/>
              <p14:cNvContentPartPr/>
              <p14:nvPr/>
            </p14:nvContentPartPr>
            <p14:xfrm>
              <a:off x="8237880" y="3117737"/>
              <a:ext cx="976320" cy="504360"/>
            </p14:xfrm>
          </p:contentPart>
        </mc:Choice>
        <mc:Fallback xmlns="">
          <p:pic>
            <p:nvPicPr>
              <p:cNvPr id="181" name="Freihand 18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23480" y="3103337"/>
                <a:ext cx="10051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Freihand 182"/>
              <p14:cNvContentPartPr/>
              <p14:nvPr/>
            </p14:nvContentPartPr>
            <p14:xfrm>
              <a:off x="6958080" y="3788057"/>
              <a:ext cx="610200" cy="358560"/>
            </p14:xfrm>
          </p:contentPart>
        </mc:Choice>
        <mc:Fallback xmlns="">
          <p:pic>
            <p:nvPicPr>
              <p:cNvPr id="183" name="Freihand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48720" y="3778697"/>
                <a:ext cx="6289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3" name="Freihand 202"/>
              <p14:cNvContentPartPr/>
              <p14:nvPr/>
            </p14:nvContentPartPr>
            <p14:xfrm>
              <a:off x="6207840" y="2952137"/>
              <a:ext cx="533880" cy="560160"/>
            </p14:xfrm>
          </p:contentPart>
        </mc:Choice>
        <mc:Fallback xmlns="">
          <p:pic>
            <p:nvPicPr>
              <p:cNvPr id="203" name="Freihand 20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93440" y="2937737"/>
                <a:ext cx="5626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7" name="Freihand 216"/>
              <p14:cNvContentPartPr/>
              <p14:nvPr/>
            </p14:nvContentPartPr>
            <p14:xfrm>
              <a:off x="6705720" y="4022417"/>
              <a:ext cx="148320" cy="131760"/>
            </p14:xfrm>
          </p:contentPart>
        </mc:Choice>
        <mc:Fallback xmlns="">
          <p:pic>
            <p:nvPicPr>
              <p:cNvPr id="217" name="Freihand 2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91320" y="4008017"/>
                <a:ext cx="177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0" name="Freihand 229"/>
              <p14:cNvContentPartPr/>
              <p14:nvPr/>
            </p14:nvContentPartPr>
            <p14:xfrm>
              <a:off x="8280720" y="3962297"/>
              <a:ext cx="1011600" cy="680040"/>
            </p14:xfrm>
          </p:contentPart>
        </mc:Choice>
        <mc:Fallback xmlns="">
          <p:pic>
            <p:nvPicPr>
              <p:cNvPr id="230" name="Freihand 22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66320" y="3947897"/>
                <a:ext cx="104040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8" name="Freihand 257"/>
              <p14:cNvContentPartPr/>
              <p14:nvPr/>
            </p14:nvContentPartPr>
            <p14:xfrm>
              <a:off x="731520" y="409457"/>
              <a:ext cx="297720" cy="574920"/>
            </p14:xfrm>
          </p:contentPart>
        </mc:Choice>
        <mc:Fallback xmlns="">
          <p:pic>
            <p:nvPicPr>
              <p:cNvPr id="258" name="Freihand 25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2160" y="400097"/>
                <a:ext cx="3164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7" name="Freihand 306"/>
              <p14:cNvContentPartPr/>
              <p14:nvPr/>
            </p14:nvContentPartPr>
            <p14:xfrm>
              <a:off x="757800" y="1236737"/>
              <a:ext cx="888480" cy="618480"/>
            </p14:xfrm>
          </p:contentPart>
        </mc:Choice>
        <mc:Fallback xmlns="">
          <p:pic>
            <p:nvPicPr>
              <p:cNvPr id="307" name="Freihand 30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3400" y="1222337"/>
                <a:ext cx="9172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4" name="Freihand 313"/>
              <p14:cNvContentPartPr/>
              <p14:nvPr/>
            </p14:nvContentPartPr>
            <p14:xfrm>
              <a:off x="966600" y="348257"/>
              <a:ext cx="644760" cy="932400"/>
            </p14:xfrm>
          </p:contentPart>
        </mc:Choice>
        <mc:Fallback xmlns="">
          <p:pic>
            <p:nvPicPr>
              <p:cNvPr id="314" name="Freihand 31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7240" y="338897"/>
                <a:ext cx="66348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5" name="Freihand 324"/>
              <p14:cNvContentPartPr/>
              <p14:nvPr/>
            </p14:nvContentPartPr>
            <p14:xfrm>
              <a:off x="1819800" y="4171285"/>
              <a:ext cx="609840" cy="43200"/>
            </p14:xfrm>
          </p:contentPart>
        </mc:Choice>
        <mc:Fallback xmlns="">
          <p:pic>
            <p:nvPicPr>
              <p:cNvPr id="325" name="Freihand 3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05400" y="4156885"/>
                <a:ext cx="638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2" name="Freihand 371"/>
              <p14:cNvContentPartPr/>
              <p14:nvPr/>
            </p14:nvContentPartPr>
            <p14:xfrm>
              <a:off x="3047760" y="4249765"/>
              <a:ext cx="139680" cy="287640"/>
            </p14:xfrm>
          </p:contentPart>
        </mc:Choice>
        <mc:Fallback xmlns="">
          <p:pic>
            <p:nvPicPr>
              <p:cNvPr id="372" name="Freihand 37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3360" y="4235365"/>
                <a:ext cx="168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3" name="Freihand 372"/>
              <p14:cNvContentPartPr/>
              <p14:nvPr/>
            </p14:nvContentPartPr>
            <p14:xfrm>
              <a:off x="3221640" y="4267045"/>
              <a:ext cx="10440" cy="270360"/>
            </p14:xfrm>
          </p:contentPart>
        </mc:Choice>
        <mc:Fallback xmlns="">
          <p:pic>
            <p:nvPicPr>
              <p:cNvPr id="373" name="Freihand 37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07240" y="4252645"/>
                <a:ext cx="39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6" name="Freihand 375"/>
              <p14:cNvContentPartPr/>
              <p14:nvPr/>
            </p14:nvContentPartPr>
            <p14:xfrm>
              <a:off x="2368080" y="4101805"/>
              <a:ext cx="106560" cy="105840"/>
            </p14:xfrm>
          </p:contentPart>
        </mc:Choice>
        <mc:Fallback xmlns="">
          <p:pic>
            <p:nvPicPr>
              <p:cNvPr id="376" name="Freihand 37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53680" y="4087405"/>
                <a:ext cx="135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9" name="Freihand 398"/>
              <p14:cNvContentPartPr/>
              <p14:nvPr/>
            </p14:nvContentPartPr>
            <p14:xfrm>
              <a:off x="1819800" y="4080925"/>
              <a:ext cx="583920" cy="22320"/>
            </p14:xfrm>
          </p:contentPart>
        </mc:Choice>
        <mc:Fallback xmlns="">
          <p:pic>
            <p:nvPicPr>
              <p:cNvPr id="399" name="Freihand 39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05400" y="4066525"/>
                <a:ext cx="612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1" name="Freihand 400"/>
              <p14:cNvContentPartPr/>
              <p14:nvPr/>
            </p14:nvContentPartPr>
            <p14:xfrm>
              <a:off x="3073320" y="3944845"/>
              <a:ext cx="340560" cy="313920"/>
            </p14:xfrm>
          </p:contentPart>
        </mc:Choice>
        <mc:Fallback xmlns="">
          <p:pic>
            <p:nvPicPr>
              <p:cNvPr id="401" name="Freihand 40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58920" y="3930445"/>
                <a:ext cx="369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4" name="Freihand 403"/>
              <p14:cNvContentPartPr/>
              <p14:nvPr/>
            </p14:nvContentPartPr>
            <p14:xfrm>
              <a:off x="574560" y="3639565"/>
              <a:ext cx="1994400" cy="983880"/>
            </p14:xfrm>
          </p:contentPart>
        </mc:Choice>
        <mc:Fallback xmlns="">
          <p:pic>
            <p:nvPicPr>
              <p:cNvPr id="404" name="Freihand 40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0160" y="3625165"/>
                <a:ext cx="202320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4" name="Freihand 413"/>
              <p14:cNvContentPartPr/>
              <p14:nvPr/>
            </p14:nvContentPartPr>
            <p14:xfrm>
              <a:off x="2943000" y="3666205"/>
              <a:ext cx="819000" cy="410400"/>
            </p14:xfrm>
          </p:contentPart>
        </mc:Choice>
        <mc:Fallback xmlns="">
          <p:pic>
            <p:nvPicPr>
              <p:cNvPr id="414" name="Freihand 41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28600" y="3651805"/>
                <a:ext cx="8478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5" name="Freihand 414"/>
              <p14:cNvContentPartPr/>
              <p14:nvPr/>
            </p14:nvContentPartPr>
            <p14:xfrm>
              <a:off x="1297080" y="4058245"/>
              <a:ext cx="531720" cy="42120"/>
            </p14:xfrm>
          </p:contentPart>
        </mc:Choice>
        <mc:Fallback xmlns="">
          <p:pic>
            <p:nvPicPr>
              <p:cNvPr id="415" name="Freihand 41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2680" y="4043845"/>
                <a:ext cx="5605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6" name="Freihand 415"/>
              <p14:cNvContentPartPr/>
              <p14:nvPr/>
            </p14:nvContentPartPr>
            <p14:xfrm>
              <a:off x="1366920" y="4110445"/>
              <a:ext cx="435600" cy="101160"/>
            </p14:xfrm>
          </p:contentPart>
        </mc:Choice>
        <mc:Fallback xmlns="">
          <p:pic>
            <p:nvPicPr>
              <p:cNvPr id="416" name="Freihand 41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52520" y="4096045"/>
                <a:ext cx="464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8" name="Freihand 417"/>
              <p14:cNvContentPartPr/>
              <p14:nvPr/>
            </p14:nvContentPartPr>
            <p14:xfrm>
              <a:off x="3065400" y="95897"/>
              <a:ext cx="627480" cy="487800"/>
            </p14:xfrm>
          </p:contentPart>
        </mc:Choice>
        <mc:Fallback xmlns="">
          <p:pic>
            <p:nvPicPr>
              <p:cNvPr id="418" name="Freihand 41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56040" y="86537"/>
                <a:ext cx="6462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5" name="Freihand 444"/>
              <p14:cNvContentPartPr/>
              <p14:nvPr/>
            </p14:nvContentPartPr>
            <p14:xfrm>
              <a:off x="3108960" y="356897"/>
              <a:ext cx="357480" cy="550080"/>
            </p14:xfrm>
          </p:contentPart>
        </mc:Choice>
        <mc:Fallback xmlns="">
          <p:pic>
            <p:nvPicPr>
              <p:cNvPr id="445" name="Freihand 44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99600" y="347537"/>
                <a:ext cx="3762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0" name="Freihand 469"/>
              <p14:cNvContentPartPr/>
              <p14:nvPr/>
            </p14:nvContentPartPr>
            <p14:xfrm>
              <a:off x="3708000" y="87257"/>
              <a:ext cx="951480" cy="853560"/>
            </p14:xfrm>
          </p:contentPart>
        </mc:Choice>
        <mc:Fallback xmlns="">
          <p:pic>
            <p:nvPicPr>
              <p:cNvPr id="470" name="Freihand 46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93600" y="72857"/>
                <a:ext cx="98028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77" name="Freihand 476"/>
              <p14:cNvContentPartPr/>
              <p14:nvPr/>
            </p14:nvContentPartPr>
            <p14:xfrm>
              <a:off x="3526920" y="888257"/>
              <a:ext cx="592560" cy="261720"/>
            </p14:xfrm>
          </p:contentPart>
        </mc:Choice>
        <mc:Fallback xmlns="">
          <p:pic>
            <p:nvPicPr>
              <p:cNvPr id="477" name="Freihand 47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12520" y="873857"/>
                <a:ext cx="621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9" name="Freihand 478"/>
              <p14:cNvContentPartPr/>
              <p14:nvPr/>
            </p14:nvContentPartPr>
            <p14:xfrm>
              <a:off x="7942680" y="172217"/>
              <a:ext cx="462240" cy="1001880"/>
            </p14:xfrm>
          </p:contentPart>
        </mc:Choice>
        <mc:Fallback xmlns="">
          <p:pic>
            <p:nvPicPr>
              <p:cNvPr id="479" name="Freihand 47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33320" y="162857"/>
                <a:ext cx="48096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6" name="Freihand 495"/>
              <p14:cNvContentPartPr/>
              <p14:nvPr/>
            </p14:nvContentPartPr>
            <p14:xfrm>
              <a:off x="7924680" y="3875177"/>
              <a:ext cx="157320" cy="113760"/>
            </p14:xfrm>
          </p:contentPart>
        </mc:Choice>
        <mc:Fallback xmlns="">
          <p:pic>
            <p:nvPicPr>
              <p:cNvPr id="496" name="Freihand 49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10280" y="3860777"/>
                <a:ext cx="1861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5" name="Freihand 514"/>
              <p14:cNvContentPartPr/>
              <p14:nvPr/>
            </p14:nvContentPartPr>
            <p14:xfrm>
              <a:off x="7333200" y="381017"/>
              <a:ext cx="758160" cy="333720"/>
            </p14:xfrm>
          </p:contentPart>
        </mc:Choice>
        <mc:Fallback xmlns="">
          <p:pic>
            <p:nvPicPr>
              <p:cNvPr id="515" name="Freihand 51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23840" y="371657"/>
                <a:ext cx="7768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6" name="Freihand 515"/>
              <p14:cNvContentPartPr/>
              <p14:nvPr/>
            </p14:nvContentPartPr>
            <p14:xfrm>
              <a:off x="7228800" y="833897"/>
              <a:ext cx="723240" cy="615600"/>
            </p14:xfrm>
          </p:contentPart>
        </mc:Choice>
        <mc:Fallback xmlns="">
          <p:pic>
            <p:nvPicPr>
              <p:cNvPr id="516" name="Freihand 51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4400" y="819497"/>
                <a:ext cx="7520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Freihand 104"/>
              <p14:cNvContentPartPr/>
              <p14:nvPr/>
            </p14:nvContentPartPr>
            <p14:xfrm>
              <a:off x="4650480" y="4082897"/>
              <a:ext cx="3301560" cy="1412640"/>
            </p14:xfrm>
          </p:contentPart>
        </mc:Choice>
        <mc:Fallback xmlns="">
          <p:pic>
            <p:nvPicPr>
              <p:cNvPr id="105" name="Freihand 10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41120" y="4073537"/>
                <a:ext cx="3325320" cy="14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9" name="Freihand 238"/>
              <p14:cNvContentPartPr/>
              <p14:nvPr/>
            </p14:nvContentPartPr>
            <p14:xfrm>
              <a:off x="7837380" y="1496503"/>
              <a:ext cx="1029240" cy="900000"/>
            </p14:xfrm>
          </p:contentPart>
        </mc:Choice>
        <mc:Fallback xmlns="">
          <p:pic>
            <p:nvPicPr>
              <p:cNvPr id="239" name="Freihand 23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22980" y="1487143"/>
                <a:ext cx="105804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80" name="Freihand 279"/>
              <p14:cNvContentPartPr/>
              <p14:nvPr/>
            </p14:nvContentPartPr>
            <p14:xfrm>
              <a:off x="1017360" y="1941977"/>
              <a:ext cx="2091600" cy="1445760"/>
            </p14:xfrm>
          </p:contentPart>
        </mc:Choice>
        <mc:Fallback xmlns="">
          <p:pic>
            <p:nvPicPr>
              <p:cNvPr id="280" name="Freihand 27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8000" y="1927577"/>
                <a:ext cx="2115360" cy="14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1" name="Freihand 330"/>
              <p14:cNvContentPartPr/>
              <p14:nvPr/>
            </p14:nvContentPartPr>
            <p14:xfrm>
              <a:off x="6722640" y="4972457"/>
              <a:ext cx="1203480" cy="218520"/>
            </p14:xfrm>
          </p:contentPart>
        </mc:Choice>
        <mc:Fallback xmlns="">
          <p:pic>
            <p:nvPicPr>
              <p:cNvPr id="331" name="Freihand 330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08240" y="4958057"/>
                <a:ext cx="12322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6" name="Freihand 345"/>
              <p14:cNvContentPartPr/>
              <p14:nvPr/>
            </p14:nvContentPartPr>
            <p14:xfrm>
              <a:off x="6635880" y="4868057"/>
              <a:ext cx="1419840" cy="418320"/>
            </p14:xfrm>
          </p:contentPart>
        </mc:Choice>
        <mc:Fallback xmlns="">
          <p:pic>
            <p:nvPicPr>
              <p:cNvPr id="346" name="Freihand 34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26520" y="4858697"/>
                <a:ext cx="14385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74" name="Freihand 373"/>
              <p14:cNvContentPartPr/>
              <p14:nvPr/>
            </p14:nvContentPartPr>
            <p14:xfrm>
              <a:off x="6757920" y="5528657"/>
              <a:ext cx="993240" cy="228600"/>
            </p14:xfrm>
          </p:contentPart>
        </mc:Choice>
        <mc:Fallback xmlns="">
          <p:pic>
            <p:nvPicPr>
              <p:cNvPr id="374" name="Freihand 37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43520" y="5514257"/>
                <a:ext cx="1022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88" name="Freihand 387"/>
              <p14:cNvContentPartPr/>
              <p14:nvPr/>
            </p14:nvContentPartPr>
            <p14:xfrm>
              <a:off x="605700" y="4762037"/>
              <a:ext cx="1251720" cy="1367640"/>
            </p14:xfrm>
          </p:contentPart>
        </mc:Choice>
        <mc:Fallback xmlns="">
          <p:pic>
            <p:nvPicPr>
              <p:cNvPr id="388" name="Freihand 38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1300" y="4747637"/>
                <a:ext cx="127548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7" name="Freihand 496"/>
              <p14:cNvContentPartPr/>
              <p14:nvPr/>
            </p14:nvContentPartPr>
            <p14:xfrm>
              <a:off x="2904480" y="4885165"/>
              <a:ext cx="1036800" cy="836280"/>
            </p14:xfrm>
          </p:contentPart>
        </mc:Choice>
        <mc:Fallback xmlns="">
          <p:pic>
            <p:nvPicPr>
              <p:cNvPr id="497" name="Freihand 49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95120" y="4875805"/>
                <a:ext cx="106056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6" name="Freihand 535"/>
              <p14:cNvContentPartPr/>
              <p14:nvPr/>
            </p14:nvContentPartPr>
            <p14:xfrm>
              <a:off x="8387280" y="5078297"/>
              <a:ext cx="375480" cy="638280"/>
            </p14:xfrm>
          </p:contentPart>
        </mc:Choice>
        <mc:Fallback xmlns="">
          <p:pic>
            <p:nvPicPr>
              <p:cNvPr id="536" name="Freihand 53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77920" y="5068937"/>
                <a:ext cx="3942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55" name="Freihand 554"/>
              <p14:cNvContentPartPr/>
              <p14:nvPr/>
            </p14:nvContentPartPr>
            <p14:xfrm>
              <a:off x="8788320" y="5236697"/>
              <a:ext cx="706320" cy="583920"/>
            </p14:xfrm>
          </p:contentPart>
        </mc:Choice>
        <mc:Fallback xmlns="">
          <p:pic>
            <p:nvPicPr>
              <p:cNvPr id="555" name="Freihand 55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78960" y="5227337"/>
                <a:ext cx="7250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6" name="Freihand 555"/>
              <p14:cNvContentPartPr/>
              <p14:nvPr/>
            </p14:nvContentPartPr>
            <p14:xfrm>
              <a:off x="8344440" y="5863817"/>
              <a:ext cx="951480" cy="183240"/>
            </p14:xfrm>
          </p:contentPart>
        </mc:Choice>
        <mc:Fallback xmlns="">
          <p:pic>
            <p:nvPicPr>
              <p:cNvPr id="556" name="Freihand 555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30040" y="5849417"/>
                <a:ext cx="9802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8" name="Freihand 557"/>
              <p14:cNvContentPartPr/>
              <p14:nvPr/>
            </p14:nvContentPartPr>
            <p14:xfrm>
              <a:off x="8764560" y="5445857"/>
              <a:ext cx="18000" cy="358200"/>
            </p14:xfrm>
          </p:contentPart>
        </mc:Choice>
        <mc:Fallback xmlns="">
          <p:pic>
            <p:nvPicPr>
              <p:cNvPr id="558" name="Freihand 557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55200" y="5436497"/>
                <a:ext cx="3672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0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4023360" y="1846217"/>
              <a:ext cx="3117960" cy="402480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4280" y="1827137"/>
                <a:ext cx="3156120" cy="40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80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3472560" y="1985537"/>
              <a:ext cx="378720" cy="85392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120" y="1957097"/>
                <a:ext cx="43560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Freihand 16"/>
              <p14:cNvContentPartPr/>
              <p14:nvPr/>
            </p14:nvContentPartPr>
            <p14:xfrm>
              <a:off x="4037760" y="1828577"/>
              <a:ext cx="3418200" cy="1665000"/>
            </p14:xfrm>
          </p:contentPart>
        </mc:Choice>
        <mc:Fallback>
          <p:pic>
            <p:nvPicPr>
              <p:cNvPr id="17" name="Freihand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9320" y="1809497"/>
                <a:ext cx="3465720" cy="17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Freihand 40"/>
              <p14:cNvContentPartPr/>
              <p14:nvPr/>
            </p14:nvContentPartPr>
            <p14:xfrm>
              <a:off x="4328280" y="1854857"/>
              <a:ext cx="200520" cy="24480"/>
            </p14:xfrm>
          </p:contentPart>
        </mc:Choice>
        <mc:Fallback>
          <p:pic>
            <p:nvPicPr>
              <p:cNvPr id="41" name="Freihand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9200" y="1835777"/>
                <a:ext cx="2386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Freihand 41"/>
              <p14:cNvContentPartPr/>
              <p14:nvPr/>
            </p14:nvContentPartPr>
            <p14:xfrm>
              <a:off x="4275360" y="1602497"/>
              <a:ext cx="45000" cy="453240"/>
            </p14:xfrm>
          </p:contentPart>
        </mc:Choice>
        <mc:Fallback>
          <p:pic>
            <p:nvPicPr>
              <p:cNvPr id="42" name="Freihand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6280" y="1583417"/>
                <a:ext cx="831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Freihand 42"/>
              <p14:cNvContentPartPr/>
              <p14:nvPr/>
            </p14:nvContentPartPr>
            <p14:xfrm>
              <a:off x="4491720" y="1593497"/>
              <a:ext cx="37080" cy="464760"/>
            </p14:xfrm>
          </p:contentPart>
        </mc:Choice>
        <mc:Fallback>
          <p:pic>
            <p:nvPicPr>
              <p:cNvPr id="43" name="Freihand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2640" y="1574417"/>
                <a:ext cx="75240" cy="5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24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Freihand 6"/>
              <p14:cNvContentPartPr/>
              <p14:nvPr/>
            </p14:nvContentPartPr>
            <p14:xfrm>
              <a:off x="4054320" y="2488817"/>
              <a:ext cx="0" cy="0"/>
            </p14:xfrm>
          </p:contentPart>
        </mc:Choice>
        <mc:Fallback>
          <p:pic>
            <p:nvPicPr>
              <p:cNvPr id="7" name="Freihand 6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Freihand 34"/>
              <p14:cNvContentPartPr/>
              <p14:nvPr/>
            </p14:nvContentPartPr>
            <p14:xfrm>
              <a:off x="4352760" y="1723637"/>
              <a:ext cx="1586160" cy="760680"/>
            </p14:xfrm>
          </p:contentPart>
        </mc:Choice>
        <mc:Fallback>
          <p:pic>
            <p:nvPicPr>
              <p:cNvPr id="35" name="Freihand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3680" y="1704557"/>
                <a:ext cx="162432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0" name="Freihand 139"/>
              <p14:cNvContentPartPr/>
              <p14:nvPr/>
            </p14:nvContentPartPr>
            <p14:xfrm>
              <a:off x="6627188" y="687891"/>
              <a:ext cx="1187640" cy="280440"/>
            </p14:xfrm>
          </p:contentPart>
        </mc:Choice>
        <mc:Fallback>
          <p:pic>
            <p:nvPicPr>
              <p:cNvPr id="140" name="Freihand 1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2788" y="673491"/>
                <a:ext cx="12164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1" name="Freihand 140"/>
              <p14:cNvContentPartPr/>
              <p14:nvPr/>
            </p14:nvContentPartPr>
            <p14:xfrm>
              <a:off x="7218668" y="1001451"/>
              <a:ext cx="570240" cy="593640"/>
            </p14:xfrm>
          </p:contentPart>
        </mc:Choice>
        <mc:Fallback>
          <p:pic>
            <p:nvPicPr>
              <p:cNvPr id="141" name="Freihand 1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9308" y="992091"/>
                <a:ext cx="58896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7" name="Freihand 166"/>
              <p14:cNvContentPartPr/>
              <p14:nvPr/>
            </p14:nvContentPartPr>
            <p14:xfrm>
              <a:off x="7567508" y="1053651"/>
              <a:ext cx="227160" cy="516240"/>
            </p14:xfrm>
          </p:contentPart>
        </mc:Choice>
        <mc:Fallback>
          <p:pic>
            <p:nvPicPr>
              <p:cNvPr id="167" name="Freihand 16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58148" y="1044291"/>
                <a:ext cx="2458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8" name="Freihand 167"/>
              <p14:cNvContentPartPr/>
              <p14:nvPr/>
            </p14:nvContentPartPr>
            <p14:xfrm>
              <a:off x="6705668" y="1105851"/>
              <a:ext cx="1315440" cy="952200"/>
            </p14:xfrm>
          </p:contentPart>
        </mc:Choice>
        <mc:Fallback>
          <p:pic>
            <p:nvPicPr>
              <p:cNvPr id="168" name="Freihand 16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91268" y="1096491"/>
                <a:ext cx="134424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8" name="Freihand 207"/>
              <p14:cNvContentPartPr/>
              <p14:nvPr/>
            </p14:nvContentPartPr>
            <p14:xfrm>
              <a:off x="5027511" y="3013337"/>
              <a:ext cx="210240" cy="409680"/>
            </p14:xfrm>
          </p:contentPart>
        </mc:Choice>
        <mc:Fallback>
          <p:pic>
            <p:nvPicPr>
              <p:cNvPr id="208" name="Freihand 20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3111" y="2998937"/>
                <a:ext cx="2390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1" name="Freihand 210"/>
              <p14:cNvContentPartPr/>
              <p14:nvPr/>
            </p14:nvContentPartPr>
            <p14:xfrm>
              <a:off x="4522431" y="3431297"/>
              <a:ext cx="1106280" cy="323640"/>
            </p14:xfrm>
          </p:contentPart>
        </mc:Choice>
        <mc:Fallback>
          <p:pic>
            <p:nvPicPr>
              <p:cNvPr id="211" name="Freihand 2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08031" y="3416897"/>
                <a:ext cx="11350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4" name="Freihand 223"/>
              <p14:cNvContentPartPr/>
              <p14:nvPr/>
            </p14:nvContentPartPr>
            <p14:xfrm>
              <a:off x="6498308" y="3532680"/>
              <a:ext cx="1005480" cy="888840"/>
            </p14:xfrm>
          </p:contentPart>
        </mc:Choice>
        <mc:Fallback>
          <p:pic>
            <p:nvPicPr>
              <p:cNvPr id="224" name="Freihand 2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83908" y="3518280"/>
                <a:ext cx="103428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7" name="Freihand 246"/>
              <p14:cNvContentPartPr/>
              <p14:nvPr/>
            </p14:nvContentPartPr>
            <p14:xfrm>
              <a:off x="2694600" y="1888697"/>
              <a:ext cx="711000" cy="430560"/>
            </p14:xfrm>
          </p:contentPart>
        </mc:Choice>
        <mc:Fallback>
          <p:pic>
            <p:nvPicPr>
              <p:cNvPr id="247" name="Freihand 24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85240" y="1879337"/>
                <a:ext cx="7297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7" name="Freihand 286"/>
              <p14:cNvContentPartPr/>
              <p14:nvPr/>
            </p14:nvContentPartPr>
            <p14:xfrm>
              <a:off x="2896200" y="2298377"/>
              <a:ext cx="313560" cy="87480"/>
            </p14:xfrm>
          </p:contentPart>
        </mc:Choice>
        <mc:Fallback>
          <p:pic>
            <p:nvPicPr>
              <p:cNvPr id="287" name="Freihand 28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86840" y="2289017"/>
                <a:ext cx="332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9" name="Freihand 298"/>
              <p14:cNvContentPartPr/>
              <p14:nvPr/>
            </p14:nvContentPartPr>
            <p14:xfrm>
              <a:off x="2451960" y="1035497"/>
              <a:ext cx="2752200" cy="1585440"/>
            </p14:xfrm>
          </p:contentPart>
        </mc:Choice>
        <mc:Fallback>
          <p:pic>
            <p:nvPicPr>
              <p:cNvPr id="299" name="Freihand 29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37560" y="1021097"/>
                <a:ext cx="2781000" cy="16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4" name="Freihand 303"/>
              <p14:cNvContentPartPr/>
              <p14:nvPr/>
            </p14:nvContentPartPr>
            <p14:xfrm>
              <a:off x="2687040" y="2532737"/>
              <a:ext cx="62640" cy="88560"/>
            </p14:xfrm>
          </p:contentPart>
        </mc:Choice>
        <mc:Fallback>
          <p:pic>
            <p:nvPicPr>
              <p:cNvPr id="304" name="Freihand 30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72640" y="2518337"/>
                <a:ext cx="91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5" name="Freihand 304"/>
              <p14:cNvContentPartPr/>
              <p14:nvPr/>
            </p14:nvContentPartPr>
            <p14:xfrm>
              <a:off x="2780640" y="2538857"/>
              <a:ext cx="64080" cy="170280"/>
            </p14:xfrm>
          </p:contentPart>
        </mc:Choice>
        <mc:Fallback>
          <p:pic>
            <p:nvPicPr>
              <p:cNvPr id="305" name="Freihand 30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66240" y="2524457"/>
                <a:ext cx="92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6" name="Freihand 305"/>
              <p14:cNvContentPartPr/>
              <p14:nvPr/>
            </p14:nvContentPartPr>
            <p14:xfrm>
              <a:off x="2878560" y="2533457"/>
              <a:ext cx="61560" cy="69840"/>
            </p14:xfrm>
          </p:contentPart>
        </mc:Choice>
        <mc:Fallback>
          <p:pic>
            <p:nvPicPr>
              <p:cNvPr id="306" name="Freihand 30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64160" y="2519057"/>
                <a:ext cx="90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7" name="Freihand 306"/>
              <p14:cNvContentPartPr/>
              <p14:nvPr/>
            </p14:nvContentPartPr>
            <p14:xfrm>
              <a:off x="2974320" y="2533457"/>
              <a:ext cx="96120" cy="78840"/>
            </p14:xfrm>
          </p:contentPart>
        </mc:Choice>
        <mc:Fallback>
          <p:pic>
            <p:nvPicPr>
              <p:cNvPr id="307" name="Freihand 30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59920" y="2519057"/>
                <a:ext cx="1249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8" name="Freihand 307"/>
              <p14:cNvContentPartPr/>
              <p14:nvPr/>
            </p14:nvContentPartPr>
            <p14:xfrm>
              <a:off x="3096000" y="2524817"/>
              <a:ext cx="107640" cy="69840"/>
            </p14:xfrm>
          </p:contentPart>
        </mc:Choice>
        <mc:Fallback>
          <p:pic>
            <p:nvPicPr>
              <p:cNvPr id="308" name="Freihand 30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81600" y="2510417"/>
                <a:ext cx="1364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9" name="Freihand 308"/>
              <p14:cNvContentPartPr/>
              <p14:nvPr/>
            </p14:nvContentPartPr>
            <p14:xfrm>
              <a:off x="3244320" y="2524817"/>
              <a:ext cx="122760" cy="69840"/>
            </p14:xfrm>
          </p:contentPart>
        </mc:Choice>
        <mc:Fallback>
          <p:pic>
            <p:nvPicPr>
              <p:cNvPr id="309" name="Freihand 30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29920" y="2510417"/>
                <a:ext cx="1515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0" name="Freihand 309"/>
              <p14:cNvContentPartPr/>
              <p14:nvPr/>
            </p14:nvContentPartPr>
            <p14:xfrm>
              <a:off x="3418560" y="2524817"/>
              <a:ext cx="9000" cy="61200"/>
            </p14:xfrm>
          </p:contentPart>
        </mc:Choice>
        <mc:Fallback>
          <p:pic>
            <p:nvPicPr>
              <p:cNvPr id="310" name="Freihand 30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04160" y="2510417"/>
                <a:ext cx="37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1" name="Freihand 310"/>
              <p14:cNvContentPartPr/>
              <p14:nvPr/>
            </p14:nvContentPartPr>
            <p14:xfrm>
              <a:off x="3418560" y="2472617"/>
              <a:ext cx="9000" cy="9000"/>
            </p14:xfrm>
          </p:contentPart>
        </mc:Choice>
        <mc:Fallback>
          <p:pic>
            <p:nvPicPr>
              <p:cNvPr id="311" name="Freihand 31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04160" y="2458217"/>
                <a:ext cx="37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2" name="Freihand 311"/>
              <p14:cNvContentPartPr/>
              <p14:nvPr/>
            </p14:nvContentPartPr>
            <p14:xfrm>
              <a:off x="3479400" y="2516177"/>
              <a:ext cx="62280" cy="69840"/>
            </p14:xfrm>
          </p:contentPart>
        </mc:Choice>
        <mc:Fallback>
          <p:pic>
            <p:nvPicPr>
              <p:cNvPr id="312" name="Freihand 31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65000" y="2501777"/>
                <a:ext cx="910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13" name="Freihand 312"/>
              <p14:cNvContentPartPr/>
              <p14:nvPr/>
            </p14:nvContentPartPr>
            <p14:xfrm>
              <a:off x="3566160" y="2513297"/>
              <a:ext cx="87840" cy="221040"/>
            </p14:xfrm>
          </p:contentPart>
        </mc:Choice>
        <mc:Fallback>
          <p:pic>
            <p:nvPicPr>
              <p:cNvPr id="313" name="Freihand 31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1760" y="2498897"/>
                <a:ext cx="1166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0" name="Freihand 319"/>
              <p14:cNvContentPartPr/>
              <p14:nvPr/>
            </p14:nvContentPartPr>
            <p14:xfrm>
              <a:off x="7129748" y="2620937"/>
              <a:ext cx="659160" cy="392400"/>
            </p14:xfrm>
          </p:contentPart>
        </mc:Choice>
        <mc:Fallback>
          <p:pic>
            <p:nvPicPr>
              <p:cNvPr id="320" name="Freihand 31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0668" y="2601857"/>
                <a:ext cx="6973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2" name="Freihand 321"/>
              <p14:cNvContentPartPr/>
              <p14:nvPr/>
            </p14:nvContentPartPr>
            <p14:xfrm>
              <a:off x="7074308" y="2490257"/>
              <a:ext cx="671040" cy="557640"/>
            </p14:xfrm>
          </p:contentPart>
        </mc:Choice>
        <mc:Fallback>
          <p:pic>
            <p:nvPicPr>
              <p:cNvPr id="322" name="Freihand 32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59908" y="2475857"/>
                <a:ext cx="69984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24" name="Freihand 323"/>
              <p14:cNvContentPartPr/>
              <p14:nvPr/>
            </p14:nvContentPartPr>
            <p14:xfrm>
              <a:off x="7152788" y="2594657"/>
              <a:ext cx="618840" cy="462240"/>
            </p14:xfrm>
          </p:contentPart>
        </mc:Choice>
        <mc:Fallback>
          <p:pic>
            <p:nvPicPr>
              <p:cNvPr id="324" name="Freihand 32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38388" y="2580257"/>
                <a:ext cx="6476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29" name="Freihand 328"/>
              <p14:cNvContentPartPr/>
              <p14:nvPr/>
            </p14:nvContentPartPr>
            <p14:xfrm>
              <a:off x="2909340" y="3172457"/>
              <a:ext cx="1220760" cy="983160"/>
            </p14:xfrm>
          </p:contentPart>
        </mc:Choice>
        <mc:Fallback>
          <p:pic>
            <p:nvPicPr>
              <p:cNvPr id="329" name="Freihand 32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94940" y="3158057"/>
                <a:ext cx="1249560" cy="10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44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15</cp:revision>
  <dcterms:created xsi:type="dcterms:W3CDTF">2017-12-27T12:15:29Z</dcterms:created>
  <dcterms:modified xsi:type="dcterms:W3CDTF">2017-12-28T07:22:55Z</dcterms:modified>
</cp:coreProperties>
</file>