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0-25T12:25:51.416"/>
    </inkml:context>
    <inkml:brush xml:id="br0">
      <inkml:brushProperty name="width" value="0.10583" units="cm"/>
      <inkml:brushProperty name="height" value="0.10583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32FF4F82-EB40-440C-93A2-9E5B923F5BE6}" emma:medium="tactile" emma:mode="ink">
          <msink:context xmlns:msink="http://schemas.microsoft.com/ink/2010/main" type="writingRegion" rotatedBoundingBox="11001,2061 12778,2187 12715,3080 10938,2954"/>
        </emma:interpretation>
      </emma:emma>
    </inkml:annotationXML>
    <inkml:traceGroup>
      <inkml:annotationXML>
        <emma:emma xmlns:emma="http://www.w3.org/2003/04/emma" version="1.0">
          <emma:interpretation id="{22657399-EC37-48BE-A20E-C1B025BE165D}" emma:medium="tactile" emma:mode="ink">
            <msink:context xmlns:msink="http://schemas.microsoft.com/ink/2010/main" type="paragraph" rotatedBoundingBox="11001,2061 12778,2187 12715,3080 10938,29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7C6FC9-D649-40F3-9150-64AF89C28194}" emma:medium="tactile" emma:mode="ink">
              <msink:context xmlns:msink="http://schemas.microsoft.com/ink/2010/main" type="line" rotatedBoundingBox="11001,2061 12778,2187 12715,3080 10938,2954"/>
            </emma:interpretation>
          </emma:emma>
        </inkml:annotationXML>
        <inkml:traceGroup>
          <inkml:annotationXML>
            <emma:emma xmlns:emma="http://www.w3.org/2003/04/emma" version="1.0">
              <emma:interpretation id="{7F2C57EF-0476-41FE-B571-4611058A4F91}" emma:medium="tactile" emma:mode="ink">
                <msink:context xmlns:msink="http://schemas.microsoft.com/ink/2010/main" type="inkWord" rotatedBoundingBox="11001,2061 12778,2187 12715,3080 10938,295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69 0 0,'23'0'141,"0"0"-126,0 0-15,0 23 16,0-23-16,1 0 16,-24 23-16,23-23 15,-23 23-15,23-23 16,-23 24 0,23-24-16,-23 23 15,23-23 1,-23 23-1,0 0 1,0 0 0,0 0-1,0 0 17,0 0 14,-23 0-46,0-23 0,23 23 16,-23-23-16,0 0 16,-1 0-1,1 0 1,0 0 0,0 0-1,23 23 141,23-23-124,-23 24-32,23-24 15,0 23 1,-23 0-16,24-23 16,-1 23-1,0 0 1,-23 0-1,23-23-15,-23 23 16,23-23 0,-23 23-16,0 0 15,0 0 1,0 0-16,0 1 16,0-1-1,0 0 1,-23 0-1,23 0 1,-23-23 0,23 23-16,-23-23 15,23 23-15,-23-23 16,-1 0-16,24 23 16,-23-23-16,0 0 15,0 0-15,0 0 16,0 0-16,0 0 15,0 0 1,23 23-16,-23-23 16</inkml:trace>
          <inkml:trace contextRef="#ctx0" brushRef="#br0" timeOffset="-1655.7144">46 46 0,'23'0'0,"-23"23"172,0 1-172,0 22 15,0 0-15,0 0 16,0 0-16,0 24 16,0-24-16,0 23 15,0-23-15,-23 0 16,23 1-16,0-1 16,0-23-16,0 0 15,0 0-15,0 0 16,-23-23-1</inkml:trace>
          <inkml:trace contextRef="#ctx0" brushRef="#br0" timeOffset="4708.927">531 347 0,'-23'0'187,"0"0"-156,0 0-15,23 23-16,-24-23 16,24 23-16,-23 0 15,0 0 1,23 0 0,-23 0-1,23 0-15,0 0 16,-23 0-16,23 0 15,-23 1-15,23-1 16,0 0-16,0 0 16,0 0-16,0 0 15,0 0-15,0 0 16,23-23 15,0 0-15,0 0-1,0-23 1,0 23 0,-23-23-16,0 0 15,24 0 1,-24 0-16,23 0 16,-23 0-1,0-1-15,23 1 16,-23 0-16,0 0 15,0 0 1,0 0 0,0 0 15,0 0 0,0 46 110,0 0-126,0 0-15,0 0 16,0 0-16,0 0 16,0 0-16,0 1 15,0-1-15,0 0 16,0 0-16,0 0 16,23 0-16,0 0 15,0-23 1,0 0-16,0 0 15,0 0-15</inkml:trace>
          <inkml:trace contextRef="#ctx0" brushRef="#br0" timeOffset="6110.3231">669 300 0,'0'-23'46,"23"23"33,1 23-64,-1-23-15,0 0 16,23 0-16,-23 0 15,23 0-15,-23 0 16,23 0-16,-22 0 16</inkml:trace>
          <inkml:trace contextRef="#ctx0" brushRef="#br0" timeOffset="5706.7455">808 23 0,'0'23'125,"0"0"-109,0 24 0,0-1-16,0 0 0,0 0 15,0 0-15,0 1 16,0 22-16,0-23 16,0 0-16,0 0 15,0 1-15,0-1 16,0-23-16,0 23 15,0-23-15,0 0 16,0 0-16,0 0 16,0 0 15,23-23-31,0 0 16,0 0-1,0 0 1,0-23-1</inkml:trace>
          <inkml:trace contextRef="#ctx0" brushRef="#br0" timeOffset="6944.3664">1385 393 0,'-23'-23'46,"0"23"-30,0 0 0,0 0-1,0 0-15,23 23 16,-23-23-16,0 23 16,-1-23-16,1 23 0,23 0 15,-23 0-15,0 0 16,23 0-16,0 0 15,-23 0-15,23 24 16,0-24-16,0 0 16,0 0-16,0 0 15,23 0-15,-23 0 16,23 0-16,0-23 16,0 0-16,1 0 15,22 0-15,23-23 0,-46 0 16,0 0-1</inkml:trace>
          <inkml:trace contextRef="#ctx0" brushRef="#br0" timeOffset="7905.8252">1570 23 0,'23'-23'62,"-23"46"-31,0 23-31,0-22 16,-23 22-16,23 0 16,0 0-16,0 0 15,-23 24-15,23-24 0,0 0 16,0 0 0,0 0-16,0 0 0,0 1 15,0-24-15,0 0 16,0 0-16,0 0 15,23-23 17,-23-23-17,23 0-15,-23 0 16,23 0-16,0 0 16,-23-1-16,23 1 15,-23 0-15,23 23 16,-23-23-16,0 0 15,23 23-15,1 0 32,-1 23 15,-23 0-47,0 0 15,23 0-15,-23 1 16,0-1-16,0 23 15,0-23-15,0 0 16,0 0-16,0 0 16,0 0-16,0 0 31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0-25T12:26:40.624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752D6F9-09F4-46F6-82AF-2B9643D8036F}" emma:medium="tactile" emma:mode="ink">
          <msink:context xmlns:msink="http://schemas.microsoft.com/ink/2010/main" type="writingRegion" rotatedBoundingBox="10183,7268 15955,7280 15953,7998 10182,7986"/>
        </emma:interpretation>
      </emma:emma>
    </inkml:annotationXML>
    <inkml:traceGroup>
      <inkml:annotationXML>
        <emma:emma xmlns:emma="http://www.w3.org/2003/04/emma" version="1.0">
          <emma:interpretation id="{D0C4C542-A472-4D0F-8A42-E6B20DD14B73}" emma:medium="tactile" emma:mode="ink">
            <msink:context xmlns:msink="http://schemas.microsoft.com/ink/2010/main" type="paragraph" rotatedBoundingBox="10183,7268 15955,7280 15953,7998 10182,79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724922-7AFD-45B2-981A-95F6483F64F1}" emma:medium="tactile" emma:mode="ink">
              <msink:context xmlns:msink="http://schemas.microsoft.com/ink/2010/main" type="line" rotatedBoundingBox="10183,7268 15955,7280 15953,7998 10182,7986"/>
            </emma:interpretation>
          </emma:emma>
        </inkml:annotationXML>
        <inkml:traceGroup>
          <inkml:annotationXML>
            <emma:emma xmlns:emma="http://www.w3.org/2003/04/emma" version="1.0">
              <emma:interpretation id="{9E21A187-6674-4DA7-A439-F3D58E77AC76}" emma:medium="tactile" emma:mode="ink">
                <msink:context xmlns:msink="http://schemas.microsoft.com/ink/2010/main" type="inkWord" rotatedBoundingBox="10183,7268 12377,7273 12375,7991 10182,798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-231 5242 0,'-23'0'109,"0"0"-93,23-23-16,-23 23 16,-1 0-16,1 0 15,0 0-15,0 0 0,0 23 16,0-23-1,0 0-15,0 23 0,0-23 16,0 23-16,0-23 16,-1 23-16,1 0 15,0 0 1,0-23-16,0 23 16,23 0-16,-23 1 15,0 22-15,0-23 16,23 0-16,-23 0 15,23 23-15,0-23 16,0 0-16,0 0 16,23 1-16,0-1 0,0 0 15,23 0-15,-23 0 16,23 0-16,-22-23 16,22 0-16,0 0 15,0 0-15,0 0 16,0-23-16,-22 23 15,-24-23-15</inkml:trace>
          <inkml:trace contextRef="#ctx0" brushRef="#br0" timeOffset="793.5456">-46 5126 0,'0'-23'47,"0"46"-15,0 0-32,0 1 15,0-1-15,0 23 16,0 0-16,-24 0 15,24 0-15,0 1 16,0-1-16,0 0 16,0 0-16,0 0 0,0-23 15,0 24-15,0-24 16,24 0 0,-24 0-16,23-23 15,-23 23-15,23-23 16,0 0-1,-23 23 1,23-23 0,0 0-16,-23-23 15</inkml:trace>
          <inkml:trace contextRef="#ctx0" brushRef="#br0" timeOffset="1581.1858">254 5288 0,'0'-23'46,"0"0"-30,0 0 0</inkml:trace>
          <inkml:trace contextRef="#ctx0" brushRef="#br0" timeOffset="1206.4693">254 5473 0,'0'23'62,"0"0"-46,0 0-16,0 0 15,0 23-15,0-23 16,0 0-16,0 1 16,0-1-16,0 0 15,0 0 1</inkml:trace>
          <inkml:trace contextRef="#ctx0" brushRef="#br0" timeOffset="2462.8626">462 5542 0,'23'0'47,"0"0"-47,0 0 16,0 0-1,0 0 1,0 0-16,0 0 16,0 0-16,0 0 15,-23-23 16,0 0-15,0 0 0,0 0-1,-23 0-15,23-1 0,-23 24 16,0 0 0,0 0-16,0 0 15,0 0 1,0 24-1,0-24 1,23 23 0,-23 0-16,23 0 15,-24 0 1,24 0-16,-23 0 0,23 0 16,0 0-1,0 0-15,0 0 16,0 1-16,0-1 0,0 0 15,0 0 1,0 0-16,23 0 16,-23 0-1,24-23-15,-1 0 16,0 0 0,0 0-1</inkml:trace>
          <inkml:trace contextRef="#ctx0" brushRef="#br0" timeOffset="3296.345">831 5473 0,'0'23'78,"0"0"-63,0 0-15,0 0 16,0 0-16,0 0 0,0 0 16,0 0-16,0 1 15,0-1-15,0 0 16,0 0-16,0 0 31,23-46 0,0 0-15,0 0 0,-23 0-16,23 23 15,-23-24-15,23 1 16,1 0 0,-24 0-16,23 23 15,-23-23-15,23 0 0,0 0 31,-23 46 1,0 0-17,0 0 1,0 23-16,23-23 16,-23 1-1,0-1-15,0 0 16,0 0-1,0 0 1,0 0 0</inkml:trace>
          <inkml:trace contextRef="#ctx0" brushRef="#br0" timeOffset="4243.5073">1131 5403 0,'93'0'47,"-47"0"-47,0 0 16,-23 0-1,23 0-15,-23 0 0,0 0 16</inkml:trace>
          <inkml:trace contextRef="#ctx0" brushRef="#br0" timeOffset="3926.9946">1339 5149 0,'46'-46'46,"-46"69"17,0 0-47,-23 24-16,23-1 15,-23-23-15,23 23 16,-23 23-16,23-22 15,0-1-15,-23-23 16,23 23-16,0 0 16,0 0-16,0-23 15,0 1-15,0-1 0,0 0 16,0 0 0,0 0-16,23-23 15,0 0 1,0 0-1,0 0 1,0 0 0,-23-23-16,23 23 15</inkml:trace>
        </inkml:traceGroup>
        <inkml:traceGroup>
          <inkml:annotationXML>
            <emma:emma xmlns:emma="http://www.w3.org/2003/04/emma" version="1.0">
              <emma:interpretation id="{C8D80FF6-A9F8-4CE2-A48B-64984F3668DE}" emma:medium="tactile" emma:mode="ink">
                <msink:context xmlns:msink="http://schemas.microsoft.com/ink/2010/main" type="inkWord" rotatedBoundingBox="12723,7642 13022,7642 13022,7666 12722,766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264.882">1778 5473 0,'46'23'63,"-23"-23"-63,0 0 15,0 0-15,23 0 16,-23 0-16,24 0 15,-1-23-15,-23 23 16</inkml:trace>
        </inkml:traceGroup>
        <inkml:traceGroup>
          <inkml:annotationXML>
            <emma:emma xmlns:emma="http://www.w3.org/2003/04/emma" version="1.0">
              <emma:interpretation id="{4EF83F91-BB0A-4D91-874B-C50333448215}" emma:medium="tactile" emma:mode="ink">
                <msink:context xmlns:msink="http://schemas.microsoft.com/ink/2010/main" type="inkWord" rotatedBoundingBox="13347,7295 15955,7300 15953,7968 13345,796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8428.9443">3279 5588 0,'46'-46'47,"-23"23"-31,0 23 15,0 0 0,-23 23-15,23 0-1,-23 0 1,0 0-16,0 0 31,0 0-31,0 1 0,0-1 16,0 0 0,-23 0-1,23 0 1,0-46 46,0 0-46,23 0-16,-23 0 16,23-1-16,-23 1 15,23-23-15,0 23 0,-23 0 16,24 0-1</inkml:trace>
          <inkml:trace contextRef="#ctx0" brushRef="#br0" timeOffset="9171.9584">3694 5473 0,'0'23'94,"0"0"-94,0 0 16,0 0-16,0 0 15,0 0-15,0 23 16,0-22-16,0-1 0,0 0 16,23 0-1,-23 0-15,0 0 32,23-23-17,1 0 32,-1-23-16,0 0-31,-23-23 16,23 23-16,0-1 0,0-22 16,-23 23-1,23 0-15,0 0 0,-23 0 16,23 0-16,-23 0 15,23 0-15,-23 0 16</inkml:trace>
          <inkml:trace contextRef="#ctx0" brushRef="#br0" timeOffset="6837.4077">2771 5149 0,'0'-23'47,"-23"23"16,-1 0-48,1 0 1,0 0-16,0 0 16,0 0-16,0 23 15,0 1 1,0-1-16,0 0 16,0-23-16,23 23 15,-23 0-15,23 0 16,-24 0-16,24 0 15,0 0 1,0 0-16,0 0 16,0 1-16,0-1 15,0 0-15,24 0 16,-1-23 0,23 23-1,-23-23-15,0 0 0,0 0 16,0 23-16,0-23 15,0 23 1,0-23 0,-23 23 15,24-23-15,-24 23-1,0 0 16,0 0-15,0 1 0,-24-24-1,24 23-15,-23-23 16,0 23 0,0-23-1,0 0-15,0 0 16,0 0-16,0 0 15,0 0-15,0 0 16,-24 0-16,24 0 16,0 0-1,0-23 1,23 0-16,0-1 31</inkml:trace>
          <inkml:trace contextRef="#ctx0" brushRef="#br0" timeOffset="7701.3046">3002 5519 0,'46'0'47,"-23"-23"-32,0 23 1,0 0 0,0-23-1,0 23-15,0-23 16,0 0 15,-23-1-15,0 1-1,-23 23 17,23-23-32,-23 23 15,0 0 1,0 0 15,0 0-15,0 0-16,0 0 15,0 23 1,23 0-16,-23-23 16,23 24-16,-24-1 15,24 0-15,0 0 16,-23 0-16,23 0 0,0 0 16,0 0-1,0 0-15,0 0 16,0 0-16,0 1 15,0-1 1,23 0-16,1-23 16,-1 23-16,0-23 15,0 0-15,0 0 16,23 0-16,-23 0 16</inkml:trace>
          <inkml:trace contextRef="#ctx0" brushRef="#br0" timeOffset="9816.7218">4156 5496 0,'92'0'47,"-68"0"-47,-1-23 15,0 23-15,0-23 16,0 0 0,-23-1-1,0 1 17,-23 23-32,0 0 15,0 0 16,0 0-15,-1 0-16,1 23 16,0-23-1,0 24-15,0-24 0,23 23 16,-23 0-16,0 0 16,23 0-16,0 0 15,-23 0-15,23 0 16,0 0-16,0 0 15,0 0-15,0 1 16,23-1 0,0-23-16,0 0 15,23 0-15,0 0 16,-22-23 0</inkml:trace>
          <inkml:trace contextRef="#ctx0" brushRef="#br0" timeOffset="10610.8633">4572 5542 0,'69'-69'47,"-46"69"-47,0 0 31,0 0-15,0 23 31,-23 0-32,0 0 1,0 0-16,0 0 16,0 0-16,0 0 15,-23 0-15,23 1 16,0-1-1,0 0 1,0-46 31,23 0-31,0-1-1,-23-22-15,24 23 0,-24 0 16,23 0-16,0 0 15,-23 0-15,0 0 16,23 23-16,-23-23 16,0 0-1,23-1-15,0 24 16,-23-23-16,23 23 0,0-23 16,0 23-1,0-23-15,0 23 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0-25T12:27:11.461"/>
    </inkml:context>
    <inkml:brush xml:id="br0">
      <inkml:brushProperty name="width" value="0.10583" units="cm"/>
      <inkml:brushProperty name="height" value="0.10583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B99E6AA5-9106-4E85-8154-39077E02BDDA}" emma:medium="tactile" emma:mode="ink">
          <msink:context xmlns:msink="http://schemas.microsoft.com/ink/2010/main" type="writingRegion" rotatedBoundingBox="10541,11849 13559,11886 13547,12920 10529,12884"/>
        </emma:interpretation>
      </emma:emma>
    </inkml:annotationXML>
    <inkml:traceGroup>
      <inkml:annotationXML>
        <emma:emma xmlns:emma="http://www.w3.org/2003/04/emma" version="1.0">
          <emma:interpretation id="{8C800640-FA59-4E28-9D24-40AF989A36E2}" emma:medium="tactile" emma:mode="ink">
            <msink:context xmlns:msink="http://schemas.microsoft.com/ink/2010/main" type="paragraph" rotatedBoundingBox="10541,11849 13559,11886 13547,12920 10529,128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8B14D7-EA19-4ACC-92D9-8C57C9283052}" emma:medium="tactile" emma:mode="ink">
              <msink:context xmlns:msink="http://schemas.microsoft.com/ink/2010/main" type="line" rotatedBoundingBox="10541,11849 13559,11886 13547,12920 10529,12884"/>
            </emma:interpretation>
          </emma:emma>
        </inkml:annotationXML>
        <inkml:traceGroup>
          <inkml:annotationXML>
            <emma:emma xmlns:emma="http://www.w3.org/2003/04/emma" version="1.0">
              <emma:interpretation id="{9BACABDE-69A4-4F33-BD4D-56F18494B7EE}" emma:medium="tactile" emma:mode="ink">
                <msink:context xmlns:msink="http://schemas.microsoft.com/ink/2010/main" type="inkWord" rotatedBoundingBox="10541,11849 13559,11886 13547,12920 10529,12884"/>
              </emma:interpretation>
              <emma:one-of disjunction-type="recognition" id="oneOf0">
                <emma:interpretation id="interp0" emma:lang="" emma:confidence="0">
                  <emma:literal>ile</emma:literal>
                </emma:interpretation>
                <emma:interpretation id="interp1" emma:lang="" emma:confidence="0">
                  <emma:literal>il e</emma:literal>
                </emma:interpretation>
                <emma:interpretation id="interp2" emma:lang="" emma:confidence="0">
                  <emma:literal>it e</emma:literal>
                </emma:interpretation>
                <emma:interpretation id="interp3" emma:lang="" emma:confidence="0">
                  <emma:literal>ite</emma:literal>
                </emma:interpretation>
                <emma:interpretation id="interp4" emma:lang="" emma:confidence="0">
                  <emma:literal>i e</emma:literal>
                </emma:interpretation>
              </emma:one-of>
            </emma:emma>
          </inkml:annotationXML>
          <inkml:trace contextRef="#ctx0" brushRef="#br0">1616 10022 0,'0'-70'47</inkml:trace>
          <inkml:trace contextRef="#ctx0" brushRef="#br0" timeOffset="-255.6884">1616 10229 0,'23'116'47,"-23"-93"-31,0 0-16,0 0 15,0 0-15,0 0 16,0 0-16,0 1 16,0-1-1,0 0 1</inkml:trace>
          <inkml:trace contextRef="#ctx0" brushRef="#br0" timeOffset="458.3341">1916 9745 0,'0'92'47,"0"-69"-32,0 23-15,0-23 16,0 23-16,0 1 16,0-1-16,0 0 0,0 0 15,0-23-15,0 23 16,0 1-16,0-1 16,0 0-16,0-23 15,0 0-15,0 0 16,0 0-16,23 0 15,0-23 17,-23-23-17</inkml:trace>
          <inkml:trace contextRef="#ctx0" brushRef="#br0" timeOffset="1080.7703">2193 10229 0,'116'47'32,"-93"-47"-17,23 0-15,-23 0 16,23 0-16,-23 0 16,24-23-16,-24 23 15,0-24-15,0 24 16,0-23-1,-23 0 1,0 0 0,-23 0-16,-23 0 15,23 23 1,0 0-16,-1-23 16,1 23-16,0 0 15,0 0-15,0 0 16,0 23-16,0 0 0,0 0 15,0 0-15,0 0 16,0 0-16,23 1 16,-24-1-16,24 0 15,-23 23-15,23-23 16,0 23-16,-23-23 16,23 0-16,0 24 15,0-24-15,0 0 16,23-23-16,0 23 15,24-23-15,-1 0 16,0 0-16,0 0 16,0 0-16,-23-23 0</inkml:trace>
          <inkml:trace contextRef="#ctx0" brushRef="#br0" timeOffset="-2348.1092">-416 10714 0,'23'0'63,"0"0"-63,-23-23 15,0 0-15,0 0 16,0-23 0,23 23-16,-23 0 15,0 0-15,23-24 16,-23 24-16,24-23 15,-24 23-15,23-23 0,0 0 16,-23 23 0,23-24-16,-23 1 0,23 23 15,0-23-15,-23 0 16,23 23-16,0-23 16,0-1-16,-23 24 15,23 0-15,-23 0 16,0 0-16,0 0 31,23 23-31,-23-23 16,0 0-1,0 46 48,0 0-48,0 0 1,0 23 0,0-23-16,0 23 15,0 1-15,0 22 16,0-23-16,0 0 16,0 0-16,0 1 15,24-1-15,-24 0 16,0 0-16,0-23 0,23 0 15,-23 0-15,23 1 16,0-24 0,0 0 31,-23-24-32,0 1-15,23 0 16,-23 0-16,0-23 15,23 0-15,-23 0 16,23-1-16,0 1 16,-23 0-16,23 23 15,-23-23-15,23 0 0,1 23 16,-24-1-16,23 1 16,-23 0-16,23 0 15,-23 0 1,0 0-1,23 23 1,-23 46 47,0-23-63,0 0 15,0 24-15,0-24 0,0 23 16,0-23-16,0 23 15,0-23-15,0 23 16,0 1-16,0-24 16,0 23-16,0 0 15,0-23-15,0 0 16,0 23-16,0-23 16,0 1-16,0-1 15,0 0 1</inkml:trace>
          <inkml:trace contextRef="#ctx0" brushRef="#br0" timeOffset="-1672.2205">646 10253 0,'-23'23'63,"0"0"-63,23 0 16,-23 0-16,23 0 15,-23 0-15,23 0 16,0 23-16,-23-23 15,23 1-15,0-1 16,0 0-16,0 0 16,23-23-16,0 23 0,0-23 15,0 0 1,0 0-16,0 0 0,0 0 16,1-23-16,-1 0 15,0-23-15,0 22 16,-23-22-16,23 23 15,-23 0-15,0-23 16,0 23-16,0 0 16,0 0-16,0 0 15,-23-1-15,0 1 16,0 23 0,0 0-1,-1 0-15,1 0 16,0 0-16,0 0 15,23 23-15,-23-23 16,23 24-16,-23-24 16</inkml:trace>
          <inkml:trace contextRef="#ctx0" brushRef="#br0" timeOffset="-697.8622">1062 9721 0,'23'-23'62,"-23"46"-46,0 1-1,-23-1-15,23 23 16,-23 0-16,23 0 16,0 0-16,0 1 15,0-1-15,0 0 16,0 0-16,0 0 15,0 0-15,0-22 16,0 22-16,0-23 16,0 0-16,0 0 15,0 0-15,23 0 16,-23 0 0,23-23 30,0-23-30,0 0-16,0 0 16,0 0-16,0 23 15,1-23-15,-1 23 16,-23-23-16,23 23 16,0 0 15,-23 23-16,0 0 1,23 0 0,-23 0-1,0 0-15,23-23 16,-23 23-16,0 0 31,-23 0 0,0 1-15,0-24-16,0 0 0,-24 0 16,24 0-1,0 0-15,0 0 0,0 0 16,0 0-16,0 0 16,23-24 15,23 1-16,0 0-15,-23 0 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0-25T12:27:27.967"/>
    </inkml:context>
    <inkml:brush xml:id="br0">
      <inkml:brushProperty name="width" value="0.10583" units="cm"/>
      <inkml:brushProperty name="height" value="0.10583" units="cm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CE2C5EEE-6C30-4A1A-B0CB-96531202B784}" emma:medium="tactile" emma:mode="ink">
          <msink:context xmlns:msink="http://schemas.microsoft.com/ink/2010/main" type="writingRegion" rotatedBoundingBox="12369,3360 12688,16060 11852,16081 11534,3381"/>
        </emma:interpretation>
      </emma:emma>
    </inkml:annotationXML>
    <inkml:traceGroup>
      <inkml:annotationXML>
        <emma:emma xmlns:emma="http://www.w3.org/2003/04/emma" version="1.0">
          <emma:interpretation id="{808A35DC-AD15-42E2-ACFA-ED4A79C66DCE}" emma:medium="tactile" emma:mode="ink">
            <msink:context xmlns:msink="http://schemas.microsoft.com/ink/2010/main" type="paragraph" rotatedBoundingBox="12369,3360 12688,16060 11852,16081 11534,33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EAAC1E-79FD-470A-98D3-BDAE59342744}" emma:medium="tactile" emma:mode="ink">
              <msink:context xmlns:msink="http://schemas.microsoft.com/ink/2010/main" type="line" rotatedBoundingBox="12369,3360 12688,16060 11852,16081 11534,3381"/>
            </emma:interpretation>
          </emma:emma>
        </inkml:annotationXML>
        <inkml:traceGroup>
          <inkml:annotationXML>
            <emma:emma xmlns:emma="http://www.w3.org/2003/04/emma" version="1.0">
              <emma:interpretation id="{518FCA7F-439F-43B3-A35F-37A855237246}" emma:medium="tactile" emma:mode="ink">
                <msink:context xmlns:msink="http://schemas.microsoft.com/ink/2010/main" type="inkWord" rotatedBoundingBox="12201,3364 12225,4311 11738,4323 11714,337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1016 1201 0,'0'23'203,"0"0"-172,0 0-15,0 0-16,0 0 15,0 0-15,0 1 16,0-1 0,0 0-1,0 0 1,0 0-1,0 0 1,0 0-16,0 0 16,0 0-1,0 0-15,0 0 16,0 1 0,0-1-16,0 0 15,0 0 1,0 0-16,0 0 15,0 0 1,0 0-16,0 0 16,0 0-16,0 0 15,0 1-15,0-1 16,-23 0 0,23 0-1,0 0-15,0 0 16,0 0-1,0 0 1,0 0 0,0 0-16,0 0 15</inkml:trace>
          <inkml:trace contextRef="#ctx0" brushRef="#br0" timeOffset="929.6786">785 1755 0,'0'-23'47,"0"46"15,0 0-46,0 0-16,0 0 15,23 0-15,-23 24 16,23-24-16,-23 0 16,23 0-16,0 0 15,-23 0-15,23 0 16,-23 0-16,23-23 16,-23 23-16,23 0 15,1 1 1,-24-1 15,23-23 0,0 0 1,0-23-1,-23-1 0,23 1-31,-23-23 16,23 23-16,0-23 15,0 23-15,0-23 16,0 23-16,-23-1 16,23 1-1,-23 0-15,24 23 0,-24-23 16,23 23-16,0-23 15,-23 0-15</inkml:trace>
        </inkml:traceGroup>
        <inkml:traceGroup>
          <inkml:annotationXML>
            <emma:emma xmlns:emma="http://www.w3.org/2003/04/emma" version="1.0">
              <emma:interpretation id="{E4F5AF78-7ADD-44EE-8634-63F0EB75FF12}" emma:medium="tactile" emma:mode="ink">
                <msink:context xmlns:msink="http://schemas.microsoft.com/ink/2010/main" type="inkWord" rotatedBoundingBox="12434,5923 12457,6850 11807,6867 11784,594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519.1417">1085 3764 0,'23'0'46,"-23"23"1,0 0-47,0 0 16,0 0-16,0 24 16,0-24-16,0 0 15,0 0-15,0 0 16,0 0-16,0 23 15,0-23-15,0 0 16,0 0-16,0 1 16,0-1-16,0 0 15,23 0-15,-23 0 16,0 0 0,0 0-1,0 0-15,0 0 16,23-23-1,-23 23-15,0 0 16,0 1 0,0-1-1,0 0 17,0 0-32,0 0 15,0 0 1,0 0-1,0 0 1,23 0 0</inkml:trace>
          <inkml:trace contextRef="#ctx0" brushRef="#br0" timeOffset="3308.3277">854 4341 0,'23'0'47,"0"23"-15,0 0-32,0 1 15,1-1-15,-1 0 16,-23 23-16,23-23 15,0 0-15,0 0 16,0 0-16,0 0 16,-23 0-16,23-23 15,0 24-15,0-1 16,0-23 0,1 0-1,-1-23 16,0-1-31,0 1 16,0-23-16,0 23 16,-23-23-16,23 23 15,-23-23-15,23 23 16,-23-1-16,23 1 16,-23 0-1,23 0-15,0 23 16,-23-23-16,24 0 15,-1 0-15,-23 0 16</inkml:trace>
        </inkml:traceGroup>
        <inkml:traceGroup>
          <inkml:annotationXML>
            <emma:emma xmlns:emma="http://www.w3.org/2003/04/emma" version="1.0">
              <emma:interpretation id="{AC14B167-F84B-43A9-ACA8-E331D53A8DD6}" emma:medium="tactile" emma:mode="ink">
                <msink:context xmlns:msink="http://schemas.microsoft.com/ink/2010/main" type="inkWord" rotatedBoundingBox="12433,8327 12457,9298 11921,9311 11897,834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807.4403">1177 6165 0,'0'24'125,"23"68"-109,-23 23 15,0-92-16,0 1-15,0-1 0,0 0 16,0 23-16,0-23 16,0 0-16,0 0 15,0 23-15,0-23 16,0 1-16,0-1 16,0 0-1,0 0-15,0 0 0,0 0 16,0 0-1,0 0-15,0 0 16,0 0 0,0 0-1,0 1 1,0-1 0,0 0-1,0 0 1</inkml:trace>
          <inkml:trace contextRef="#ctx0" brushRef="#br0" timeOffset="5580.2701">993 6766 0,'-23'0'63,"23"23"-1,0 0-46,0 0-16,0 0 15,0 0-15,23 0 16,-23 0-16,23 24 16,-23-24-16,23 0 15,-23 0-15,23 0 16,0 0-16,0 0 16,0-23-1,0 23-15,0-23 0,0 0 16,1 0-16,-1 0 15,0-23-15,0 0 16,0 0 0,0 0-1,0-69 17,0 68-32,0 1 15,0-23-15,-23 23 16,23 0-16,-23 0 15,24-23-15,-24 23 16,23 23-16,-23-23 0,0-1 31</inkml:trace>
        </inkml:traceGroup>
        <inkml:traceGroup>
          <inkml:annotationXML>
            <emma:emma xmlns:emma="http://www.w3.org/2003/04/emma" version="1.0">
              <emma:interpretation id="{6DC8683C-83BE-4A66-99BA-55A48A10ABDC}" emma:medium="tactile" emma:mode="ink">
                <msink:context xmlns:msink="http://schemas.microsoft.com/ink/2010/main" type="inkWord" rotatedBoundingBox="12527,10775 12546,11540 12128,11551 12109,10785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6957.8107">1270 8613 0,'0'23'141,"0"0"-141,23 0 16,-23 0-1,0 1-15,0-1 16,0 23-16,23-23 0,-23 0 16,0 0-16,0 23 15,0-23-15,0 0 16,23-23-16,-23 24 15,0-1-15,0 0 16,0 0 0,0 0-16,0 0 15,0 0-15,0 0 32,0 0 46</inkml:trace>
          <inkml:trace contextRef="#ctx0" brushRef="#br0" timeOffset="7783.0898">1177 9006 0,'0'23'110,"0"23"-63,0-23-47,0 0 0,23 0 15,-23 0-15,24 0 16,-1 0-16,-23 1 15,23-1-15,0 0 16,0 0-16,-23 0 16,23-23-16,-23 23 15,23-23-15,-23 23 16,23-23-16,0 0 16,0 0 30,-23-23-30,23 0-16,-23 0 16,24-23-16,-24 23 15,23-24-15,0 24 16,0-23-16,-23 23 16,23 0-16,-23 0 15,23 0-15</inkml:trace>
        </inkml:traceGroup>
        <inkml:traceGroup>
          <inkml:annotationXML>
            <emma:emma xmlns:emma="http://www.w3.org/2003/04/emma" version="1.0">
              <emma:interpretation id="{FD9386A1-8F02-41B3-8BC6-49CA5503FBCF}" emma:medium="tactile" emma:mode="ink">
                <msink:context xmlns:msink="http://schemas.microsoft.com/ink/2010/main" type="inkWord" rotatedBoundingBox="12615,13221 12639,14170 12131,14183 12108,13234"/>
              </emma:interpretation>
              <emma:one-of disjunction-type="recognition" id="oneOf4">
                <emma:interpretation id="interp4" emma:lang="" emma:confidence="0">
                  <emma:literal>w</emma:literal>
                </emma:interpretation>
                <emma:interpretation id="interp5" emma:lang="" emma:confidence="0">
                  <emma:literal>W</emma:literal>
                </emma:interpretation>
                <emma:interpretation id="interp6" emma:lang="" emma:confidence="0">
                  <emma:literal>X</emma:literal>
                </emma:interpretation>
                <emma:interpretation id="interp7" emma:lang="" emma:confidence="0">
                  <emma:literal>x</emma:literal>
                </emma:interpretation>
                <emma:interpretation id="interp8" emma:lang="" emma:confidence="0">
                  <emma:literal>&gt;</emma:literal>
                </emma:interpretation>
              </emma:one-of>
            </emma:emma>
          </inkml:annotationXML>
          <inkml:trace contextRef="#ctx0" brushRef="#br0" timeOffset="9105.9653">1247 11153 0,'46'-69'63,"-46"46"-63,0 46 125,0 0-110,0 0-15,0 0 16,0 23-16,0-23 15,0 24-15,23-24 16,-23 23-16,0 0 16,0-23-16,23 23 0,-23-23 15,0 0 1,0 47-16,23-1 31,-23-46-31,0 0 16,0 0-16,0 0 15,0 0 1,0 1-16,0-1 16,0 0-1</inkml:trace>
          <inkml:trace contextRef="#ctx0" brushRef="#br0" timeOffset="9890.5288">1177 11615 0,'47'46'63,"-47"-23"-63,23 23 15,-23-23-15,23 1 16,-23 22-16,23-23 15,-23 0-15,23 0 0,-23 23 16,23-23 0,-23 0-16,23-23 15,0 23-15,0-23 16,0 0 0,0 0-1,-23-23-15,24 0 16,-1 0-16,-23 0 15,23 0-15,-23 0 16,23 23-16,-23-23 16,23 0-16,0 0 15,0 0 1,-23-1-16,23-22 0,0 23 16,-23 0-16,23 0 15,-23 0-15</inkml:trace>
        </inkml:traceGroup>
        <inkml:traceGroup>
          <inkml:annotationXML>
            <emma:emma xmlns:emma="http://www.w3.org/2003/04/emma" version="1.0">
              <emma:interpretation id="{63E71432-C530-4FAA-BC23-B9D478B5EBA4}" emma:medium="tactile" emma:mode="ink">
                <msink:context xmlns:msink="http://schemas.microsoft.com/ink/2010/main" type="inkWord" rotatedBoundingBox="12519,14650 12555,16064 11852,16081 11817,14667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1" timeOffset="-8594.8">877 12677 0,'0'-23'141,"23"0"-141,0 0 31,0 0-31,1 23 0,-1-23 16,0 0-16,0 23 15,0-24-15,0 24 16,0-23-16,0 23 16,0 0-16,0 0 15,0 0-15,1 0 16,-1 23-1,0-23-15,-23 24 16,23-24-16,0 0 16,0 23-16,0-23 15,0 0-15,-23 23 16,23-23 0,-23 23-1,0 0 16,0 0-15,0 0-16,0 0 16,0 0-1,-23-23-15,0 23 16,0 0 0,0-23-16,0 24 15,0-1-15,0-23 0,0 23 16,23 0-1,-24-23-15,1 23 0,23 0 16,-23-23 0,23 23-16,-23-23 15,23 23-15,-23 0 16,23 0 0,0 0-16,0 1 15,0-1 1,0 0-16,23 0 15,-23 0-15,23 0 16,-23 0-16,23 0 16,0 0-16,1 0 0,-1-23 15,0 23-15,23-23 16,0 0-16,0 0 16,0 0-16,1-23 15,-1 0-15,-23 23 16,0-23-16</inkml:trace>
          <inkml:trace contextRef="#ctx0" brushRef="#br1" timeOffset="-7800.0174">1385 13762 0,'0'23'109,"0"1"-93,0-1-16,0 0 15,-23 0-15,0-23 16,23 23 0,-23-23-16,0-23 15,23 0 1,-23 0-16,23 0 15,0-1 1,0 1 0,0 0-1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0-25T12:26:16.113"/>
    </inkml:context>
    <inkml:brush xml:id="br0">
      <inkml:brushProperty name="width" value="0.10583" units="cm"/>
      <inkml:brushProperty name="height" value="0.10583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87895E55-C1AA-44D9-A554-DC78C995FA4B}" emma:medium="tactile" emma:mode="ink">
          <msink:context xmlns:msink="http://schemas.microsoft.com/ink/2010/main" type="writingRegion" rotatedBoundingBox="11072,4726 12963,4792 12939,5468 11048,5401"/>
        </emma:interpretation>
      </emma:emma>
    </inkml:annotationXML>
    <inkml:traceGroup>
      <inkml:annotationXML>
        <emma:emma xmlns:emma="http://www.w3.org/2003/04/emma" version="1.0">
          <emma:interpretation id="{45734A12-15F4-4857-AA1D-7CCA335614E4}" emma:medium="tactile" emma:mode="ink">
            <msink:context xmlns:msink="http://schemas.microsoft.com/ink/2010/main" type="paragraph" rotatedBoundingBox="11072,4726 12963,4792 12939,5468 11048,54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296350-CEE3-469A-9FFC-17F3CD5A4FE0}" emma:medium="tactile" emma:mode="ink">
              <msink:context xmlns:msink="http://schemas.microsoft.com/ink/2010/main" type="line" rotatedBoundingBox="11072,4726 12963,4792 12939,5468 11048,5401"/>
            </emma:interpretation>
          </emma:emma>
        </inkml:annotationXML>
        <inkml:traceGroup>
          <inkml:annotationXML>
            <emma:emma xmlns:emma="http://www.w3.org/2003/04/emma" version="1.0">
              <emma:interpretation id="{8E28A013-DF93-441A-BDD7-1DFCA65BAD8F}" emma:medium="tactile" emma:mode="ink">
                <msink:context xmlns:msink="http://schemas.microsoft.com/ink/2010/main" type="inkWord" rotatedBoundingBox="11072,4726 12963,4792 12939,5468 11048,540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254 2563 0,'0'23'156,"-23"0"-156,0 1 16,-1-1-16,24 23 16,-23-23-16,23 23 15,-23 0-15,23 0 16,-23 1-16,23-1 15,0 0-15,0-23 16,0 23-16,0 0 16,0-22-16,0-1 15,0 0-15,0 0 16,23-23-16,-23 23 0,23-23 16,0 0-16,1 0 15,-1 0-15,0 0 16,0 0-16,0-23 15,0 0-15,0 0 16,0 0-16,-23-24 16,23 1-16,-23 23 15,23-23-15,-23 0 16,23-24-16,-23 24 16,0 0-16,0 0 15,0 0-15,0 23 0,0 0 16,0-1-1,-23 1-15,0 23 16,0 0 0,0 0-1,0 0 1,0 0-16,0 0 31,0 0-15</inkml:trace>
          <inkml:trace contextRef="#ctx0" brushRef="#br0" timeOffset="1006.3682">577 2887 0,'-23'0'63,"23"23"-32,-23 0-15,23 0-1,0 0-15,-23 0 0,23 0 16,0 0-1,0 0-15,0 0 0,0 0 16,0 1-16,0-1 16,23-23-1,0 0 1,0 0 0,0-23-1,-23-1-15,23 1 16,0 0-16,0 0 15,0 0 1,-23 0-16,24 23 16,-24-23-16,23 23 15,0 0 48,-23 23-32,0 0-31,0 0 16,0 0-16,0 0 15,0 0 1,0 1 0,0-1-16</inkml:trace>
          <inkml:trace contextRef="#ctx0" brushRef="#br0" timeOffset="1582.6558">970 2586 0,'0'23'78,"0"1"-78,0-1 0,-24 23 16,24 0 0,0-23-16,-23 23 0,23 0 15,-23 1-15,23-1 16,0-23-16,-23 23 16,23-23-16,0 0 15,0 0-15,0 0 16,0 1-16,23-24 15,-23 23 1,23-23-16,0 0 16,1 0-1,-1 0-15,0 0 16,0 0-16,0 0 16</inkml:trace>
          <inkml:trace contextRef="#ctx0" brushRef="#br0" timeOffset="1939.6699">1270 2933 0,'23'46'47,"-23"-23"-31,0 0-16,0 0 15,0 0-15,0 0 16,-23 0-16,23 1 15,0-1-15,0 0 16,0-46 31</inkml:trace>
          <inkml:trace contextRef="#ctx0" brushRef="#br0" timeOffset="2198.6016">1316 2817 0,'0'-92'46,"23"92"-30,-23-23 15</inkml:trace>
          <inkml:trace contextRef="#ctx0" brushRef="#br0" timeOffset="2932.6718">1316 2817 0,'115'23'0,"-115"116"47,0-116-32,0 0-15,0 0 16,0 0-16,0 0 16,0 0-16,0 1 15,0-1 1,23-23 15,-23-23-15,24-1-16,-1 1 0,-23 0 15,23 0-15,-23 0 16,23 0 0,-23 0-16,0 0 15,23 23-15,-23-23 16,0 0-1,0 46 32,23-23-31,-23 23-16,0 0 16,0 0-16,0 0 15,0 0-15,0 0 16,0 0-1,0 0-15,0 1 16,0-1 0</inkml:trace>
          <inkml:trace contextRef="#ctx0" brushRef="#br0" timeOffset="3569.6444">1778 2956 0,'69'0'63,"-46"0"-48,0 0 1,0 0-16,0 0 15,0-23-15,1 23 16,-24-23-16,23 0 16,-23-1-1,0 1-15,-23 0 32,-1 23-32,1 0 15,0 0 1,0 0-1,0 0 1,0 0 0,0 23-16,0-23 15,23 47-15,-23-24 16,0 0-16,23 0 16,-23 0-16,23 23 0,0-23 15,0 0-15,0 0 16,0 0-16,0 1 15,0-1-15,23 0 16,0 0-16,0-23 16,23 0-16,0 0 15,0-23-15,-23 23 16,1-23-16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0-25T12:26:58.600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2028A522-EBBA-438F-9418-87922F2D6B6F}" emma:medium="tactile" emma:mode="ink">
          <msink:context xmlns:msink="http://schemas.microsoft.com/ink/2010/main" type="writingRegion" rotatedBoundingBox="11203,9482 12807,9517 12790,10278 11186,10242"/>
        </emma:interpretation>
      </emma:emma>
    </inkml:annotationXML>
    <inkml:traceGroup>
      <inkml:annotationXML>
        <emma:emma xmlns:emma="http://www.w3.org/2003/04/emma" version="1.0">
          <emma:interpretation id="{B1A11E3A-65EC-4FA4-BBB3-8EF0F9A135CB}" emma:medium="tactile" emma:mode="ink">
            <msink:context xmlns:msink="http://schemas.microsoft.com/ink/2010/main" type="paragraph" rotatedBoundingBox="11203,9482 12807,9517 12790,10278 11186,102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EA86F2-C1D6-446C-A809-C841BE267F3B}" emma:medium="tactile" emma:mode="ink">
              <msink:context xmlns:msink="http://schemas.microsoft.com/ink/2010/main" type="line" rotatedBoundingBox="11203,9482 12807,9517 12790,10278 11186,10242"/>
            </emma:interpretation>
          </emma:emma>
        </inkml:annotationXML>
        <inkml:traceGroup>
          <inkml:annotationXML>
            <emma:emma xmlns:emma="http://www.w3.org/2003/04/emma" version="1.0">
              <emma:interpretation id="{C4AECA1E-3C87-4C11-8EEE-8EE3535AEB18}" emma:medium="tactile" emma:mode="ink">
                <msink:context xmlns:msink="http://schemas.microsoft.com/ink/2010/main" type="inkWord" rotatedBoundingBox="11203,9482 12807,9517 12790,10278 11186,1024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254 7528 0,'23'23'156,"-23"0"-156,0 0 16,0 0 0,0 0-16,23 23 0,-23-22 15,0 22-15,0-23 16,0 23-16,23-23 16,-23 23-16,0-23 15,23 0-15,-23 1 16,23-1-16,-23 0 15,23-23 1,-23 23-16,23-23 16,0 0-1,1-23 1,-24 0 0,23 0 15,0-1-16,0 1 1,0 0 0,0 23-1,-23-23 1,23 23-16,0 0 109,-23 23-93,0 0-16,0 0 16,23-23-1,-23 24-15,23-1 16,-23 0-1,23-23 1,1 0 0,-1 0 15,0 0 0,-23-23-31,23 23 16,0-23-16,0-1 15,-23 1 1,23 0 0,-23 0-16,23 0 15,-23 0-15,0 0 16,23-23-16,-23 23 16,23 0-16,-23-24 15,23 24-15,1 0 16,-24 0-1,0 0-15,23 0 0,-23 0 16,23 0 0,-23 0-16,0 46 62</inkml:trace>
          <inkml:trace contextRef="#ctx0" brushRef="#br0" timeOffset="868.9524">1062 7897 0,'46'0'62,"-23"0"-62,0-23 16,23 23-16,-22-23 16,-1 0-16,0 23 15,0 0-15,-23-23 16,23 23-16,0 0 0,-23-23 16,0 0 15,0 0-16,0 0 1,-23-1 0,0 24-1,23-23-15,-23 23 16,0 0-16,23-23 16,-23 23-16,-1 0 46,1 0-30,23 23 0,-23-23-16,0 23 0,0 1 15,23-1-15,-23 0 16,0 0-16,23 0 16,-23 0-16,23 0 15,-23 0-15,23 0 16,0 0-16,0 0 15,-23 1-15,23-1 16,0 0-16,0 0 16,23-23-16,0 23 15,0-23-15,0 0 16,23 0-16,0 0 16,-23 0-16,24 0 15,-24 0-15</inkml:trace>
          <inkml:trace contextRef="#ctx0" brushRef="#br0" timeOffset="1987.3387">1639 7343 0,'0'23'78,"0"23"-62,0-23-16,0 24 15,0-24-15,0 23 16,0 23-16,0-23 16,0 1-16,0 22 15,-23-23-15,23-23 16,0 23-16,0-23 15,0 0-15,0 1 16,0-1-16,23-23 78,0-23-78,23 23 16,-22-24-16,-1 1 15,0 0-15,0 23 16,-23-23-16,23 23 16,0 0 46,-23 23-62,0 0 16,0 0-1,0 1 1,0-1-16,0 0 16,0 0-1,0 0 1,-23 0 0,0 0-1,0-23 1,0 0-1,0 0-15,-1 0 16,1-23-16,0 23 16,0-23-16,0 23 15,0 0-15,0-23 32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D887-F736-4CB9-B5BF-CEE372357D84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474-7340-4AF1-A015-443E1F3D1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77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D887-F736-4CB9-B5BF-CEE372357D84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474-7340-4AF1-A015-443E1F3D1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00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D887-F736-4CB9-B5BF-CEE372357D84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474-7340-4AF1-A015-443E1F3D1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95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D887-F736-4CB9-B5BF-CEE372357D84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474-7340-4AF1-A015-443E1F3D1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75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D887-F736-4CB9-B5BF-CEE372357D84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474-7340-4AF1-A015-443E1F3D1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87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D887-F736-4CB9-B5BF-CEE372357D84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474-7340-4AF1-A015-443E1F3D1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48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D887-F736-4CB9-B5BF-CEE372357D84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474-7340-4AF1-A015-443E1F3D1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28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D887-F736-4CB9-B5BF-CEE372357D84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474-7340-4AF1-A015-443E1F3D1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64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D887-F736-4CB9-B5BF-CEE372357D84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474-7340-4AF1-A015-443E1F3D1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16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D887-F736-4CB9-B5BF-CEE372357D84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474-7340-4AF1-A015-443E1F3D1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42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D887-F736-4CB9-B5BF-CEE372357D84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474-7340-4AF1-A015-443E1F3D1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1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5D887-F736-4CB9-B5BF-CEE372357D84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8B474-7340-4AF1-A015-443E1F3D1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22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7" name="Freihand 236"/>
              <p14:cNvContentPartPr/>
              <p14:nvPr/>
            </p14:nvContentPartPr>
            <p14:xfrm>
              <a:off x="3940331" y="781331"/>
              <a:ext cx="640440" cy="299520"/>
            </p14:xfrm>
          </p:contentPart>
        </mc:Choice>
        <mc:Fallback>
          <p:pic>
            <p:nvPicPr>
              <p:cNvPr id="237" name="Freihand 23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1251" y="762251"/>
                <a:ext cx="6786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8" name="Freihand 277"/>
              <p14:cNvContentPartPr/>
              <p14:nvPr/>
            </p14:nvContentPartPr>
            <p14:xfrm>
              <a:off x="3666011" y="2618411"/>
              <a:ext cx="2078280" cy="258840"/>
            </p14:xfrm>
          </p:contentPart>
        </mc:Choice>
        <mc:Fallback>
          <p:pic>
            <p:nvPicPr>
              <p:cNvPr id="278" name="Freihand 27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6931" y="2599331"/>
                <a:ext cx="21164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4" name="Freihand 293"/>
              <p14:cNvContentPartPr/>
              <p14:nvPr/>
            </p14:nvContentPartPr>
            <p14:xfrm>
              <a:off x="3790571" y="4272611"/>
              <a:ext cx="1089360" cy="366120"/>
            </p14:xfrm>
          </p:contentPart>
        </mc:Choice>
        <mc:Fallback>
          <p:pic>
            <p:nvPicPr>
              <p:cNvPr id="294" name="Freihand 29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71491" y="4253531"/>
                <a:ext cx="11275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2" name="Freihand 301"/>
              <p14:cNvContentPartPr/>
              <p14:nvPr/>
            </p14:nvContentPartPr>
            <p14:xfrm>
              <a:off x="4222931" y="1213691"/>
              <a:ext cx="325080" cy="4572360"/>
            </p14:xfrm>
          </p:contentPart>
        </mc:Choice>
        <mc:Fallback>
          <p:pic>
            <p:nvPicPr>
              <p:cNvPr id="302" name="Freihand 30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03851" y="1194611"/>
                <a:ext cx="363240" cy="46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3" name="Freihand 302"/>
              <p14:cNvContentPartPr/>
              <p14:nvPr/>
            </p14:nvContentPartPr>
            <p14:xfrm>
              <a:off x="3981731" y="1704011"/>
              <a:ext cx="682200" cy="241920"/>
            </p14:xfrm>
          </p:contentPart>
        </mc:Choice>
        <mc:Fallback>
          <p:pic>
            <p:nvPicPr>
              <p:cNvPr id="303" name="Freihand 30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2651" y="1684931"/>
                <a:ext cx="7203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6" name="Freihand 305"/>
              <p14:cNvContentPartPr/>
              <p14:nvPr/>
            </p14:nvContentPartPr>
            <p14:xfrm>
              <a:off x="4031771" y="3424811"/>
              <a:ext cx="574560" cy="275040"/>
            </p14:xfrm>
          </p:contentPart>
        </mc:Choice>
        <mc:Fallback>
          <p:pic>
            <p:nvPicPr>
              <p:cNvPr id="306" name="Freihand 30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12691" y="3405731"/>
                <a:ext cx="612720" cy="31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18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2</cp:revision>
  <dcterms:created xsi:type="dcterms:W3CDTF">2017-10-25T12:28:01Z</dcterms:created>
  <dcterms:modified xsi:type="dcterms:W3CDTF">2017-10-25T12:30:09Z</dcterms:modified>
</cp:coreProperties>
</file>